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diagrams/data1.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1.xml" ContentType="application/vnd.openxmlformats-officedocument.presentationml.slide+xml"/>
  <Override PartName="/ppt/slides/slide1.xml" ContentType="application/vnd.openxmlformats-officedocument.presentationml.slide+xml"/>
  <Override PartName="/ppt/slides/slide49.xml" ContentType="application/vnd.openxmlformats-officedocument.presentationml.slide+xml"/>
  <Override PartName="/ppt/slides/slide4.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Masters/slideMaster2.xml" ContentType="application/vnd.openxmlformats-officedocument.presentationml.slideMaster+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28.xml" ContentType="application/vnd.openxmlformats-officedocument.presentationml.notesSlide+xml"/>
  <Override PartName="/ppt/notesSlides/notesSlide34.xml" ContentType="application/vnd.openxmlformats-officedocument.presentationml.notesSlide+xml"/>
  <Override PartName="/ppt/notesSlides/notesSlide12.xml" ContentType="application/vnd.openxmlformats-officedocument.presentationml.notesSlide+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notesSlides/notesSlide27.xml" ContentType="application/vnd.openxmlformats-officedocument.presentationml.notesSl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notesSlides/notesSlide21.xml" ContentType="application/vnd.openxmlformats-officedocument.presentationml.notesSl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3.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slideLayouts/slideLayout4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5.xml" ContentType="application/vnd.openxmlformats-officedocument.presentationml.notesSlide+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23.xml" ContentType="application/vnd.openxmlformats-officedocument.presentationml.notesSlide+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22.xml" ContentType="application/vnd.openxmlformats-officedocument.presentationml.notesSl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2.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iagrams/layout3.xml" ContentType="application/vnd.openxmlformats-officedocument.drawingml.diagramLayou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diagrams/colors5.xml" ContentType="application/vnd.openxmlformats-officedocument.drawingml.diagramColors+xml"/>
  <Override PartName="/ppt/diagrams/drawing5.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handoutMasters/handoutMaster1.xml" ContentType="application/vnd.openxmlformats-officedocument.presentationml.handoutMaster+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diagrams/drawing4.xml" ContentType="application/vnd.ms-office.drawingml.diagramDrawing+xml"/>
  <Override PartName="/ppt/diagrams/colors3.xml" ContentType="application/vnd.openxmlformats-officedocument.drawingml.diagramColors+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commentAuthors.xml" ContentType="application/vnd.openxmlformats-officedocument.presentationml.commentAuthors+xml"/>
  <Override PartName="/ppt/diagrams/quickStyle3.xml" ContentType="application/vnd.openxmlformats-officedocument.drawingml.diagramStyle+xml"/>
  <Override PartName="/ppt/charts/chart13.xml" ContentType="application/vnd.openxmlformats-officedocument.drawingml.chart+xml"/>
  <Override PartName="/ppt/charts/style13.xml" ContentType="application/vnd.ms-office.chartstyle+xml"/>
  <Override PartName="/ppt/theme/themeOverride11.xml" ContentType="application/vnd.openxmlformats-officedocument.themeOverr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notesMasters/notesMaster1.xml" ContentType="application/vnd.openxmlformats-officedocument.presentationml.notesMaster+xml"/>
  <Override PartName="/ppt/theme/themeOverride10.xml" ContentType="application/vnd.openxmlformats-officedocument.themeOverride+xml"/>
  <Override PartName="/ppt/charts/colors13.xml" ContentType="application/vnd.ms-office.chartcolorstyle+xml"/>
  <Override PartName="/ppt/charts/style12.xml" ContentType="application/vnd.ms-office.chartstyle+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diagrams/colors2.xml" ContentType="application/vnd.openxmlformats-officedocument.drawingml.diagramColors+xml"/>
  <Override PartName="/ppt/charts/chart9.xml" ContentType="application/vnd.openxmlformats-officedocument.drawingml.chart+xml"/>
  <Override PartName="/ppt/charts/style9.xml" ContentType="application/vnd.ms-office.chartstyle+xml"/>
  <Override PartName="/ppt/charts/chart8.xml" ContentType="application/vnd.openxmlformats-officedocument.drawingml.chart+xml"/>
  <Override PartName="/ppt/diagrams/drawing2.xml" ContentType="application/vnd.ms-office.drawingml.diagramDrawing+xml"/>
  <Override PartName="/ppt/charts/colors9.xml" ContentType="application/vnd.ms-office.chartcolorstyle+xml"/>
  <Override PartName="/ppt/charts/colors12.xml" ContentType="application/vnd.ms-office.chartcolorstyle+xml"/>
  <Override PartName="/ppt/theme/themeOverride8.xml" ContentType="application/vnd.openxmlformats-officedocument.themeOverride+xml"/>
  <Override PartName="/ppt/charts/colors10.xml" ContentType="application/vnd.ms-office.chartcolorstyle+xml"/>
  <Override PartName="/ppt/charts/style10.xml" ContentType="application/vnd.ms-office.chartstyle+xml"/>
  <Override PartName="/ppt/diagrams/layout2.xml" ContentType="application/vnd.openxmlformats-officedocument.drawingml.diagramLayout+xml"/>
  <Override PartName="/ppt/charts/chart11.xml" ContentType="application/vnd.openxmlformats-officedocument.drawingml.chart+xml"/>
  <Override PartName="/ppt/charts/style11.xml" ContentType="application/vnd.ms-office.chartstyle+xml"/>
  <Override PartName="/ppt/charts/chart12.xml" ContentType="application/vnd.openxmlformats-officedocument.drawingml.chart+xml"/>
  <Override PartName="/ppt/theme/themeOverride9.xml" ContentType="application/vnd.openxmlformats-officedocument.themeOverride+xml"/>
  <Override PartName="/ppt/charts/colors11.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diagrams/quickStyle2.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73" r:id="rId2"/>
  </p:sldMasterIdLst>
  <p:notesMasterIdLst>
    <p:notesMasterId r:id="rId54"/>
  </p:notesMasterIdLst>
  <p:handoutMasterIdLst>
    <p:handoutMasterId r:id="rId55"/>
  </p:handoutMasterIdLst>
  <p:sldIdLst>
    <p:sldId id="342" r:id="rId3"/>
    <p:sldId id="2686" r:id="rId4"/>
    <p:sldId id="2685" r:id="rId5"/>
    <p:sldId id="2684" r:id="rId6"/>
    <p:sldId id="2691" r:id="rId7"/>
    <p:sldId id="2687" r:id="rId8"/>
    <p:sldId id="2633" r:id="rId9"/>
    <p:sldId id="2634" r:id="rId10"/>
    <p:sldId id="2589" r:id="rId11"/>
    <p:sldId id="2692" r:id="rId12"/>
    <p:sldId id="2693" r:id="rId13"/>
    <p:sldId id="2694" r:id="rId14"/>
    <p:sldId id="2603" r:id="rId15"/>
    <p:sldId id="2640" r:id="rId16"/>
    <p:sldId id="2606" r:id="rId17"/>
    <p:sldId id="2688" r:id="rId18"/>
    <p:sldId id="2623" r:id="rId19"/>
    <p:sldId id="2653" r:id="rId20"/>
    <p:sldId id="2649" r:id="rId21"/>
    <p:sldId id="2650" r:id="rId22"/>
    <p:sldId id="2655" r:id="rId23"/>
    <p:sldId id="2656" r:id="rId24"/>
    <p:sldId id="2654" r:id="rId25"/>
    <p:sldId id="2652" r:id="rId26"/>
    <p:sldId id="2657" r:id="rId27"/>
    <p:sldId id="2660" r:id="rId28"/>
    <p:sldId id="2663" r:id="rId29"/>
    <p:sldId id="2664" r:id="rId30"/>
    <p:sldId id="576" r:id="rId31"/>
    <p:sldId id="2615" r:id="rId32"/>
    <p:sldId id="2613" r:id="rId33"/>
    <p:sldId id="2665" r:id="rId34"/>
    <p:sldId id="2689" r:id="rId35"/>
    <p:sldId id="2616" r:id="rId36"/>
    <p:sldId id="2625" r:id="rId37"/>
    <p:sldId id="2644" r:id="rId38"/>
    <p:sldId id="2645" r:id="rId39"/>
    <p:sldId id="2646" r:id="rId40"/>
    <p:sldId id="2690" r:id="rId41"/>
    <p:sldId id="2670" r:id="rId42"/>
    <p:sldId id="2647" r:id="rId43"/>
    <p:sldId id="2671" r:id="rId44"/>
    <p:sldId id="2672" r:id="rId45"/>
    <p:sldId id="2673" r:id="rId46"/>
    <p:sldId id="2674" r:id="rId47"/>
    <p:sldId id="296" r:id="rId48"/>
    <p:sldId id="2675" r:id="rId49"/>
    <p:sldId id="2676" r:id="rId50"/>
    <p:sldId id="2677" r:id="rId51"/>
    <p:sldId id="336" r:id="rId52"/>
    <p:sldId id="581" r:id="rId53"/>
  </p:sldIdLst>
  <p:sldSz cx="18288000" cy="10287000"/>
  <p:notesSz cx="6858000" cy="9144000"/>
  <p:defaultText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8C377F19-5287-47EC-BFA1-F205AB4667EE}">
          <p14:sldIdLst>
            <p14:sldId id="342"/>
            <p14:sldId id="2686"/>
            <p14:sldId id="2685"/>
            <p14:sldId id="2684"/>
          </p14:sldIdLst>
        </p14:section>
        <p14:section name="Program slides" id="{A095DFBB-444B-4881-A666-B7D05C055B88}">
          <p14:sldIdLst>
            <p14:sldId id="2691"/>
            <p14:sldId id="2687"/>
            <p14:sldId id="2633"/>
            <p14:sldId id="2634"/>
            <p14:sldId id="2589"/>
            <p14:sldId id="2692"/>
            <p14:sldId id="2693"/>
            <p14:sldId id="2694"/>
            <p14:sldId id="2603"/>
            <p14:sldId id="2640"/>
            <p14:sldId id="2606"/>
            <p14:sldId id="2688"/>
            <p14:sldId id="2623"/>
            <p14:sldId id="2653"/>
            <p14:sldId id="2649"/>
            <p14:sldId id="2650"/>
            <p14:sldId id="2655"/>
            <p14:sldId id="2656"/>
            <p14:sldId id="2654"/>
            <p14:sldId id="2652"/>
            <p14:sldId id="2657"/>
            <p14:sldId id="2660"/>
            <p14:sldId id="2663"/>
            <p14:sldId id="2664"/>
            <p14:sldId id="576"/>
            <p14:sldId id="2615"/>
            <p14:sldId id="2613"/>
            <p14:sldId id="2665"/>
            <p14:sldId id="2689"/>
            <p14:sldId id="2616"/>
            <p14:sldId id="2625"/>
            <p14:sldId id="2644"/>
            <p14:sldId id="2645"/>
            <p14:sldId id="2646"/>
            <p14:sldId id="2690"/>
            <p14:sldId id="2670"/>
            <p14:sldId id="2647"/>
            <p14:sldId id="2671"/>
            <p14:sldId id="2672"/>
            <p14:sldId id="2673"/>
            <p14:sldId id="2674"/>
            <p14:sldId id="296"/>
            <p14:sldId id="2675"/>
            <p14:sldId id="2676"/>
            <p14:sldId id="2677"/>
          </p14:sldIdLst>
        </p14:section>
        <p14:section name="Ending Slides" id="{74477D7E-995B-457A-AF88-4CBD6C78AF25}">
          <p14:sldIdLst>
            <p14:sldId id="336"/>
            <p14:sldId id="581"/>
          </p14:sldIdLst>
        </p14:section>
        <p14:section name="Additional slides" id="{C7FFCBB5-14DB-44EF-B44A-0F6D19707353}">
          <p14:sldIdLst/>
        </p14:section>
      </p14:sectionLst>
    </p:ex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OK" initials="K"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834"/>
    <a:srgbClr val="514292"/>
    <a:srgbClr val="FFFFFF"/>
    <a:srgbClr val="F0F0F0"/>
    <a:srgbClr val="458D7E"/>
    <a:srgbClr val="F16D55"/>
    <a:srgbClr val="843C0C"/>
    <a:srgbClr val="0000FF"/>
    <a:srgbClr val="FF0000"/>
    <a:srgbClr val="092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64395" autoAdjust="0"/>
  </p:normalViewPr>
  <p:slideViewPr>
    <p:cSldViewPr snapToGrid="0">
      <p:cViewPr varScale="1">
        <p:scale>
          <a:sx n="47" d="100"/>
          <a:sy n="47" d="100"/>
        </p:scale>
        <p:origin x="1974" y="54"/>
      </p:cViewPr>
      <p:guideLst>
        <p:guide orient="horz" pos="3240"/>
        <p:guide pos="5760"/>
      </p:guideLst>
    </p:cSldViewPr>
  </p:slideViewPr>
  <p:outlineViewPr>
    <p:cViewPr>
      <p:scale>
        <a:sx n="33" d="100"/>
        <a:sy n="33" d="100"/>
      </p:scale>
      <p:origin x="0" y="-54"/>
    </p:cViewPr>
  </p:outlineViewPr>
  <p:notesTextViewPr>
    <p:cViewPr>
      <p:scale>
        <a:sx n="75" d="100"/>
        <a:sy n="75" d="100"/>
      </p:scale>
      <p:origin x="0" y="0"/>
    </p:cViewPr>
  </p:notesTextViewPr>
  <p:notesViewPr>
    <p:cSldViewPr snapToGrid="0">
      <p:cViewPr varScale="1">
        <p:scale>
          <a:sx n="54" d="100"/>
          <a:sy n="54" d="100"/>
        </p:scale>
        <p:origin x="282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63"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6749054575186"/>
          <c:y val="4.0382708304489333E-2"/>
          <c:w val="0.86293464463995551"/>
          <c:h val="0.85010723896701701"/>
        </c:manualLayout>
      </c:layout>
      <c:barChart>
        <c:barDir val="col"/>
        <c:grouping val="clustered"/>
        <c:varyColors val="0"/>
        <c:ser>
          <c:idx val="0"/>
          <c:order val="0"/>
          <c:tx>
            <c:strRef>
              <c:f>Sheet1!$E$1</c:f>
              <c:strCache>
                <c:ptCount val="1"/>
                <c:pt idx="0">
                  <c:v>rate</c:v>
                </c:pt>
              </c:strCache>
            </c:strRef>
          </c:tx>
          <c:spPr>
            <a:solidFill>
              <a:srgbClr val="B4ABD9"/>
            </a:solidFill>
            <a:ln>
              <a:noFill/>
            </a:ln>
            <a:effectLst/>
          </c:spPr>
          <c:invertIfNegative val="0"/>
          <c:cat>
            <c:numRef>
              <c:f>Sheet1!$D$2:$D$9</c:f>
              <c:numCache>
                <c:formatCode>General</c:formatCode>
                <c:ptCount val="8"/>
                <c:pt idx="0">
                  <c:v>2007</c:v>
                </c:pt>
                <c:pt idx="1">
                  <c:v>2009</c:v>
                </c:pt>
                <c:pt idx="2">
                  <c:v>2011</c:v>
                </c:pt>
                <c:pt idx="3">
                  <c:v>2013</c:v>
                </c:pt>
                <c:pt idx="4">
                  <c:v>2015</c:v>
                </c:pt>
                <c:pt idx="5">
                  <c:v>2017</c:v>
                </c:pt>
                <c:pt idx="6">
                  <c:v>2019</c:v>
                </c:pt>
                <c:pt idx="7">
                  <c:v>2021</c:v>
                </c:pt>
              </c:numCache>
            </c:numRef>
          </c:cat>
          <c:val>
            <c:numRef>
              <c:f>Sheet1!$E$2:$E$9</c:f>
              <c:numCache>
                <c:formatCode>General</c:formatCode>
                <c:ptCount val="8"/>
                <c:pt idx="0">
                  <c:v>389.9</c:v>
                </c:pt>
                <c:pt idx="1">
                  <c:v>372.3</c:v>
                </c:pt>
                <c:pt idx="2">
                  <c:v>372.7</c:v>
                </c:pt>
                <c:pt idx="3">
                  <c:v>383.9</c:v>
                </c:pt>
                <c:pt idx="4">
                  <c:v>382.2</c:v>
                </c:pt>
                <c:pt idx="5">
                  <c:v>362</c:v>
                </c:pt>
                <c:pt idx="6">
                  <c:v>387.4</c:v>
                </c:pt>
                <c:pt idx="7">
                  <c:v>393.4</c:v>
                </c:pt>
              </c:numCache>
            </c:numRef>
          </c:val>
          <c:extLst>
            <c:ext xmlns:c16="http://schemas.microsoft.com/office/drawing/2014/chart" uri="{C3380CC4-5D6E-409C-BE32-E72D297353CC}">
              <c16:uniqueId val="{00000000-D876-4851-9609-F616720DC726}"/>
            </c:ext>
          </c:extLst>
        </c:ser>
        <c:dLbls>
          <c:showLegendKey val="0"/>
          <c:showVal val="0"/>
          <c:showCatName val="0"/>
          <c:showSerName val="0"/>
          <c:showPercent val="0"/>
          <c:showBubbleSize val="0"/>
        </c:dLbls>
        <c:gapWidth val="66"/>
        <c:overlap val="-27"/>
        <c:axId val="1003453680"/>
        <c:axId val="1003451184"/>
      </c:barChart>
      <c:catAx>
        <c:axId val="100345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crossAx val="1003451184"/>
        <c:crosses val="autoZero"/>
        <c:auto val="1"/>
        <c:lblAlgn val="ctr"/>
        <c:lblOffset val="100"/>
        <c:noMultiLvlLbl val="0"/>
      </c:catAx>
      <c:valAx>
        <c:axId val="10034511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r>
                  <a:rPr lang="en-AU"/>
                  <a:t>Rate per 100,000 population</a:t>
                </a:r>
              </a:p>
            </c:rich>
          </c:tx>
          <c:layout>
            <c:manualLayout>
              <c:xMode val="edge"/>
              <c:yMode val="edge"/>
              <c:x val="8.971368518186246E-3"/>
              <c:y val="0.1251978781412913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Public Sans" pitchFamily="2" charset="0"/>
                <a:ea typeface="+mn-ea"/>
                <a:cs typeface="+mn-cs"/>
              </a:defRPr>
            </a:pPr>
            <a:endParaRPr lang="en-US"/>
          </a:p>
        </c:txPr>
        <c:crossAx val="100345368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Public Sans"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8296136410129"/>
          <c:y val="0.18337581455335325"/>
          <c:w val="0.86019011640804499"/>
          <c:h val="0.58663148248710295"/>
        </c:manualLayout>
      </c:layout>
      <c:barChart>
        <c:barDir val="col"/>
        <c:grouping val="clustered"/>
        <c:varyColors val="0"/>
        <c:ser>
          <c:idx val="0"/>
          <c:order val="0"/>
          <c:tx>
            <c:strRef>
              <c:f>'Figure 4'!$B$1</c:f>
              <c:strCache>
                <c:ptCount val="1"/>
                <c:pt idx="0">
                  <c:v>Matched comparator group</c:v>
                </c:pt>
              </c:strCache>
            </c:strRef>
          </c:tx>
          <c:spPr>
            <a:solidFill>
              <a:srgbClr val="00205A"/>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4'!$A$2:$A$5</c:f>
              <c:strCache>
                <c:ptCount val="4"/>
                <c:pt idx="0">
                  <c:v>Any reoffence</c:v>
                </c:pt>
                <c:pt idx="1">
                  <c:v>DV reoffence</c:v>
                </c:pt>
                <c:pt idx="2">
                  <c:v>ADVO breach reoffence</c:v>
                </c:pt>
                <c:pt idx="3">
                  <c:v>Re-entry into custody</c:v>
                </c:pt>
              </c:strCache>
            </c:strRef>
          </c:cat>
          <c:val>
            <c:numRef>
              <c:f>'Figure 4'!$B$2:$B$5</c:f>
              <c:numCache>
                <c:formatCode>0.0</c:formatCode>
                <c:ptCount val="4"/>
                <c:pt idx="0">
                  <c:v>73.800610000000006</c:v>
                </c:pt>
                <c:pt idx="1">
                  <c:v>31.89883</c:v>
                </c:pt>
                <c:pt idx="2">
                  <c:v>44.849109999999996</c:v>
                </c:pt>
                <c:pt idx="3">
                  <c:v>60.316749999999999</c:v>
                </c:pt>
              </c:numCache>
            </c:numRef>
          </c:val>
          <c:extLst>
            <c:ext xmlns:c16="http://schemas.microsoft.com/office/drawing/2014/chart" uri="{C3380CC4-5D6E-409C-BE32-E72D297353CC}">
              <c16:uniqueId val="{00000000-B624-4CCC-9A97-94BBA7A25A91}"/>
            </c:ext>
          </c:extLst>
        </c:ser>
        <c:ser>
          <c:idx val="1"/>
          <c:order val="1"/>
          <c:tx>
            <c:strRef>
              <c:f>'Figure 4'!$C$1</c:f>
              <c:strCache>
                <c:ptCount val="1"/>
                <c:pt idx="0">
                  <c:v>DVEM participants</c:v>
                </c:pt>
              </c:strCache>
            </c:strRef>
          </c:tx>
          <c:spPr>
            <a:solidFill>
              <a:srgbClr val="0245C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'Figure 4'!$E$2:$E$5</c:f>
                <c:numCache>
                  <c:formatCode>General</c:formatCode>
                  <c:ptCount val="4"/>
                  <c:pt idx="0">
                    <c:v>6.6343900000000016</c:v>
                  </c:pt>
                  <c:pt idx="1">
                    <c:v>6.3287499999999994</c:v>
                  </c:pt>
                  <c:pt idx="2">
                    <c:v>8.2378399999999967</c:v>
                  </c:pt>
                  <c:pt idx="3">
                    <c:v>7.4118000000000013</c:v>
                  </c:pt>
                </c:numCache>
              </c:numRef>
            </c:plus>
            <c:minus>
              <c:numRef>
                <c:f>'Figure 4'!$D$2:$D$5</c:f>
                <c:numCache>
                  <c:formatCode>General</c:formatCode>
                  <c:ptCount val="4"/>
                  <c:pt idx="0">
                    <c:v>6.6343900000000016</c:v>
                  </c:pt>
                  <c:pt idx="1">
                    <c:v>6.3287499999999994</c:v>
                  </c:pt>
                  <c:pt idx="2">
                    <c:v>8.2378399999999967</c:v>
                  </c:pt>
                  <c:pt idx="3">
                    <c:v>7.4118000000000013</c:v>
                  </c:pt>
                </c:numCache>
              </c:numRef>
            </c:minus>
            <c:spPr>
              <a:noFill/>
              <a:ln w="22225" cap="flat" cmpd="sng" algn="ctr">
                <a:solidFill>
                  <a:srgbClr val="93CDDD"/>
                </a:solidFill>
                <a:round/>
              </a:ln>
              <a:effectLst/>
            </c:spPr>
          </c:errBars>
          <c:cat>
            <c:strRef>
              <c:f>'Figure 4'!$A$2:$A$5</c:f>
              <c:strCache>
                <c:ptCount val="4"/>
                <c:pt idx="0">
                  <c:v>Any reoffence</c:v>
                </c:pt>
                <c:pt idx="1">
                  <c:v>DV reoffence</c:v>
                </c:pt>
                <c:pt idx="2">
                  <c:v>ADVO breach reoffence</c:v>
                </c:pt>
                <c:pt idx="3">
                  <c:v>Re-entry into custody</c:v>
                </c:pt>
              </c:strCache>
            </c:strRef>
          </c:cat>
          <c:val>
            <c:numRef>
              <c:f>'Figure 4'!$C$2:$C$5</c:f>
              <c:numCache>
                <c:formatCode>0.0</c:formatCode>
                <c:ptCount val="4"/>
                <c:pt idx="0">
                  <c:v>66.666219999999996</c:v>
                </c:pt>
                <c:pt idx="1">
                  <c:v>21.370079999999998</c:v>
                </c:pt>
                <c:pt idx="2">
                  <c:v>36.111269999999998</c:v>
                </c:pt>
                <c:pt idx="3">
                  <c:v>53.404949999999992</c:v>
                </c:pt>
              </c:numCache>
            </c:numRef>
          </c:val>
          <c:extLst>
            <c:ext xmlns:c16="http://schemas.microsoft.com/office/drawing/2014/chart" uri="{C3380CC4-5D6E-409C-BE32-E72D297353CC}">
              <c16:uniqueId val="{00000003-B624-4CCC-9A97-94BBA7A25A91}"/>
            </c:ext>
          </c:extLst>
        </c:ser>
        <c:dLbls>
          <c:showLegendKey val="0"/>
          <c:showVal val="0"/>
          <c:showCatName val="0"/>
          <c:showSerName val="0"/>
          <c:showPercent val="0"/>
          <c:showBubbleSize val="0"/>
        </c:dLbls>
        <c:gapWidth val="100"/>
        <c:overlap val="-20"/>
        <c:axId val="1866658384"/>
        <c:axId val="1866662128"/>
      </c:barChart>
      <c:catAx>
        <c:axId val="1866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tx1"/>
                </a:solidFill>
                <a:latin typeface="Public Sans" pitchFamily="2" charset="0"/>
                <a:ea typeface="+mn-ea"/>
                <a:cs typeface="+mn-cs"/>
              </a:defRPr>
            </a:pPr>
            <a:endParaRPr lang="en-US"/>
          </a:p>
        </c:txPr>
        <c:crossAx val="1866662128"/>
        <c:crosses val="autoZero"/>
        <c:auto val="1"/>
        <c:lblAlgn val="ctr"/>
        <c:lblOffset val="100"/>
        <c:noMultiLvlLbl val="0"/>
      </c:catAx>
      <c:valAx>
        <c:axId val="1866662128"/>
        <c:scaling>
          <c:orientation val="minMax"/>
          <c:max val="100"/>
        </c:scaling>
        <c:delete val="0"/>
        <c:axPos val="l"/>
        <c:majorGridlines>
          <c:spPr>
            <a:ln w="9525" cap="flat" cmpd="sng" algn="ctr">
              <a:solidFill>
                <a:srgbClr val="EAF2F3"/>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r>
                  <a:rPr lang="en-AU" sz="2000" dirty="0">
                    <a:solidFill>
                      <a:schemeClr val="tx1"/>
                    </a:solidFill>
                  </a:rPr>
                  <a:t>(%)</a:t>
                </a:r>
              </a:p>
            </c:rich>
          </c:tx>
          <c:layout>
            <c:manualLayout>
              <c:xMode val="edge"/>
              <c:yMode val="edge"/>
              <c:x val="2.7546093775315129E-2"/>
              <c:y val="0.15832786526684164"/>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pitchFamily="2" charset="0"/>
                <a:ea typeface="+mn-ea"/>
                <a:cs typeface="+mn-cs"/>
              </a:defRPr>
            </a:pPr>
            <a:endParaRPr lang="en-US"/>
          </a:p>
        </c:txPr>
        <c:crossAx val="1866658384"/>
        <c:crosses val="autoZero"/>
        <c:crossBetween val="between"/>
        <c:majorUnit val="20"/>
      </c:valAx>
      <c:spPr>
        <a:noFill/>
        <a:ln>
          <a:noFill/>
        </a:ln>
        <a:effectLst/>
      </c:spPr>
    </c:plotArea>
    <c:legend>
      <c:legendPos val="b"/>
      <c:layout>
        <c:manualLayout>
          <c:xMode val="edge"/>
          <c:yMode val="edge"/>
          <c:x val="0.10163029352356477"/>
          <c:y val="0.938046237512416"/>
          <c:w val="0.84860148556412818"/>
          <c:h val="4.466976470417728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noFill/>
      <a:round/>
    </a:ln>
    <a:effectLst/>
  </c:spPr>
  <c:txPr>
    <a:bodyPr/>
    <a:lstStyle/>
    <a:p>
      <a:pPr>
        <a:defRPr sz="1800">
          <a:latin typeface="Public Sans" pitchFamily="2"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8296136410129"/>
          <c:y val="0.18337581455335325"/>
          <c:w val="0.86019011640804499"/>
          <c:h val="0.58663148248710295"/>
        </c:manualLayout>
      </c:layout>
      <c:barChart>
        <c:barDir val="col"/>
        <c:grouping val="clustered"/>
        <c:varyColors val="0"/>
        <c:ser>
          <c:idx val="0"/>
          <c:order val="0"/>
          <c:tx>
            <c:strRef>
              <c:f>'Figure 4'!$B$1</c:f>
              <c:strCache>
                <c:ptCount val="1"/>
                <c:pt idx="0">
                  <c:v>Matched comparator group</c:v>
                </c:pt>
              </c:strCache>
            </c:strRef>
          </c:tx>
          <c:spPr>
            <a:solidFill>
              <a:srgbClr val="00205A"/>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4'!$A$2:$A$5</c:f>
              <c:strCache>
                <c:ptCount val="4"/>
                <c:pt idx="0">
                  <c:v>Any reoffence</c:v>
                </c:pt>
                <c:pt idx="1">
                  <c:v>DV reoffence</c:v>
                </c:pt>
                <c:pt idx="2">
                  <c:v>ADVO breach reoffence</c:v>
                </c:pt>
                <c:pt idx="3">
                  <c:v>Re-entry into custody</c:v>
                </c:pt>
              </c:strCache>
            </c:strRef>
          </c:cat>
          <c:val>
            <c:numRef>
              <c:f>'Figure 4'!$B$2:$B$5</c:f>
              <c:numCache>
                <c:formatCode>0.0</c:formatCode>
                <c:ptCount val="4"/>
                <c:pt idx="0">
                  <c:v>73.800610000000006</c:v>
                </c:pt>
                <c:pt idx="1">
                  <c:v>31.89883</c:v>
                </c:pt>
                <c:pt idx="2">
                  <c:v>44.849109999999996</c:v>
                </c:pt>
                <c:pt idx="3">
                  <c:v>60.316749999999999</c:v>
                </c:pt>
              </c:numCache>
            </c:numRef>
          </c:val>
          <c:extLst>
            <c:ext xmlns:c16="http://schemas.microsoft.com/office/drawing/2014/chart" uri="{C3380CC4-5D6E-409C-BE32-E72D297353CC}">
              <c16:uniqueId val="{00000000-B624-4CCC-9A97-94BBA7A25A91}"/>
            </c:ext>
          </c:extLst>
        </c:ser>
        <c:ser>
          <c:idx val="1"/>
          <c:order val="1"/>
          <c:tx>
            <c:strRef>
              <c:f>'Figure 4'!$C$1</c:f>
              <c:strCache>
                <c:ptCount val="1"/>
                <c:pt idx="0">
                  <c:v>DVEM participants</c:v>
                </c:pt>
              </c:strCache>
            </c:strRef>
          </c:tx>
          <c:spPr>
            <a:solidFill>
              <a:srgbClr val="0245C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'Figure 4'!$E$2:$E$5</c:f>
                <c:numCache>
                  <c:formatCode>General</c:formatCode>
                  <c:ptCount val="4"/>
                  <c:pt idx="0">
                    <c:v>6.6343900000000016</c:v>
                  </c:pt>
                  <c:pt idx="1">
                    <c:v>6.3287499999999994</c:v>
                  </c:pt>
                  <c:pt idx="2">
                    <c:v>8.2378399999999967</c:v>
                  </c:pt>
                  <c:pt idx="3">
                    <c:v>7.4118000000000013</c:v>
                  </c:pt>
                </c:numCache>
              </c:numRef>
            </c:plus>
            <c:minus>
              <c:numRef>
                <c:f>'Figure 4'!$D$2:$D$5</c:f>
                <c:numCache>
                  <c:formatCode>General</c:formatCode>
                  <c:ptCount val="4"/>
                  <c:pt idx="0">
                    <c:v>6.6343900000000016</c:v>
                  </c:pt>
                  <c:pt idx="1">
                    <c:v>6.3287499999999994</c:v>
                  </c:pt>
                  <c:pt idx="2">
                    <c:v>8.2378399999999967</c:v>
                  </c:pt>
                  <c:pt idx="3">
                    <c:v>7.4118000000000013</c:v>
                  </c:pt>
                </c:numCache>
              </c:numRef>
            </c:minus>
            <c:spPr>
              <a:noFill/>
              <a:ln w="22225" cap="flat" cmpd="sng" algn="ctr">
                <a:solidFill>
                  <a:srgbClr val="93CDDD"/>
                </a:solidFill>
                <a:round/>
              </a:ln>
              <a:effectLst/>
            </c:spPr>
          </c:errBars>
          <c:cat>
            <c:strRef>
              <c:f>'Figure 4'!$A$2:$A$5</c:f>
              <c:strCache>
                <c:ptCount val="4"/>
                <c:pt idx="0">
                  <c:v>Any reoffence</c:v>
                </c:pt>
                <c:pt idx="1">
                  <c:v>DV reoffence</c:v>
                </c:pt>
                <c:pt idx="2">
                  <c:v>ADVO breach reoffence</c:v>
                </c:pt>
                <c:pt idx="3">
                  <c:v>Re-entry into custody</c:v>
                </c:pt>
              </c:strCache>
            </c:strRef>
          </c:cat>
          <c:val>
            <c:numRef>
              <c:f>'Figure 4'!$C$2:$C$5</c:f>
              <c:numCache>
                <c:formatCode>0.0</c:formatCode>
                <c:ptCount val="4"/>
                <c:pt idx="0">
                  <c:v>66.666219999999996</c:v>
                </c:pt>
                <c:pt idx="1">
                  <c:v>21.370079999999998</c:v>
                </c:pt>
                <c:pt idx="2">
                  <c:v>36.111269999999998</c:v>
                </c:pt>
                <c:pt idx="3">
                  <c:v>53.404949999999992</c:v>
                </c:pt>
              </c:numCache>
            </c:numRef>
          </c:val>
          <c:extLst>
            <c:ext xmlns:c16="http://schemas.microsoft.com/office/drawing/2014/chart" uri="{C3380CC4-5D6E-409C-BE32-E72D297353CC}">
              <c16:uniqueId val="{00000003-B624-4CCC-9A97-94BBA7A25A91}"/>
            </c:ext>
          </c:extLst>
        </c:ser>
        <c:dLbls>
          <c:showLegendKey val="0"/>
          <c:showVal val="0"/>
          <c:showCatName val="0"/>
          <c:showSerName val="0"/>
          <c:showPercent val="0"/>
          <c:showBubbleSize val="0"/>
        </c:dLbls>
        <c:gapWidth val="100"/>
        <c:overlap val="-20"/>
        <c:axId val="1866658384"/>
        <c:axId val="1866662128"/>
      </c:barChart>
      <c:catAx>
        <c:axId val="1866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tx1"/>
                </a:solidFill>
                <a:latin typeface="Public Sans" pitchFamily="2" charset="0"/>
                <a:ea typeface="+mn-ea"/>
                <a:cs typeface="+mn-cs"/>
              </a:defRPr>
            </a:pPr>
            <a:endParaRPr lang="en-US"/>
          </a:p>
        </c:txPr>
        <c:crossAx val="1866662128"/>
        <c:crosses val="autoZero"/>
        <c:auto val="1"/>
        <c:lblAlgn val="ctr"/>
        <c:lblOffset val="100"/>
        <c:noMultiLvlLbl val="0"/>
      </c:catAx>
      <c:valAx>
        <c:axId val="1866662128"/>
        <c:scaling>
          <c:orientation val="minMax"/>
          <c:max val="100"/>
        </c:scaling>
        <c:delete val="0"/>
        <c:axPos val="l"/>
        <c:majorGridlines>
          <c:spPr>
            <a:ln w="9525" cap="flat" cmpd="sng" algn="ctr">
              <a:solidFill>
                <a:srgbClr val="EAF2F3"/>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r>
                  <a:rPr lang="en-AU" sz="2000" dirty="0">
                    <a:solidFill>
                      <a:schemeClr val="tx1"/>
                    </a:solidFill>
                  </a:rPr>
                  <a:t>(%)</a:t>
                </a:r>
              </a:p>
            </c:rich>
          </c:tx>
          <c:layout>
            <c:manualLayout>
              <c:xMode val="edge"/>
              <c:yMode val="edge"/>
              <c:x val="2.7546093775315129E-2"/>
              <c:y val="0.15832786526684164"/>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pitchFamily="2" charset="0"/>
                <a:ea typeface="+mn-ea"/>
                <a:cs typeface="+mn-cs"/>
              </a:defRPr>
            </a:pPr>
            <a:endParaRPr lang="en-US"/>
          </a:p>
        </c:txPr>
        <c:crossAx val="1866658384"/>
        <c:crosses val="autoZero"/>
        <c:crossBetween val="between"/>
        <c:majorUnit val="20"/>
      </c:valAx>
      <c:spPr>
        <a:noFill/>
        <a:ln>
          <a:noFill/>
        </a:ln>
        <a:effectLst/>
      </c:spPr>
    </c:plotArea>
    <c:legend>
      <c:legendPos val="b"/>
      <c:layout>
        <c:manualLayout>
          <c:xMode val="edge"/>
          <c:yMode val="edge"/>
          <c:x val="0.10163029352356477"/>
          <c:y val="0.938046237512416"/>
          <c:w val="0.84860148556412818"/>
          <c:h val="4.466976470417728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noFill/>
      <a:round/>
    </a:ln>
    <a:effectLst/>
  </c:spPr>
  <c:txPr>
    <a:bodyPr/>
    <a:lstStyle/>
    <a:p>
      <a:pPr>
        <a:defRPr sz="1800">
          <a:latin typeface="Public Sans" pitchFamily="2"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8296136410129"/>
          <c:y val="0.18337581455335325"/>
          <c:w val="0.86019011640804499"/>
          <c:h val="0.58663148248710295"/>
        </c:manualLayout>
      </c:layout>
      <c:barChart>
        <c:barDir val="col"/>
        <c:grouping val="clustered"/>
        <c:varyColors val="0"/>
        <c:ser>
          <c:idx val="0"/>
          <c:order val="0"/>
          <c:tx>
            <c:strRef>
              <c:f>'Figure 4'!$B$1</c:f>
              <c:strCache>
                <c:ptCount val="1"/>
                <c:pt idx="0">
                  <c:v>Matched comparator group</c:v>
                </c:pt>
              </c:strCache>
            </c:strRef>
          </c:tx>
          <c:spPr>
            <a:solidFill>
              <a:srgbClr val="00205A"/>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4'!$A$2:$A$5</c:f>
              <c:strCache>
                <c:ptCount val="4"/>
                <c:pt idx="0">
                  <c:v>Any reoffence</c:v>
                </c:pt>
                <c:pt idx="1">
                  <c:v>DV reoffence</c:v>
                </c:pt>
                <c:pt idx="2">
                  <c:v>ADVO breach reoffence</c:v>
                </c:pt>
                <c:pt idx="3">
                  <c:v>Re-entry into custody</c:v>
                </c:pt>
              </c:strCache>
            </c:strRef>
          </c:cat>
          <c:val>
            <c:numRef>
              <c:f>'Figure 4'!$B$2:$B$5</c:f>
              <c:numCache>
                <c:formatCode>0.0</c:formatCode>
                <c:ptCount val="4"/>
                <c:pt idx="0">
                  <c:v>73.800610000000006</c:v>
                </c:pt>
                <c:pt idx="1">
                  <c:v>31.89883</c:v>
                </c:pt>
                <c:pt idx="2">
                  <c:v>44.849109999999996</c:v>
                </c:pt>
                <c:pt idx="3">
                  <c:v>60.316749999999999</c:v>
                </c:pt>
              </c:numCache>
            </c:numRef>
          </c:val>
          <c:extLst>
            <c:ext xmlns:c16="http://schemas.microsoft.com/office/drawing/2014/chart" uri="{C3380CC4-5D6E-409C-BE32-E72D297353CC}">
              <c16:uniqueId val="{00000000-B624-4CCC-9A97-94BBA7A25A91}"/>
            </c:ext>
          </c:extLst>
        </c:ser>
        <c:ser>
          <c:idx val="1"/>
          <c:order val="1"/>
          <c:tx>
            <c:strRef>
              <c:f>'Figure 4'!$C$1</c:f>
              <c:strCache>
                <c:ptCount val="1"/>
                <c:pt idx="0">
                  <c:v>DVEM participants</c:v>
                </c:pt>
              </c:strCache>
            </c:strRef>
          </c:tx>
          <c:spPr>
            <a:solidFill>
              <a:srgbClr val="0245C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'Figure 4'!$E$2:$E$5</c:f>
                <c:numCache>
                  <c:formatCode>General</c:formatCode>
                  <c:ptCount val="4"/>
                  <c:pt idx="0">
                    <c:v>6.6343900000000016</c:v>
                  </c:pt>
                  <c:pt idx="1">
                    <c:v>6.3287499999999994</c:v>
                  </c:pt>
                  <c:pt idx="2">
                    <c:v>8.2378399999999967</c:v>
                  </c:pt>
                  <c:pt idx="3">
                    <c:v>7.4118000000000013</c:v>
                  </c:pt>
                </c:numCache>
              </c:numRef>
            </c:plus>
            <c:minus>
              <c:numRef>
                <c:f>'Figure 4'!$D$2:$D$5</c:f>
                <c:numCache>
                  <c:formatCode>General</c:formatCode>
                  <c:ptCount val="4"/>
                  <c:pt idx="0">
                    <c:v>6.6343900000000016</c:v>
                  </c:pt>
                  <c:pt idx="1">
                    <c:v>6.3287499999999994</c:v>
                  </c:pt>
                  <c:pt idx="2">
                    <c:v>8.2378399999999967</c:v>
                  </c:pt>
                  <c:pt idx="3">
                    <c:v>7.4118000000000013</c:v>
                  </c:pt>
                </c:numCache>
              </c:numRef>
            </c:minus>
            <c:spPr>
              <a:noFill/>
              <a:ln w="22225" cap="flat" cmpd="sng" algn="ctr">
                <a:solidFill>
                  <a:srgbClr val="93CDDD"/>
                </a:solidFill>
                <a:round/>
              </a:ln>
              <a:effectLst/>
            </c:spPr>
          </c:errBars>
          <c:cat>
            <c:strRef>
              <c:f>'Figure 4'!$A$2:$A$5</c:f>
              <c:strCache>
                <c:ptCount val="4"/>
                <c:pt idx="0">
                  <c:v>Any reoffence</c:v>
                </c:pt>
                <c:pt idx="1">
                  <c:v>DV reoffence</c:v>
                </c:pt>
                <c:pt idx="2">
                  <c:v>ADVO breach reoffence</c:v>
                </c:pt>
                <c:pt idx="3">
                  <c:v>Re-entry into custody</c:v>
                </c:pt>
              </c:strCache>
            </c:strRef>
          </c:cat>
          <c:val>
            <c:numRef>
              <c:f>'Figure 4'!$C$2:$C$5</c:f>
              <c:numCache>
                <c:formatCode>0.0</c:formatCode>
                <c:ptCount val="4"/>
                <c:pt idx="0">
                  <c:v>66.666219999999996</c:v>
                </c:pt>
                <c:pt idx="1">
                  <c:v>21.370079999999998</c:v>
                </c:pt>
                <c:pt idx="2">
                  <c:v>36.111269999999998</c:v>
                </c:pt>
                <c:pt idx="3">
                  <c:v>53.404949999999992</c:v>
                </c:pt>
              </c:numCache>
            </c:numRef>
          </c:val>
          <c:extLst>
            <c:ext xmlns:c16="http://schemas.microsoft.com/office/drawing/2014/chart" uri="{C3380CC4-5D6E-409C-BE32-E72D297353CC}">
              <c16:uniqueId val="{00000003-B624-4CCC-9A97-94BBA7A25A91}"/>
            </c:ext>
          </c:extLst>
        </c:ser>
        <c:dLbls>
          <c:showLegendKey val="0"/>
          <c:showVal val="0"/>
          <c:showCatName val="0"/>
          <c:showSerName val="0"/>
          <c:showPercent val="0"/>
          <c:showBubbleSize val="0"/>
        </c:dLbls>
        <c:gapWidth val="100"/>
        <c:overlap val="-20"/>
        <c:axId val="1866658384"/>
        <c:axId val="1866662128"/>
      </c:barChart>
      <c:catAx>
        <c:axId val="1866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tx1"/>
                </a:solidFill>
                <a:latin typeface="Public Sans" pitchFamily="2" charset="0"/>
                <a:ea typeface="+mn-ea"/>
                <a:cs typeface="+mn-cs"/>
              </a:defRPr>
            </a:pPr>
            <a:endParaRPr lang="en-US"/>
          </a:p>
        </c:txPr>
        <c:crossAx val="1866662128"/>
        <c:crosses val="autoZero"/>
        <c:auto val="1"/>
        <c:lblAlgn val="ctr"/>
        <c:lblOffset val="100"/>
        <c:noMultiLvlLbl val="0"/>
      </c:catAx>
      <c:valAx>
        <c:axId val="1866662128"/>
        <c:scaling>
          <c:orientation val="minMax"/>
          <c:max val="100"/>
        </c:scaling>
        <c:delete val="0"/>
        <c:axPos val="l"/>
        <c:majorGridlines>
          <c:spPr>
            <a:ln w="9525" cap="flat" cmpd="sng" algn="ctr">
              <a:solidFill>
                <a:srgbClr val="EAF2F3"/>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r>
                  <a:rPr lang="en-AU" sz="2000" dirty="0">
                    <a:solidFill>
                      <a:schemeClr val="tx1"/>
                    </a:solidFill>
                  </a:rPr>
                  <a:t>(%)</a:t>
                </a:r>
              </a:p>
            </c:rich>
          </c:tx>
          <c:layout>
            <c:manualLayout>
              <c:xMode val="edge"/>
              <c:yMode val="edge"/>
              <c:x val="2.7546093775315129E-2"/>
              <c:y val="0.15832786526684164"/>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pitchFamily="2" charset="0"/>
                <a:ea typeface="+mn-ea"/>
                <a:cs typeface="+mn-cs"/>
              </a:defRPr>
            </a:pPr>
            <a:endParaRPr lang="en-US"/>
          </a:p>
        </c:txPr>
        <c:crossAx val="1866658384"/>
        <c:crosses val="autoZero"/>
        <c:crossBetween val="between"/>
        <c:majorUnit val="20"/>
      </c:valAx>
      <c:spPr>
        <a:noFill/>
        <a:ln>
          <a:noFill/>
        </a:ln>
        <a:effectLst/>
      </c:spPr>
    </c:plotArea>
    <c:legend>
      <c:legendPos val="b"/>
      <c:layout>
        <c:manualLayout>
          <c:xMode val="edge"/>
          <c:yMode val="edge"/>
          <c:x val="0.10163029352356477"/>
          <c:y val="0.938046237512416"/>
          <c:w val="0.84860148556412818"/>
          <c:h val="4.466976470417728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noFill/>
      <a:round/>
    </a:ln>
    <a:effectLst/>
  </c:spPr>
  <c:txPr>
    <a:bodyPr/>
    <a:lstStyle/>
    <a:p>
      <a:pPr>
        <a:defRPr sz="1800">
          <a:latin typeface="Public Sans" pitchFamily="2"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8296136410129"/>
          <c:y val="0.18337581455335325"/>
          <c:w val="0.86019011640804499"/>
          <c:h val="0.58663148248710295"/>
        </c:manualLayout>
      </c:layout>
      <c:barChart>
        <c:barDir val="col"/>
        <c:grouping val="clustered"/>
        <c:varyColors val="0"/>
        <c:ser>
          <c:idx val="0"/>
          <c:order val="0"/>
          <c:tx>
            <c:strRef>
              <c:f>'Figure 4'!$B$1</c:f>
              <c:strCache>
                <c:ptCount val="1"/>
                <c:pt idx="0">
                  <c:v>Matched comparator group</c:v>
                </c:pt>
              </c:strCache>
            </c:strRef>
          </c:tx>
          <c:spPr>
            <a:solidFill>
              <a:srgbClr val="00205A"/>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4'!$A$2:$A$5</c:f>
              <c:strCache>
                <c:ptCount val="4"/>
                <c:pt idx="0">
                  <c:v>Any reoffence</c:v>
                </c:pt>
                <c:pt idx="1">
                  <c:v>DV reoffence</c:v>
                </c:pt>
                <c:pt idx="2">
                  <c:v>ADVO breach reoffence</c:v>
                </c:pt>
                <c:pt idx="3">
                  <c:v>Re-entry into custody</c:v>
                </c:pt>
              </c:strCache>
            </c:strRef>
          </c:cat>
          <c:val>
            <c:numRef>
              <c:f>'Figure 4'!$B$2:$B$5</c:f>
              <c:numCache>
                <c:formatCode>0.0</c:formatCode>
                <c:ptCount val="4"/>
                <c:pt idx="0">
                  <c:v>73.800610000000006</c:v>
                </c:pt>
                <c:pt idx="1">
                  <c:v>31.89883</c:v>
                </c:pt>
                <c:pt idx="2">
                  <c:v>44.849109999999996</c:v>
                </c:pt>
                <c:pt idx="3">
                  <c:v>60.316749999999999</c:v>
                </c:pt>
              </c:numCache>
            </c:numRef>
          </c:val>
          <c:extLst>
            <c:ext xmlns:c16="http://schemas.microsoft.com/office/drawing/2014/chart" uri="{C3380CC4-5D6E-409C-BE32-E72D297353CC}">
              <c16:uniqueId val="{00000000-B624-4CCC-9A97-94BBA7A25A91}"/>
            </c:ext>
          </c:extLst>
        </c:ser>
        <c:ser>
          <c:idx val="1"/>
          <c:order val="1"/>
          <c:tx>
            <c:strRef>
              <c:f>'Figure 4'!$C$1</c:f>
              <c:strCache>
                <c:ptCount val="1"/>
                <c:pt idx="0">
                  <c:v>DVEM participants</c:v>
                </c:pt>
              </c:strCache>
            </c:strRef>
          </c:tx>
          <c:spPr>
            <a:solidFill>
              <a:srgbClr val="0245C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'Figure 4'!$E$2:$E$5</c:f>
                <c:numCache>
                  <c:formatCode>General</c:formatCode>
                  <c:ptCount val="4"/>
                  <c:pt idx="0">
                    <c:v>6.6343900000000016</c:v>
                  </c:pt>
                  <c:pt idx="1">
                    <c:v>6.3287499999999994</c:v>
                  </c:pt>
                  <c:pt idx="2">
                    <c:v>8.2378399999999967</c:v>
                  </c:pt>
                  <c:pt idx="3">
                    <c:v>7.4118000000000013</c:v>
                  </c:pt>
                </c:numCache>
              </c:numRef>
            </c:plus>
            <c:minus>
              <c:numRef>
                <c:f>'Figure 4'!$D$2:$D$5</c:f>
                <c:numCache>
                  <c:formatCode>General</c:formatCode>
                  <c:ptCount val="4"/>
                  <c:pt idx="0">
                    <c:v>6.6343900000000016</c:v>
                  </c:pt>
                  <c:pt idx="1">
                    <c:v>6.3287499999999994</c:v>
                  </c:pt>
                  <c:pt idx="2">
                    <c:v>8.2378399999999967</c:v>
                  </c:pt>
                  <c:pt idx="3">
                    <c:v>7.4118000000000013</c:v>
                  </c:pt>
                </c:numCache>
              </c:numRef>
            </c:minus>
            <c:spPr>
              <a:noFill/>
              <a:ln w="22225" cap="flat" cmpd="sng" algn="ctr">
                <a:solidFill>
                  <a:srgbClr val="93CDDD"/>
                </a:solidFill>
                <a:round/>
              </a:ln>
              <a:effectLst/>
            </c:spPr>
          </c:errBars>
          <c:cat>
            <c:strRef>
              <c:f>'Figure 4'!$A$2:$A$5</c:f>
              <c:strCache>
                <c:ptCount val="4"/>
                <c:pt idx="0">
                  <c:v>Any reoffence</c:v>
                </c:pt>
                <c:pt idx="1">
                  <c:v>DV reoffence</c:v>
                </c:pt>
                <c:pt idx="2">
                  <c:v>ADVO breach reoffence</c:v>
                </c:pt>
                <c:pt idx="3">
                  <c:v>Re-entry into custody</c:v>
                </c:pt>
              </c:strCache>
            </c:strRef>
          </c:cat>
          <c:val>
            <c:numRef>
              <c:f>'Figure 4'!$C$2:$C$5</c:f>
              <c:numCache>
                <c:formatCode>0.0</c:formatCode>
                <c:ptCount val="4"/>
                <c:pt idx="0">
                  <c:v>66.666219999999996</c:v>
                </c:pt>
                <c:pt idx="1">
                  <c:v>21.370079999999998</c:v>
                </c:pt>
                <c:pt idx="2">
                  <c:v>36.111269999999998</c:v>
                </c:pt>
                <c:pt idx="3">
                  <c:v>53.404949999999992</c:v>
                </c:pt>
              </c:numCache>
            </c:numRef>
          </c:val>
          <c:extLst>
            <c:ext xmlns:c16="http://schemas.microsoft.com/office/drawing/2014/chart" uri="{C3380CC4-5D6E-409C-BE32-E72D297353CC}">
              <c16:uniqueId val="{00000003-B624-4CCC-9A97-94BBA7A25A91}"/>
            </c:ext>
          </c:extLst>
        </c:ser>
        <c:dLbls>
          <c:showLegendKey val="0"/>
          <c:showVal val="0"/>
          <c:showCatName val="0"/>
          <c:showSerName val="0"/>
          <c:showPercent val="0"/>
          <c:showBubbleSize val="0"/>
        </c:dLbls>
        <c:gapWidth val="100"/>
        <c:overlap val="-20"/>
        <c:axId val="1866658384"/>
        <c:axId val="1866662128"/>
      </c:barChart>
      <c:catAx>
        <c:axId val="1866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tx1"/>
                </a:solidFill>
                <a:latin typeface="Public Sans" pitchFamily="2" charset="0"/>
                <a:ea typeface="+mn-ea"/>
                <a:cs typeface="+mn-cs"/>
              </a:defRPr>
            </a:pPr>
            <a:endParaRPr lang="en-US"/>
          </a:p>
        </c:txPr>
        <c:crossAx val="1866662128"/>
        <c:crosses val="autoZero"/>
        <c:auto val="1"/>
        <c:lblAlgn val="ctr"/>
        <c:lblOffset val="100"/>
        <c:noMultiLvlLbl val="0"/>
      </c:catAx>
      <c:valAx>
        <c:axId val="1866662128"/>
        <c:scaling>
          <c:orientation val="minMax"/>
          <c:max val="100"/>
        </c:scaling>
        <c:delete val="0"/>
        <c:axPos val="l"/>
        <c:majorGridlines>
          <c:spPr>
            <a:ln w="9525" cap="flat" cmpd="sng" algn="ctr">
              <a:solidFill>
                <a:srgbClr val="EAF2F3"/>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r>
                  <a:rPr lang="en-AU" sz="2000" dirty="0">
                    <a:solidFill>
                      <a:schemeClr val="tx1"/>
                    </a:solidFill>
                  </a:rPr>
                  <a:t>(%)</a:t>
                </a:r>
              </a:p>
            </c:rich>
          </c:tx>
          <c:layout>
            <c:manualLayout>
              <c:xMode val="edge"/>
              <c:yMode val="edge"/>
              <c:x val="2.7546093775315129E-2"/>
              <c:y val="0.15832786526684164"/>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pitchFamily="2" charset="0"/>
                <a:ea typeface="+mn-ea"/>
                <a:cs typeface="+mn-cs"/>
              </a:defRPr>
            </a:pPr>
            <a:endParaRPr lang="en-US"/>
          </a:p>
        </c:txPr>
        <c:crossAx val="1866658384"/>
        <c:crosses val="autoZero"/>
        <c:crossBetween val="between"/>
        <c:majorUnit val="20"/>
      </c:valAx>
      <c:spPr>
        <a:noFill/>
        <a:ln>
          <a:noFill/>
        </a:ln>
        <a:effectLst/>
      </c:spPr>
    </c:plotArea>
    <c:legend>
      <c:legendPos val="b"/>
      <c:layout>
        <c:manualLayout>
          <c:xMode val="edge"/>
          <c:yMode val="edge"/>
          <c:x val="0.10163029352356477"/>
          <c:y val="0.938046237512416"/>
          <c:w val="0.84860148556412818"/>
          <c:h val="4.466976470417728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noFill/>
      <a:round/>
    </a:ln>
    <a:effectLst/>
  </c:spPr>
  <c:txPr>
    <a:bodyPr/>
    <a:lstStyle/>
    <a:p>
      <a:pPr>
        <a:defRPr sz="1800">
          <a:latin typeface="Public Sans"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6749054575186"/>
          <c:y val="4.0382708304489333E-2"/>
          <c:w val="0.86293464463995551"/>
          <c:h val="0.85010723896701701"/>
        </c:manualLayout>
      </c:layout>
      <c:barChart>
        <c:barDir val="col"/>
        <c:grouping val="clustered"/>
        <c:varyColors val="0"/>
        <c:ser>
          <c:idx val="0"/>
          <c:order val="0"/>
          <c:tx>
            <c:strRef>
              <c:f>Sheet1!$E$1</c:f>
              <c:strCache>
                <c:ptCount val="1"/>
                <c:pt idx="0">
                  <c:v>rate</c:v>
                </c:pt>
              </c:strCache>
            </c:strRef>
          </c:tx>
          <c:spPr>
            <a:solidFill>
              <a:srgbClr val="B4ABD9"/>
            </a:solidFill>
            <a:ln>
              <a:noFill/>
            </a:ln>
            <a:effectLst/>
          </c:spPr>
          <c:invertIfNegative val="0"/>
          <c:cat>
            <c:numRef>
              <c:f>Sheet1!$D$2:$D$9</c:f>
              <c:numCache>
                <c:formatCode>General</c:formatCode>
                <c:ptCount val="8"/>
                <c:pt idx="0">
                  <c:v>2007</c:v>
                </c:pt>
                <c:pt idx="1">
                  <c:v>2009</c:v>
                </c:pt>
                <c:pt idx="2">
                  <c:v>2011</c:v>
                </c:pt>
                <c:pt idx="3">
                  <c:v>2013</c:v>
                </c:pt>
                <c:pt idx="4">
                  <c:v>2015</c:v>
                </c:pt>
                <c:pt idx="5">
                  <c:v>2017</c:v>
                </c:pt>
                <c:pt idx="6">
                  <c:v>2019</c:v>
                </c:pt>
                <c:pt idx="7">
                  <c:v>2021</c:v>
                </c:pt>
              </c:numCache>
            </c:numRef>
          </c:cat>
          <c:val>
            <c:numRef>
              <c:f>Sheet1!$E$2:$E$9</c:f>
              <c:numCache>
                <c:formatCode>General</c:formatCode>
                <c:ptCount val="8"/>
                <c:pt idx="0">
                  <c:v>389.9</c:v>
                </c:pt>
                <c:pt idx="1">
                  <c:v>372.3</c:v>
                </c:pt>
                <c:pt idx="2">
                  <c:v>372.7</c:v>
                </c:pt>
                <c:pt idx="3">
                  <c:v>383.9</c:v>
                </c:pt>
                <c:pt idx="4">
                  <c:v>382.2</c:v>
                </c:pt>
                <c:pt idx="5">
                  <c:v>362</c:v>
                </c:pt>
                <c:pt idx="6">
                  <c:v>387.4</c:v>
                </c:pt>
                <c:pt idx="7">
                  <c:v>393.4</c:v>
                </c:pt>
              </c:numCache>
            </c:numRef>
          </c:val>
          <c:extLst>
            <c:ext xmlns:c16="http://schemas.microsoft.com/office/drawing/2014/chart" uri="{C3380CC4-5D6E-409C-BE32-E72D297353CC}">
              <c16:uniqueId val="{00000000-D876-4851-9609-F616720DC726}"/>
            </c:ext>
          </c:extLst>
        </c:ser>
        <c:dLbls>
          <c:showLegendKey val="0"/>
          <c:showVal val="0"/>
          <c:showCatName val="0"/>
          <c:showSerName val="0"/>
          <c:showPercent val="0"/>
          <c:showBubbleSize val="0"/>
        </c:dLbls>
        <c:gapWidth val="66"/>
        <c:overlap val="-27"/>
        <c:axId val="1003453680"/>
        <c:axId val="1003451184"/>
      </c:barChart>
      <c:catAx>
        <c:axId val="100345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crossAx val="1003451184"/>
        <c:crosses val="autoZero"/>
        <c:auto val="1"/>
        <c:lblAlgn val="ctr"/>
        <c:lblOffset val="100"/>
        <c:noMultiLvlLbl val="0"/>
      </c:catAx>
      <c:valAx>
        <c:axId val="10034511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r>
                  <a:rPr lang="en-AU"/>
                  <a:t>Rate per 100,000 population</a:t>
                </a:r>
              </a:p>
            </c:rich>
          </c:tx>
          <c:layout>
            <c:manualLayout>
              <c:xMode val="edge"/>
              <c:yMode val="edge"/>
              <c:x val="8.971368518186246E-3"/>
              <c:y val="0.1251978781412913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Public Sans" pitchFamily="2" charset="0"/>
                <a:ea typeface="+mn-ea"/>
                <a:cs typeface="+mn-cs"/>
              </a:defRPr>
            </a:pPr>
            <a:endParaRPr lang="en-US"/>
          </a:p>
        </c:txPr>
        <c:crossAx val="100345368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Public Sans"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'Figure 1'!$B$1</c:f>
              <c:strCache>
                <c:ptCount val="1"/>
                <c:pt idx="0">
                  <c:v>Offender</c:v>
                </c:pt>
              </c:strCache>
            </c:strRef>
          </c:tx>
          <c:spPr>
            <a:ln w="57150" cap="rnd">
              <a:solidFill>
                <a:srgbClr val="0067B3"/>
              </a:solidFill>
              <a:round/>
            </a:ln>
            <a:effectLst/>
          </c:spPr>
          <c:marker>
            <c:symbol val="none"/>
          </c:marker>
          <c:cat>
            <c:numRef>
              <c:f>'Figure 1'!$A$2:$A$55</c:f>
              <c:numCache>
                <c:formatCode>mmm\-yy</c:formatCode>
                <c:ptCount val="54"/>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pt idx="30">
                  <c:v>43831</c:v>
                </c:pt>
                <c:pt idx="31">
                  <c:v>43862</c:v>
                </c:pt>
                <c:pt idx="32">
                  <c:v>43891</c:v>
                </c:pt>
                <c:pt idx="33">
                  <c:v>43922</c:v>
                </c:pt>
                <c:pt idx="34">
                  <c:v>43952</c:v>
                </c:pt>
                <c:pt idx="35">
                  <c:v>43983</c:v>
                </c:pt>
                <c:pt idx="36">
                  <c:v>44013</c:v>
                </c:pt>
                <c:pt idx="37">
                  <c:v>44044</c:v>
                </c:pt>
                <c:pt idx="38">
                  <c:v>44075</c:v>
                </c:pt>
                <c:pt idx="39">
                  <c:v>44105</c:v>
                </c:pt>
                <c:pt idx="40">
                  <c:v>44136</c:v>
                </c:pt>
                <c:pt idx="41">
                  <c:v>44166</c:v>
                </c:pt>
                <c:pt idx="42">
                  <c:v>44197</c:v>
                </c:pt>
                <c:pt idx="43">
                  <c:v>44228</c:v>
                </c:pt>
                <c:pt idx="44">
                  <c:v>44256</c:v>
                </c:pt>
                <c:pt idx="45">
                  <c:v>44287</c:v>
                </c:pt>
                <c:pt idx="46">
                  <c:v>44317</c:v>
                </c:pt>
                <c:pt idx="47">
                  <c:v>44348</c:v>
                </c:pt>
                <c:pt idx="48">
                  <c:v>44378</c:v>
                </c:pt>
                <c:pt idx="49">
                  <c:v>44409</c:v>
                </c:pt>
                <c:pt idx="50">
                  <c:v>44440</c:v>
                </c:pt>
                <c:pt idx="51">
                  <c:v>44470</c:v>
                </c:pt>
                <c:pt idx="52">
                  <c:v>44501</c:v>
                </c:pt>
                <c:pt idx="53">
                  <c:v>44531</c:v>
                </c:pt>
              </c:numCache>
            </c:numRef>
          </c:cat>
          <c:val>
            <c:numRef>
              <c:f>'Figure 1'!$B$2:$B$55</c:f>
              <c:numCache>
                <c:formatCode>General</c:formatCode>
                <c:ptCount val="54"/>
                <c:pt idx="0">
                  <c:v>1</c:v>
                </c:pt>
                <c:pt idx="1">
                  <c:v>2</c:v>
                </c:pt>
                <c:pt idx="2">
                  <c:v>3</c:v>
                </c:pt>
                <c:pt idx="3">
                  <c:v>4</c:v>
                </c:pt>
                <c:pt idx="4">
                  <c:v>5</c:v>
                </c:pt>
                <c:pt idx="5">
                  <c:v>6</c:v>
                </c:pt>
                <c:pt idx="6">
                  <c:v>13</c:v>
                </c:pt>
                <c:pt idx="7">
                  <c:v>20</c:v>
                </c:pt>
                <c:pt idx="8">
                  <c:v>29</c:v>
                </c:pt>
                <c:pt idx="9">
                  <c:v>37</c:v>
                </c:pt>
                <c:pt idx="10">
                  <c:v>43</c:v>
                </c:pt>
                <c:pt idx="11">
                  <c:v>42</c:v>
                </c:pt>
                <c:pt idx="12">
                  <c:v>43</c:v>
                </c:pt>
                <c:pt idx="13">
                  <c:v>46</c:v>
                </c:pt>
                <c:pt idx="14">
                  <c:v>48</c:v>
                </c:pt>
                <c:pt idx="15">
                  <c:v>53</c:v>
                </c:pt>
                <c:pt idx="16">
                  <c:v>51</c:v>
                </c:pt>
                <c:pt idx="17">
                  <c:v>46</c:v>
                </c:pt>
                <c:pt idx="18">
                  <c:v>45</c:v>
                </c:pt>
                <c:pt idx="19">
                  <c:v>46</c:v>
                </c:pt>
                <c:pt idx="20">
                  <c:v>45</c:v>
                </c:pt>
                <c:pt idx="21">
                  <c:v>41</c:v>
                </c:pt>
                <c:pt idx="22">
                  <c:v>50</c:v>
                </c:pt>
                <c:pt idx="23">
                  <c:v>41</c:v>
                </c:pt>
                <c:pt idx="24">
                  <c:v>45</c:v>
                </c:pt>
                <c:pt idx="25">
                  <c:v>53</c:v>
                </c:pt>
                <c:pt idx="26">
                  <c:v>52</c:v>
                </c:pt>
                <c:pt idx="27">
                  <c:v>56</c:v>
                </c:pt>
                <c:pt idx="28">
                  <c:v>55</c:v>
                </c:pt>
                <c:pt idx="29">
                  <c:v>58</c:v>
                </c:pt>
                <c:pt idx="30">
                  <c:v>60</c:v>
                </c:pt>
                <c:pt idx="31">
                  <c:v>60</c:v>
                </c:pt>
                <c:pt idx="32">
                  <c:v>68</c:v>
                </c:pt>
                <c:pt idx="33">
                  <c:v>54</c:v>
                </c:pt>
                <c:pt idx="34">
                  <c:v>44</c:v>
                </c:pt>
                <c:pt idx="35">
                  <c:v>37</c:v>
                </c:pt>
                <c:pt idx="36">
                  <c:v>38</c:v>
                </c:pt>
                <c:pt idx="37">
                  <c:v>36</c:v>
                </c:pt>
                <c:pt idx="38">
                  <c:v>35</c:v>
                </c:pt>
                <c:pt idx="39">
                  <c:v>34</c:v>
                </c:pt>
                <c:pt idx="40">
                  <c:v>29</c:v>
                </c:pt>
                <c:pt idx="41">
                  <c:v>29</c:v>
                </c:pt>
                <c:pt idx="42">
                  <c:v>29</c:v>
                </c:pt>
                <c:pt idx="43">
                  <c:v>28</c:v>
                </c:pt>
                <c:pt idx="44">
                  <c:v>30</c:v>
                </c:pt>
                <c:pt idx="45">
                  <c:v>31</c:v>
                </c:pt>
                <c:pt idx="46">
                  <c:v>33</c:v>
                </c:pt>
                <c:pt idx="47">
                  <c:v>29</c:v>
                </c:pt>
                <c:pt idx="48">
                  <c:v>26</c:v>
                </c:pt>
                <c:pt idx="49">
                  <c:v>30</c:v>
                </c:pt>
                <c:pt idx="50">
                  <c:v>29</c:v>
                </c:pt>
                <c:pt idx="51">
                  <c:v>31</c:v>
                </c:pt>
                <c:pt idx="52">
                  <c:v>37</c:v>
                </c:pt>
                <c:pt idx="53">
                  <c:v>37</c:v>
                </c:pt>
              </c:numCache>
            </c:numRef>
          </c:val>
          <c:smooth val="0"/>
          <c:extLst>
            <c:ext xmlns:c16="http://schemas.microsoft.com/office/drawing/2014/chart" uri="{C3380CC4-5D6E-409C-BE32-E72D297353CC}">
              <c16:uniqueId val="{00000000-4951-44A1-A895-8DBB38A9DDC0}"/>
            </c:ext>
          </c:extLst>
        </c:ser>
        <c:ser>
          <c:idx val="1"/>
          <c:order val="1"/>
          <c:tx>
            <c:strRef>
              <c:f>'Figure 1'!$C$1</c:f>
              <c:strCache>
                <c:ptCount val="1"/>
                <c:pt idx="0">
                  <c:v>Victim</c:v>
                </c:pt>
              </c:strCache>
            </c:strRef>
          </c:tx>
          <c:spPr>
            <a:ln w="57150" cap="rnd">
              <a:solidFill>
                <a:srgbClr val="01205A"/>
              </a:solidFill>
              <a:round/>
            </a:ln>
            <a:effectLst/>
          </c:spPr>
          <c:marker>
            <c:symbol val="none"/>
          </c:marker>
          <c:cat>
            <c:numRef>
              <c:f>'Figure 1'!$A$2:$A$55</c:f>
              <c:numCache>
                <c:formatCode>mmm\-yy</c:formatCode>
                <c:ptCount val="54"/>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pt idx="30">
                  <c:v>43831</c:v>
                </c:pt>
                <c:pt idx="31">
                  <c:v>43862</c:v>
                </c:pt>
                <c:pt idx="32">
                  <c:v>43891</c:v>
                </c:pt>
                <c:pt idx="33">
                  <c:v>43922</c:v>
                </c:pt>
                <c:pt idx="34">
                  <c:v>43952</c:v>
                </c:pt>
                <c:pt idx="35">
                  <c:v>43983</c:v>
                </c:pt>
                <c:pt idx="36">
                  <c:v>44013</c:v>
                </c:pt>
                <c:pt idx="37">
                  <c:v>44044</c:v>
                </c:pt>
                <c:pt idx="38">
                  <c:v>44075</c:v>
                </c:pt>
                <c:pt idx="39">
                  <c:v>44105</c:v>
                </c:pt>
                <c:pt idx="40">
                  <c:v>44136</c:v>
                </c:pt>
                <c:pt idx="41">
                  <c:v>44166</c:v>
                </c:pt>
                <c:pt idx="42">
                  <c:v>44197</c:v>
                </c:pt>
                <c:pt idx="43">
                  <c:v>44228</c:v>
                </c:pt>
                <c:pt idx="44">
                  <c:v>44256</c:v>
                </c:pt>
                <c:pt idx="45">
                  <c:v>44287</c:v>
                </c:pt>
                <c:pt idx="46">
                  <c:v>44317</c:v>
                </c:pt>
                <c:pt idx="47">
                  <c:v>44348</c:v>
                </c:pt>
                <c:pt idx="48">
                  <c:v>44378</c:v>
                </c:pt>
                <c:pt idx="49">
                  <c:v>44409</c:v>
                </c:pt>
                <c:pt idx="50">
                  <c:v>44440</c:v>
                </c:pt>
                <c:pt idx="51">
                  <c:v>44470</c:v>
                </c:pt>
                <c:pt idx="52">
                  <c:v>44501</c:v>
                </c:pt>
                <c:pt idx="53">
                  <c:v>44531</c:v>
                </c:pt>
              </c:numCache>
            </c:numRef>
          </c:cat>
          <c:val>
            <c:numRef>
              <c:f>'Figure 1'!$C$2:$C$55</c:f>
              <c:numCache>
                <c:formatCode>General</c:formatCode>
                <c:ptCount val="54"/>
                <c:pt idx="0">
                  <c:v>0</c:v>
                </c:pt>
                <c:pt idx="1">
                  <c:v>0</c:v>
                </c:pt>
                <c:pt idx="2">
                  <c:v>0</c:v>
                </c:pt>
                <c:pt idx="3">
                  <c:v>0</c:v>
                </c:pt>
                <c:pt idx="4">
                  <c:v>0</c:v>
                </c:pt>
                <c:pt idx="5">
                  <c:v>0</c:v>
                </c:pt>
                <c:pt idx="6">
                  <c:v>1</c:v>
                </c:pt>
                <c:pt idx="7">
                  <c:v>3</c:v>
                </c:pt>
                <c:pt idx="8">
                  <c:v>3</c:v>
                </c:pt>
                <c:pt idx="9">
                  <c:v>5</c:v>
                </c:pt>
                <c:pt idx="10">
                  <c:v>5</c:v>
                </c:pt>
                <c:pt idx="11">
                  <c:v>5</c:v>
                </c:pt>
                <c:pt idx="12">
                  <c:v>7</c:v>
                </c:pt>
                <c:pt idx="13">
                  <c:v>6</c:v>
                </c:pt>
                <c:pt idx="14">
                  <c:v>4</c:v>
                </c:pt>
                <c:pt idx="15">
                  <c:v>5</c:v>
                </c:pt>
                <c:pt idx="16">
                  <c:v>6</c:v>
                </c:pt>
                <c:pt idx="17">
                  <c:v>7</c:v>
                </c:pt>
                <c:pt idx="18">
                  <c:v>7</c:v>
                </c:pt>
                <c:pt idx="19">
                  <c:v>7</c:v>
                </c:pt>
                <c:pt idx="20">
                  <c:v>6</c:v>
                </c:pt>
                <c:pt idx="21">
                  <c:v>7</c:v>
                </c:pt>
                <c:pt idx="22">
                  <c:v>8</c:v>
                </c:pt>
                <c:pt idx="23">
                  <c:v>7</c:v>
                </c:pt>
                <c:pt idx="24">
                  <c:v>9</c:v>
                </c:pt>
                <c:pt idx="25">
                  <c:v>12</c:v>
                </c:pt>
                <c:pt idx="26">
                  <c:v>13</c:v>
                </c:pt>
                <c:pt idx="27">
                  <c:v>11</c:v>
                </c:pt>
                <c:pt idx="28">
                  <c:v>11</c:v>
                </c:pt>
                <c:pt idx="29">
                  <c:v>8</c:v>
                </c:pt>
                <c:pt idx="30">
                  <c:v>7</c:v>
                </c:pt>
                <c:pt idx="31">
                  <c:v>7</c:v>
                </c:pt>
                <c:pt idx="32">
                  <c:v>7</c:v>
                </c:pt>
                <c:pt idx="33">
                  <c:v>5</c:v>
                </c:pt>
                <c:pt idx="34">
                  <c:v>7</c:v>
                </c:pt>
                <c:pt idx="35">
                  <c:v>7</c:v>
                </c:pt>
                <c:pt idx="36">
                  <c:v>7</c:v>
                </c:pt>
                <c:pt idx="37">
                  <c:v>7</c:v>
                </c:pt>
                <c:pt idx="38">
                  <c:v>7</c:v>
                </c:pt>
                <c:pt idx="39">
                  <c:v>7</c:v>
                </c:pt>
                <c:pt idx="40">
                  <c:v>7</c:v>
                </c:pt>
                <c:pt idx="41">
                  <c:v>8</c:v>
                </c:pt>
                <c:pt idx="42">
                  <c:v>9</c:v>
                </c:pt>
                <c:pt idx="43">
                  <c:v>9</c:v>
                </c:pt>
                <c:pt idx="44">
                  <c:v>11</c:v>
                </c:pt>
                <c:pt idx="45">
                  <c:v>10</c:v>
                </c:pt>
                <c:pt idx="46">
                  <c:v>13</c:v>
                </c:pt>
                <c:pt idx="47">
                  <c:v>14</c:v>
                </c:pt>
                <c:pt idx="48">
                  <c:v>13</c:v>
                </c:pt>
                <c:pt idx="49">
                  <c:v>13</c:v>
                </c:pt>
                <c:pt idx="50">
                  <c:v>11</c:v>
                </c:pt>
                <c:pt idx="51">
                  <c:v>13</c:v>
                </c:pt>
                <c:pt idx="52">
                  <c:v>16</c:v>
                </c:pt>
                <c:pt idx="53">
                  <c:v>13</c:v>
                </c:pt>
              </c:numCache>
            </c:numRef>
          </c:val>
          <c:smooth val="0"/>
          <c:extLst>
            <c:ext xmlns:c16="http://schemas.microsoft.com/office/drawing/2014/chart" uri="{C3380CC4-5D6E-409C-BE32-E72D297353CC}">
              <c16:uniqueId val="{00000001-4951-44A1-A895-8DBB38A9DDC0}"/>
            </c:ext>
          </c:extLst>
        </c:ser>
        <c:ser>
          <c:idx val="2"/>
          <c:order val="2"/>
          <c:tx>
            <c:strRef>
              <c:f>'Figure 1'!$D$1</c:f>
              <c:strCache>
                <c:ptCount val="1"/>
                <c:pt idx="0">
                  <c:v>Total</c:v>
                </c:pt>
              </c:strCache>
            </c:strRef>
          </c:tx>
          <c:spPr>
            <a:ln w="57150" cap="rnd">
              <a:solidFill>
                <a:srgbClr val="73C7F0"/>
              </a:solidFill>
              <a:prstDash val="sysDash"/>
              <a:round/>
            </a:ln>
            <a:effectLst/>
          </c:spPr>
          <c:marker>
            <c:symbol val="none"/>
          </c:marker>
          <c:cat>
            <c:numRef>
              <c:f>'Figure 1'!$A$2:$A$55</c:f>
              <c:numCache>
                <c:formatCode>mmm\-yy</c:formatCode>
                <c:ptCount val="54"/>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pt idx="30">
                  <c:v>43831</c:v>
                </c:pt>
                <c:pt idx="31">
                  <c:v>43862</c:v>
                </c:pt>
                <c:pt idx="32">
                  <c:v>43891</c:v>
                </c:pt>
                <c:pt idx="33">
                  <c:v>43922</c:v>
                </c:pt>
                <c:pt idx="34">
                  <c:v>43952</c:v>
                </c:pt>
                <c:pt idx="35">
                  <c:v>43983</c:v>
                </c:pt>
                <c:pt idx="36">
                  <c:v>44013</c:v>
                </c:pt>
                <c:pt idx="37">
                  <c:v>44044</c:v>
                </c:pt>
                <c:pt idx="38">
                  <c:v>44075</c:v>
                </c:pt>
                <c:pt idx="39">
                  <c:v>44105</c:v>
                </c:pt>
                <c:pt idx="40">
                  <c:v>44136</c:v>
                </c:pt>
                <c:pt idx="41">
                  <c:v>44166</c:v>
                </c:pt>
                <c:pt idx="42">
                  <c:v>44197</c:v>
                </c:pt>
                <c:pt idx="43">
                  <c:v>44228</c:v>
                </c:pt>
                <c:pt idx="44">
                  <c:v>44256</c:v>
                </c:pt>
                <c:pt idx="45">
                  <c:v>44287</c:v>
                </c:pt>
                <c:pt idx="46">
                  <c:v>44317</c:v>
                </c:pt>
                <c:pt idx="47">
                  <c:v>44348</c:v>
                </c:pt>
                <c:pt idx="48">
                  <c:v>44378</c:v>
                </c:pt>
                <c:pt idx="49">
                  <c:v>44409</c:v>
                </c:pt>
                <c:pt idx="50">
                  <c:v>44440</c:v>
                </c:pt>
                <c:pt idx="51">
                  <c:v>44470</c:v>
                </c:pt>
                <c:pt idx="52">
                  <c:v>44501</c:v>
                </c:pt>
                <c:pt idx="53">
                  <c:v>44531</c:v>
                </c:pt>
              </c:numCache>
            </c:numRef>
          </c:cat>
          <c:val>
            <c:numRef>
              <c:f>'Figure 1'!$D$2:$D$55</c:f>
              <c:numCache>
                <c:formatCode>General</c:formatCode>
                <c:ptCount val="54"/>
                <c:pt idx="0">
                  <c:v>1</c:v>
                </c:pt>
                <c:pt idx="1">
                  <c:v>2</c:v>
                </c:pt>
                <c:pt idx="2">
                  <c:v>3</c:v>
                </c:pt>
                <c:pt idx="3">
                  <c:v>4</c:v>
                </c:pt>
                <c:pt idx="4">
                  <c:v>5</c:v>
                </c:pt>
                <c:pt idx="5">
                  <c:v>6</c:v>
                </c:pt>
                <c:pt idx="6">
                  <c:v>14</c:v>
                </c:pt>
                <c:pt idx="7">
                  <c:v>23</c:v>
                </c:pt>
                <c:pt idx="8">
                  <c:v>32</c:v>
                </c:pt>
                <c:pt idx="9">
                  <c:v>42</c:v>
                </c:pt>
                <c:pt idx="10">
                  <c:v>48</c:v>
                </c:pt>
                <c:pt idx="11">
                  <c:v>47</c:v>
                </c:pt>
                <c:pt idx="12">
                  <c:v>50</c:v>
                </c:pt>
                <c:pt idx="13">
                  <c:v>52</c:v>
                </c:pt>
                <c:pt idx="14">
                  <c:v>52</c:v>
                </c:pt>
                <c:pt idx="15">
                  <c:v>58</c:v>
                </c:pt>
                <c:pt idx="16">
                  <c:v>57</c:v>
                </c:pt>
                <c:pt idx="17">
                  <c:v>53</c:v>
                </c:pt>
                <c:pt idx="18">
                  <c:v>52</c:v>
                </c:pt>
                <c:pt idx="19">
                  <c:v>53</c:v>
                </c:pt>
                <c:pt idx="20">
                  <c:v>51</c:v>
                </c:pt>
                <c:pt idx="21">
                  <c:v>48</c:v>
                </c:pt>
                <c:pt idx="22">
                  <c:v>58</c:v>
                </c:pt>
                <c:pt idx="23">
                  <c:v>48</c:v>
                </c:pt>
                <c:pt idx="24">
                  <c:v>54</c:v>
                </c:pt>
                <c:pt idx="25">
                  <c:v>65</c:v>
                </c:pt>
                <c:pt idx="26">
                  <c:v>65</c:v>
                </c:pt>
                <c:pt idx="27">
                  <c:v>67</c:v>
                </c:pt>
                <c:pt idx="28">
                  <c:v>66</c:v>
                </c:pt>
                <c:pt idx="29">
                  <c:v>66</c:v>
                </c:pt>
                <c:pt idx="30">
                  <c:v>67</c:v>
                </c:pt>
                <c:pt idx="31">
                  <c:v>67</c:v>
                </c:pt>
                <c:pt idx="32">
                  <c:v>75</c:v>
                </c:pt>
                <c:pt idx="33">
                  <c:v>59</c:v>
                </c:pt>
                <c:pt idx="34">
                  <c:v>51</c:v>
                </c:pt>
                <c:pt idx="35">
                  <c:v>44</c:v>
                </c:pt>
                <c:pt idx="36">
                  <c:v>45</c:v>
                </c:pt>
                <c:pt idx="37">
                  <c:v>43</c:v>
                </c:pt>
                <c:pt idx="38">
                  <c:v>42</c:v>
                </c:pt>
                <c:pt idx="39">
                  <c:v>41</c:v>
                </c:pt>
                <c:pt idx="40">
                  <c:v>36</c:v>
                </c:pt>
                <c:pt idx="41">
                  <c:v>37</c:v>
                </c:pt>
                <c:pt idx="42">
                  <c:v>38</c:v>
                </c:pt>
                <c:pt idx="43">
                  <c:v>37</c:v>
                </c:pt>
                <c:pt idx="44">
                  <c:v>41</c:v>
                </c:pt>
                <c:pt idx="45">
                  <c:v>41</c:v>
                </c:pt>
                <c:pt idx="46">
                  <c:v>46</c:v>
                </c:pt>
                <c:pt idx="47">
                  <c:v>43</c:v>
                </c:pt>
                <c:pt idx="48">
                  <c:v>39</c:v>
                </c:pt>
                <c:pt idx="49">
                  <c:v>43</c:v>
                </c:pt>
                <c:pt idx="50">
                  <c:v>40</c:v>
                </c:pt>
                <c:pt idx="51">
                  <c:v>44</c:v>
                </c:pt>
                <c:pt idx="52">
                  <c:v>53</c:v>
                </c:pt>
                <c:pt idx="53">
                  <c:v>50</c:v>
                </c:pt>
              </c:numCache>
            </c:numRef>
          </c:val>
          <c:smooth val="0"/>
          <c:extLst>
            <c:ext xmlns:c16="http://schemas.microsoft.com/office/drawing/2014/chart" uri="{C3380CC4-5D6E-409C-BE32-E72D297353CC}">
              <c16:uniqueId val="{00000002-4951-44A1-A895-8DBB38A9DDC0}"/>
            </c:ext>
          </c:extLst>
        </c:ser>
        <c:ser>
          <c:idx val="3"/>
          <c:order val="3"/>
          <c:tx>
            <c:strRef>
              <c:f>'Figure 1'!$E$1</c:f>
              <c:strCache>
                <c:ptCount val="1"/>
                <c:pt idx="0">
                  <c:v>Device limit</c:v>
                </c:pt>
              </c:strCache>
            </c:strRef>
          </c:tx>
          <c:spPr>
            <a:ln w="57150" cap="rnd">
              <a:solidFill>
                <a:srgbClr val="004D86"/>
              </a:solidFill>
              <a:prstDash val="sysDot"/>
              <a:round/>
            </a:ln>
            <a:effectLst/>
          </c:spPr>
          <c:marker>
            <c:symbol val="none"/>
          </c:marker>
          <c:cat>
            <c:numRef>
              <c:f>'Figure 1'!$A$2:$A$55</c:f>
              <c:numCache>
                <c:formatCode>mmm\-yy</c:formatCode>
                <c:ptCount val="54"/>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pt idx="30">
                  <c:v>43831</c:v>
                </c:pt>
                <c:pt idx="31">
                  <c:v>43862</c:v>
                </c:pt>
                <c:pt idx="32">
                  <c:v>43891</c:v>
                </c:pt>
                <c:pt idx="33">
                  <c:v>43922</c:v>
                </c:pt>
                <c:pt idx="34">
                  <c:v>43952</c:v>
                </c:pt>
                <c:pt idx="35">
                  <c:v>43983</c:v>
                </c:pt>
                <c:pt idx="36">
                  <c:v>44013</c:v>
                </c:pt>
                <c:pt idx="37">
                  <c:v>44044</c:v>
                </c:pt>
                <c:pt idx="38">
                  <c:v>44075</c:v>
                </c:pt>
                <c:pt idx="39">
                  <c:v>44105</c:v>
                </c:pt>
                <c:pt idx="40">
                  <c:v>44136</c:v>
                </c:pt>
                <c:pt idx="41">
                  <c:v>44166</c:v>
                </c:pt>
                <c:pt idx="42">
                  <c:v>44197</c:v>
                </c:pt>
                <c:pt idx="43">
                  <c:v>44228</c:v>
                </c:pt>
                <c:pt idx="44">
                  <c:v>44256</c:v>
                </c:pt>
                <c:pt idx="45">
                  <c:v>44287</c:v>
                </c:pt>
                <c:pt idx="46">
                  <c:v>44317</c:v>
                </c:pt>
                <c:pt idx="47">
                  <c:v>44348</c:v>
                </c:pt>
                <c:pt idx="48">
                  <c:v>44378</c:v>
                </c:pt>
                <c:pt idx="49">
                  <c:v>44409</c:v>
                </c:pt>
                <c:pt idx="50">
                  <c:v>44440</c:v>
                </c:pt>
                <c:pt idx="51">
                  <c:v>44470</c:v>
                </c:pt>
                <c:pt idx="52">
                  <c:v>44501</c:v>
                </c:pt>
                <c:pt idx="53">
                  <c:v>44531</c:v>
                </c:pt>
              </c:numCache>
            </c:numRef>
          </c:cat>
          <c:val>
            <c:numRef>
              <c:f>'Figure 1'!$E$2:$E$55</c:f>
              <c:numCache>
                <c:formatCode>General</c:formatCode>
                <c:ptCount val="54"/>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60</c:v>
                </c:pt>
                <c:pt idx="46">
                  <c:v>60</c:v>
                </c:pt>
                <c:pt idx="47">
                  <c:v>60</c:v>
                </c:pt>
                <c:pt idx="48">
                  <c:v>60</c:v>
                </c:pt>
                <c:pt idx="49">
                  <c:v>60</c:v>
                </c:pt>
                <c:pt idx="50">
                  <c:v>60</c:v>
                </c:pt>
                <c:pt idx="51">
                  <c:v>60</c:v>
                </c:pt>
                <c:pt idx="52">
                  <c:v>60</c:v>
                </c:pt>
                <c:pt idx="53">
                  <c:v>60</c:v>
                </c:pt>
              </c:numCache>
            </c:numRef>
          </c:val>
          <c:smooth val="0"/>
          <c:extLst>
            <c:ext xmlns:c16="http://schemas.microsoft.com/office/drawing/2014/chart" uri="{C3380CC4-5D6E-409C-BE32-E72D297353CC}">
              <c16:uniqueId val="{00000003-4951-44A1-A895-8DBB38A9DDC0}"/>
            </c:ext>
          </c:extLst>
        </c:ser>
        <c:dLbls>
          <c:showLegendKey val="0"/>
          <c:showVal val="0"/>
          <c:showCatName val="0"/>
          <c:showSerName val="0"/>
          <c:showPercent val="0"/>
          <c:showBubbleSize val="0"/>
        </c:dLbls>
        <c:smooth val="0"/>
        <c:axId val="600934928"/>
        <c:axId val="600935760"/>
      </c:lineChart>
      <c:dateAx>
        <c:axId val="60093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r>
                  <a:rPr lang="en-AU"/>
                  <a:t>Month and year device was in use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Public Sans" pitchFamily="2" charset="0"/>
                <a:ea typeface="+mn-ea"/>
                <a:cs typeface="+mn-cs"/>
              </a:defRPr>
            </a:pPr>
            <a:endParaRPr lang="en-US"/>
          </a:p>
        </c:txPr>
        <c:crossAx val="600935760"/>
        <c:crosses val="autoZero"/>
        <c:auto val="1"/>
        <c:lblOffset val="100"/>
        <c:baseTimeUnit val="months"/>
      </c:dateAx>
      <c:valAx>
        <c:axId val="600935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r>
                  <a:rPr lang="en-AU" dirty="0">
                    <a:solidFill>
                      <a:schemeClr val="tx1"/>
                    </a:solidFill>
                  </a:rPr>
                  <a:t>Number of electronic </a:t>
                </a:r>
              </a:p>
              <a:p>
                <a:pPr>
                  <a:defRPr/>
                </a:pPr>
                <a:r>
                  <a:rPr lang="en-AU" dirty="0">
                    <a:solidFill>
                      <a:schemeClr val="tx1"/>
                    </a:solidFill>
                  </a:rPr>
                  <a:t>monitoring devices in use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crossAx val="60093492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Public Sans"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0812991775146"/>
          <c:y val="6.6300329723801718E-2"/>
          <c:w val="0.55170376173981273"/>
          <c:h val="0.864491927153494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74C8F0"/>
              </a:solidFill>
              <a:ln>
                <a:noFill/>
              </a:ln>
              <a:effectLst/>
            </c:spPr>
            <c:extLst>
              <c:ext xmlns:c16="http://schemas.microsoft.com/office/drawing/2014/chart" uri="{C3380CC4-5D6E-409C-BE32-E72D297353CC}">
                <c16:uniqueId val="{00000001-ABD9-4E63-BD29-74097313B63D}"/>
              </c:ext>
            </c:extLst>
          </c:dPt>
          <c:dPt>
            <c:idx val="1"/>
            <c:invertIfNegative val="0"/>
            <c:bubble3D val="0"/>
            <c:spPr>
              <a:solidFill>
                <a:srgbClr val="B0230C"/>
              </a:solidFill>
              <a:ln>
                <a:noFill/>
              </a:ln>
              <a:effectLst/>
            </c:spPr>
            <c:extLst>
              <c:ext xmlns:c16="http://schemas.microsoft.com/office/drawing/2014/chart" uri="{C3380CC4-5D6E-409C-BE32-E72D297353CC}">
                <c16:uniqueId val="{00000003-ABD9-4E63-BD29-74097313B63D}"/>
              </c:ext>
            </c:extLst>
          </c:dPt>
          <c:dPt>
            <c:idx val="2"/>
            <c:invertIfNegative val="0"/>
            <c:bubble3D val="0"/>
            <c:spPr>
              <a:solidFill>
                <a:srgbClr val="B0230C"/>
              </a:solidFill>
              <a:ln>
                <a:noFill/>
              </a:ln>
              <a:effectLst/>
            </c:spPr>
            <c:extLst>
              <c:ext xmlns:c16="http://schemas.microsoft.com/office/drawing/2014/chart" uri="{C3380CC4-5D6E-409C-BE32-E72D297353CC}">
                <c16:uniqueId val="{00000005-ABD9-4E63-BD29-74097313B63D}"/>
              </c:ext>
            </c:extLst>
          </c:dPt>
          <c:dPt>
            <c:idx val="3"/>
            <c:invertIfNegative val="0"/>
            <c:bubble3D val="0"/>
            <c:spPr>
              <a:solidFill>
                <a:srgbClr val="458D7E"/>
              </a:solidFill>
              <a:ln>
                <a:noFill/>
              </a:ln>
              <a:effectLst/>
            </c:spPr>
            <c:extLst>
              <c:ext xmlns:c16="http://schemas.microsoft.com/office/drawing/2014/chart" uri="{C3380CC4-5D6E-409C-BE32-E72D297353CC}">
                <c16:uniqueId val="{00000007-ABD9-4E63-BD29-74097313B63D}"/>
              </c:ext>
            </c:extLst>
          </c:dPt>
          <c:dLbls>
            <c:dLbl>
              <c:idx val="0"/>
              <c:tx>
                <c:rich>
                  <a:bodyPr/>
                  <a:lstStyle/>
                  <a:p>
                    <a:r>
                      <a:rPr lang="en-US" dirty="0"/>
                      <a:t>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D9-4E63-BD29-74097313B63D}"/>
                </c:ext>
              </c:extLst>
            </c:dLbl>
            <c:dLbl>
              <c:idx val="1"/>
              <c:tx>
                <c:rich>
                  <a:bodyPr/>
                  <a:lstStyle/>
                  <a:p>
                    <a:fld id="{928964A5-D237-4955-8389-637AE214046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BD9-4E63-BD29-74097313B63D}"/>
                </c:ext>
              </c:extLst>
            </c:dLbl>
            <c:dLbl>
              <c:idx val="2"/>
              <c:tx>
                <c:rich>
                  <a:bodyPr/>
                  <a:lstStyle/>
                  <a:p>
                    <a:fld id="{3712B752-18C9-4336-97E0-7F01C9DF477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BD9-4E63-BD29-74097313B63D}"/>
                </c:ext>
              </c:extLst>
            </c:dLbl>
            <c:dLbl>
              <c:idx val="3"/>
              <c:tx>
                <c:rich>
                  <a:bodyPr/>
                  <a:lstStyle/>
                  <a:p>
                    <a:fld id="{5036607E-5AD6-4EB8-B1D0-FB54DB0C650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BD9-4E63-BD29-74097313B63D}"/>
                </c:ext>
              </c:extLst>
            </c:dLbl>
            <c:numFmt formatCode="#,##0"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Public Sans (NSW) Light"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2'!$A$13:$A$16</c:f>
              <c:strCache>
                <c:ptCount val="4"/>
                <c:pt idx="0">
                  <c:v>Offender AVO changed 
and no longer eligible</c:v>
                </c:pt>
                <c:pt idx="1">
                  <c:v>Offender removed 
monitoring device</c:v>
                </c:pt>
                <c:pt idx="2">
                  <c:v>Order revoked or 
reimprisoned</c:v>
                </c:pt>
                <c:pt idx="3">
                  <c:v>Completed program</c:v>
                </c:pt>
              </c:strCache>
            </c:strRef>
          </c:cat>
          <c:val>
            <c:numRef>
              <c:f>'Table 2'!$B$13:$B$16</c:f>
              <c:numCache>
                <c:formatCode>0.0</c:formatCode>
                <c:ptCount val="4"/>
                <c:pt idx="0">
                  <c:v>7.1</c:v>
                </c:pt>
                <c:pt idx="1">
                  <c:v>4.9000000000000004</c:v>
                </c:pt>
                <c:pt idx="2">
                  <c:v>33.6</c:v>
                </c:pt>
                <c:pt idx="3">
                  <c:v>54.4</c:v>
                </c:pt>
              </c:numCache>
            </c:numRef>
          </c:val>
          <c:extLst>
            <c:ext xmlns:c16="http://schemas.microsoft.com/office/drawing/2014/chart" uri="{C3380CC4-5D6E-409C-BE32-E72D297353CC}">
              <c16:uniqueId val="{00000008-ABD9-4E63-BD29-74097313B63D}"/>
            </c:ext>
          </c:extLst>
        </c:ser>
        <c:dLbls>
          <c:showLegendKey val="0"/>
          <c:showVal val="0"/>
          <c:showCatName val="0"/>
          <c:showSerName val="0"/>
          <c:showPercent val="0"/>
          <c:showBubbleSize val="0"/>
        </c:dLbls>
        <c:gapWidth val="40"/>
        <c:axId val="832032000"/>
        <c:axId val="832105632"/>
      </c:barChart>
      <c:catAx>
        <c:axId val="83203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Public Sans (NSW) Light" pitchFamily="2" charset="0"/>
                <a:ea typeface="+mn-ea"/>
                <a:cs typeface="+mn-cs"/>
              </a:defRPr>
            </a:pPr>
            <a:endParaRPr lang="en-US"/>
          </a:p>
        </c:txPr>
        <c:crossAx val="832105632"/>
        <c:crosses val="autoZero"/>
        <c:auto val="1"/>
        <c:lblAlgn val="ctr"/>
        <c:lblOffset val="100"/>
        <c:noMultiLvlLbl val="0"/>
      </c:catAx>
      <c:valAx>
        <c:axId val="8321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Public Sans (NSW) Light" pitchFamily="2" charset="0"/>
                    <a:ea typeface="+mn-ea"/>
                    <a:cs typeface="+mn-cs"/>
                  </a:defRPr>
                </a:pPr>
                <a:r>
                  <a:rPr lang="en-AU" sz="2000" dirty="0"/>
                  <a:t>(%)</a:t>
                </a:r>
                <a:endParaRPr lang="en-AU" sz="2400" dirty="0"/>
              </a:p>
            </c:rich>
          </c:tx>
          <c:layout>
            <c:manualLayout>
              <c:xMode val="edge"/>
              <c:yMode val="edge"/>
              <c:x val="0.234247225589689"/>
              <c:y val="0.9343087284232672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NSW) Light"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endParaRPr lang="en-US"/>
          </a:p>
        </c:txPr>
        <c:crossAx val="8320320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Public Sans (NSW) Light" pitchFamily="2"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74004945756385"/>
          <c:y val="6.6300329723801718E-2"/>
          <c:w val="0.74291772106408283"/>
          <c:h val="0.8644919271534941"/>
        </c:manualLayout>
      </c:layout>
      <c:barChart>
        <c:barDir val="bar"/>
        <c:grouping val="clustered"/>
        <c:varyColors val="0"/>
        <c:ser>
          <c:idx val="0"/>
          <c:order val="0"/>
          <c:spPr>
            <a:solidFill>
              <a:srgbClr val="09265F"/>
            </a:solidFill>
            <a:ln>
              <a:noFill/>
            </a:ln>
            <a:effectLst/>
          </c:spPr>
          <c:invertIfNegative val="0"/>
          <c:dLbls>
            <c:dLbl>
              <c:idx val="0"/>
              <c:tx>
                <c:rich>
                  <a:bodyPr/>
                  <a:lstStyle/>
                  <a:p>
                    <a:fld id="{71397520-D250-4846-96B6-09C49BB79C9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36D-4210-8BC7-7B4C0EA6EBEF}"/>
                </c:ext>
              </c:extLst>
            </c:dLbl>
            <c:dLbl>
              <c:idx val="1"/>
              <c:tx>
                <c:rich>
                  <a:bodyPr/>
                  <a:lstStyle/>
                  <a:p>
                    <a:fld id="{8533E5C4-840F-4D1C-A65C-D236A0419F3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36D-4210-8BC7-7B4C0EA6EBEF}"/>
                </c:ext>
              </c:extLst>
            </c:dLbl>
            <c:dLbl>
              <c:idx val="2"/>
              <c:tx>
                <c:rich>
                  <a:bodyPr/>
                  <a:lstStyle/>
                  <a:p>
                    <a:fld id="{05756FB1-BF86-48F1-AAFD-A2391C5B848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36D-4210-8BC7-7B4C0EA6EBEF}"/>
                </c:ext>
              </c:extLst>
            </c:dLbl>
            <c:dLbl>
              <c:idx val="3"/>
              <c:tx>
                <c:rich>
                  <a:bodyPr/>
                  <a:lstStyle/>
                  <a:p>
                    <a:fld id="{048204DF-898D-4142-96C7-9595156D938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36D-4210-8BC7-7B4C0EA6EBEF}"/>
                </c:ext>
              </c:extLst>
            </c:dLbl>
            <c:numFmt formatCode="#,##0"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Public Sans (NSW) Light"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1'!$H$5:$H$8</c:f>
              <c:strCache>
                <c:ptCount val="4"/>
                <c:pt idx="0">
                  <c:v>&gt; 6 months</c:v>
                </c:pt>
                <c:pt idx="1">
                  <c:v>4 to 6 months</c:v>
                </c:pt>
                <c:pt idx="2">
                  <c:v>2 to 4 months</c:v>
                </c:pt>
                <c:pt idx="3">
                  <c:v>0 to 2 months</c:v>
                </c:pt>
              </c:strCache>
            </c:strRef>
          </c:cat>
          <c:val>
            <c:numRef>
              <c:f>'Table 1'!$I$5:$I$8</c:f>
              <c:numCache>
                <c:formatCode>0.0</c:formatCode>
                <c:ptCount val="4"/>
                <c:pt idx="0">
                  <c:v>29.2</c:v>
                </c:pt>
                <c:pt idx="1">
                  <c:v>25.7</c:v>
                </c:pt>
                <c:pt idx="2">
                  <c:v>26.6</c:v>
                </c:pt>
                <c:pt idx="3">
                  <c:v>18.600000000000001</c:v>
                </c:pt>
              </c:numCache>
            </c:numRef>
          </c:val>
          <c:extLst>
            <c:ext xmlns:c16="http://schemas.microsoft.com/office/drawing/2014/chart" uri="{C3380CC4-5D6E-409C-BE32-E72D297353CC}">
              <c16:uniqueId val="{00000000-E0B0-4D45-80E1-DD6C9F8EC3EA}"/>
            </c:ext>
          </c:extLst>
        </c:ser>
        <c:dLbls>
          <c:showLegendKey val="0"/>
          <c:showVal val="0"/>
          <c:showCatName val="0"/>
          <c:showSerName val="0"/>
          <c:showPercent val="0"/>
          <c:showBubbleSize val="0"/>
        </c:dLbls>
        <c:gapWidth val="40"/>
        <c:axId val="823722128"/>
        <c:axId val="823721296"/>
      </c:barChart>
      <c:catAx>
        <c:axId val="823722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Public Sans (NSW) Light" pitchFamily="2" charset="0"/>
                <a:ea typeface="+mn-ea"/>
                <a:cs typeface="+mn-cs"/>
              </a:defRPr>
            </a:pPr>
            <a:endParaRPr lang="en-US"/>
          </a:p>
        </c:txPr>
        <c:crossAx val="823721296"/>
        <c:crosses val="autoZero"/>
        <c:auto val="1"/>
        <c:lblAlgn val="ctr"/>
        <c:lblOffset val="100"/>
        <c:noMultiLvlLbl val="0"/>
      </c:catAx>
      <c:valAx>
        <c:axId val="823721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r>
                  <a:rPr lang="en-AU" sz="2000" dirty="0">
                    <a:solidFill>
                      <a:schemeClr val="tx1"/>
                    </a:solidFill>
                  </a:rPr>
                  <a:t>(%)</a:t>
                </a:r>
              </a:p>
            </c:rich>
          </c:tx>
          <c:layout>
            <c:manualLayout>
              <c:xMode val="edge"/>
              <c:yMode val="edge"/>
              <c:x val="3.3609507750415733E-2"/>
              <c:y val="0.9423569967952510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endParaRPr lang="en-US"/>
          </a:p>
        </c:txPr>
        <c:crossAx val="82372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ublic Sans (NSW) Light"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0812991775146"/>
          <c:y val="6.6300329723801718E-2"/>
          <c:w val="0.55170376173981273"/>
          <c:h val="0.864491927153494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74C8F0"/>
              </a:solidFill>
              <a:ln>
                <a:noFill/>
              </a:ln>
              <a:effectLst/>
            </c:spPr>
            <c:extLst>
              <c:ext xmlns:c16="http://schemas.microsoft.com/office/drawing/2014/chart" uri="{C3380CC4-5D6E-409C-BE32-E72D297353CC}">
                <c16:uniqueId val="{00000001-ABD9-4E63-BD29-74097313B63D}"/>
              </c:ext>
            </c:extLst>
          </c:dPt>
          <c:dPt>
            <c:idx val="1"/>
            <c:invertIfNegative val="0"/>
            <c:bubble3D val="0"/>
            <c:spPr>
              <a:solidFill>
                <a:srgbClr val="B0230C"/>
              </a:solidFill>
              <a:ln>
                <a:noFill/>
              </a:ln>
              <a:effectLst/>
            </c:spPr>
            <c:extLst>
              <c:ext xmlns:c16="http://schemas.microsoft.com/office/drawing/2014/chart" uri="{C3380CC4-5D6E-409C-BE32-E72D297353CC}">
                <c16:uniqueId val="{00000003-ABD9-4E63-BD29-74097313B63D}"/>
              </c:ext>
            </c:extLst>
          </c:dPt>
          <c:dPt>
            <c:idx val="2"/>
            <c:invertIfNegative val="0"/>
            <c:bubble3D val="0"/>
            <c:spPr>
              <a:solidFill>
                <a:srgbClr val="B0230C"/>
              </a:solidFill>
              <a:ln>
                <a:noFill/>
              </a:ln>
              <a:effectLst/>
            </c:spPr>
            <c:extLst>
              <c:ext xmlns:c16="http://schemas.microsoft.com/office/drawing/2014/chart" uri="{C3380CC4-5D6E-409C-BE32-E72D297353CC}">
                <c16:uniqueId val="{00000005-ABD9-4E63-BD29-74097313B63D}"/>
              </c:ext>
            </c:extLst>
          </c:dPt>
          <c:dPt>
            <c:idx val="3"/>
            <c:invertIfNegative val="0"/>
            <c:bubble3D val="0"/>
            <c:spPr>
              <a:solidFill>
                <a:srgbClr val="458D7E"/>
              </a:solidFill>
              <a:ln>
                <a:noFill/>
              </a:ln>
              <a:effectLst/>
            </c:spPr>
            <c:extLst>
              <c:ext xmlns:c16="http://schemas.microsoft.com/office/drawing/2014/chart" uri="{C3380CC4-5D6E-409C-BE32-E72D297353CC}">
                <c16:uniqueId val="{00000007-ABD9-4E63-BD29-74097313B63D}"/>
              </c:ext>
            </c:extLst>
          </c:dPt>
          <c:dLbls>
            <c:dLbl>
              <c:idx val="0"/>
              <c:tx>
                <c:rich>
                  <a:bodyPr/>
                  <a:lstStyle/>
                  <a:p>
                    <a:r>
                      <a:rPr lang="en-US" dirty="0"/>
                      <a:t>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D9-4E63-BD29-74097313B63D}"/>
                </c:ext>
              </c:extLst>
            </c:dLbl>
            <c:dLbl>
              <c:idx val="1"/>
              <c:tx>
                <c:rich>
                  <a:bodyPr/>
                  <a:lstStyle/>
                  <a:p>
                    <a:fld id="{928964A5-D237-4955-8389-637AE214046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BD9-4E63-BD29-74097313B63D}"/>
                </c:ext>
              </c:extLst>
            </c:dLbl>
            <c:dLbl>
              <c:idx val="2"/>
              <c:tx>
                <c:rich>
                  <a:bodyPr/>
                  <a:lstStyle/>
                  <a:p>
                    <a:fld id="{3712B752-18C9-4336-97E0-7F01C9DF477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BD9-4E63-BD29-74097313B63D}"/>
                </c:ext>
              </c:extLst>
            </c:dLbl>
            <c:dLbl>
              <c:idx val="3"/>
              <c:tx>
                <c:rich>
                  <a:bodyPr/>
                  <a:lstStyle/>
                  <a:p>
                    <a:fld id="{5036607E-5AD6-4EB8-B1D0-FB54DB0C650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BD9-4E63-BD29-74097313B63D}"/>
                </c:ext>
              </c:extLst>
            </c:dLbl>
            <c:numFmt formatCode="#,##0"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Public Sans (NSW) Light"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2'!$A$13:$A$16</c:f>
              <c:strCache>
                <c:ptCount val="4"/>
                <c:pt idx="0">
                  <c:v>Offender AVO changed 
and no longer eligible</c:v>
                </c:pt>
                <c:pt idx="1">
                  <c:v>Offender removed 
monitoring device</c:v>
                </c:pt>
                <c:pt idx="2">
                  <c:v>Order revoked or 
reimprisoned</c:v>
                </c:pt>
                <c:pt idx="3">
                  <c:v>Completed program</c:v>
                </c:pt>
              </c:strCache>
            </c:strRef>
          </c:cat>
          <c:val>
            <c:numRef>
              <c:f>'Table 2'!$B$13:$B$16</c:f>
              <c:numCache>
                <c:formatCode>0.0</c:formatCode>
                <c:ptCount val="4"/>
                <c:pt idx="0">
                  <c:v>7.1</c:v>
                </c:pt>
                <c:pt idx="1">
                  <c:v>4.9000000000000004</c:v>
                </c:pt>
                <c:pt idx="2">
                  <c:v>33.6</c:v>
                </c:pt>
                <c:pt idx="3">
                  <c:v>54.4</c:v>
                </c:pt>
              </c:numCache>
            </c:numRef>
          </c:val>
          <c:extLst>
            <c:ext xmlns:c16="http://schemas.microsoft.com/office/drawing/2014/chart" uri="{C3380CC4-5D6E-409C-BE32-E72D297353CC}">
              <c16:uniqueId val="{00000008-ABD9-4E63-BD29-74097313B63D}"/>
            </c:ext>
          </c:extLst>
        </c:ser>
        <c:dLbls>
          <c:showLegendKey val="0"/>
          <c:showVal val="0"/>
          <c:showCatName val="0"/>
          <c:showSerName val="0"/>
          <c:showPercent val="0"/>
          <c:showBubbleSize val="0"/>
        </c:dLbls>
        <c:gapWidth val="40"/>
        <c:axId val="832032000"/>
        <c:axId val="832105632"/>
      </c:barChart>
      <c:catAx>
        <c:axId val="83203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Public Sans (NSW) Light" pitchFamily="2" charset="0"/>
                <a:ea typeface="+mn-ea"/>
                <a:cs typeface="+mn-cs"/>
              </a:defRPr>
            </a:pPr>
            <a:endParaRPr lang="en-US"/>
          </a:p>
        </c:txPr>
        <c:crossAx val="832105632"/>
        <c:crosses val="autoZero"/>
        <c:auto val="1"/>
        <c:lblAlgn val="ctr"/>
        <c:lblOffset val="100"/>
        <c:noMultiLvlLbl val="0"/>
      </c:catAx>
      <c:valAx>
        <c:axId val="8321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Public Sans (NSW) Light" pitchFamily="2" charset="0"/>
                    <a:ea typeface="+mn-ea"/>
                    <a:cs typeface="+mn-cs"/>
                  </a:defRPr>
                </a:pPr>
                <a:r>
                  <a:rPr lang="en-AU" sz="2000" dirty="0"/>
                  <a:t>(%)</a:t>
                </a:r>
                <a:endParaRPr lang="en-AU" sz="2400" dirty="0"/>
              </a:p>
            </c:rich>
          </c:tx>
          <c:layout>
            <c:manualLayout>
              <c:xMode val="edge"/>
              <c:yMode val="edge"/>
              <c:x val="0.234247225589689"/>
              <c:y val="0.9343087284232672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NSW) Light"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endParaRPr lang="en-US"/>
          </a:p>
        </c:txPr>
        <c:crossAx val="8320320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Public Sans (NSW) Light" pitchFamily="2"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74004945756385"/>
          <c:y val="6.6300329723801718E-2"/>
          <c:w val="0.74291772106408283"/>
          <c:h val="0.8644919271534941"/>
        </c:manualLayout>
      </c:layout>
      <c:barChart>
        <c:barDir val="bar"/>
        <c:grouping val="clustered"/>
        <c:varyColors val="0"/>
        <c:ser>
          <c:idx val="0"/>
          <c:order val="0"/>
          <c:spPr>
            <a:solidFill>
              <a:srgbClr val="09265F"/>
            </a:solidFill>
            <a:ln>
              <a:noFill/>
            </a:ln>
            <a:effectLst/>
          </c:spPr>
          <c:invertIfNegative val="0"/>
          <c:dLbls>
            <c:dLbl>
              <c:idx val="0"/>
              <c:tx>
                <c:rich>
                  <a:bodyPr/>
                  <a:lstStyle/>
                  <a:p>
                    <a:fld id="{71397520-D250-4846-96B6-09C49BB79C9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36D-4210-8BC7-7B4C0EA6EBEF}"/>
                </c:ext>
              </c:extLst>
            </c:dLbl>
            <c:dLbl>
              <c:idx val="1"/>
              <c:tx>
                <c:rich>
                  <a:bodyPr/>
                  <a:lstStyle/>
                  <a:p>
                    <a:fld id="{8533E5C4-840F-4D1C-A65C-D236A0419F3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36D-4210-8BC7-7B4C0EA6EBEF}"/>
                </c:ext>
              </c:extLst>
            </c:dLbl>
            <c:dLbl>
              <c:idx val="2"/>
              <c:tx>
                <c:rich>
                  <a:bodyPr/>
                  <a:lstStyle/>
                  <a:p>
                    <a:fld id="{05756FB1-BF86-48F1-AAFD-A2391C5B848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36D-4210-8BC7-7B4C0EA6EBEF}"/>
                </c:ext>
              </c:extLst>
            </c:dLbl>
            <c:dLbl>
              <c:idx val="3"/>
              <c:tx>
                <c:rich>
                  <a:bodyPr/>
                  <a:lstStyle/>
                  <a:p>
                    <a:fld id="{048204DF-898D-4142-96C7-9595156D938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36D-4210-8BC7-7B4C0EA6EBEF}"/>
                </c:ext>
              </c:extLst>
            </c:dLbl>
            <c:numFmt formatCode="#,##0"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Public Sans (NSW) Light"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1'!$H$5:$H$8</c:f>
              <c:strCache>
                <c:ptCount val="4"/>
                <c:pt idx="0">
                  <c:v>181+</c:v>
                </c:pt>
                <c:pt idx="1">
                  <c:v>121-180</c:v>
                </c:pt>
                <c:pt idx="2">
                  <c:v>61-120</c:v>
                </c:pt>
                <c:pt idx="3">
                  <c:v>0-60</c:v>
                </c:pt>
              </c:strCache>
            </c:strRef>
          </c:cat>
          <c:val>
            <c:numRef>
              <c:f>'Table 1'!$I$5:$I$8</c:f>
              <c:numCache>
                <c:formatCode>0.0</c:formatCode>
                <c:ptCount val="4"/>
                <c:pt idx="0">
                  <c:v>29.2</c:v>
                </c:pt>
                <c:pt idx="1">
                  <c:v>25.7</c:v>
                </c:pt>
                <c:pt idx="2">
                  <c:v>26.6</c:v>
                </c:pt>
                <c:pt idx="3">
                  <c:v>18.600000000000001</c:v>
                </c:pt>
              </c:numCache>
            </c:numRef>
          </c:val>
          <c:extLst>
            <c:ext xmlns:c16="http://schemas.microsoft.com/office/drawing/2014/chart" uri="{C3380CC4-5D6E-409C-BE32-E72D297353CC}">
              <c16:uniqueId val="{00000000-E0B0-4D45-80E1-DD6C9F8EC3EA}"/>
            </c:ext>
          </c:extLst>
        </c:ser>
        <c:dLbls>
          <c:showLegendKey val="0"/>
          <c:showVal val="0"/>
          <c:showCatName val="0"/>
          <c:showSerName val="0"/>
          <c:showPercent val="0"/>
          <c:showBubbleSize val="0"/>
        </c:dLbls>
        <c:gapWidth val="40"/>
        <c:axId val="823722128"/>
        <c:axId val="823721296"/>
      </c:barChart>
      <c:catAx>
        <c:axId val="823722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Public Sans (NSW) Light" pitchFamily="2" charset="0"/>
                <a:ea typeface="+mn-ea"/>
                <a:cs typeface="+mn-cs"/>
              </a:defRPr>
            </a:pPr>
            <a:endParaRPr lang="en-US"/>
          </a:p>
        </c:txPr>
        <c:crossAx val="823721296"/>
        <c:crosses val="autoZero"/>
        <c:auto val="1"/>
        <c:lblAlgn val="ctr"/>
        <c:lblOffset val="100"/>
        <c:noMultiLvlLbl val="0"/>
      </c:catAx>
      <c:valAx>
        <c:axId val="823721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r>
                  <a:rPr lang="en-AU" sz="2000" dirty="0">
                    <a:solidFill>
                      <a:schemeClr val="tx1"/>
                    </a:solidFill>
                  </a:rPr>
                  <a:t>(%)</a:t>
                </a:r>
              </a:p>
            </c:rich>
          </c:tx>
          <c:layout>
            <c:manualLayout>
              <c:xMode val="edge"/>
              <c:yMode val="edge"/>
              <c:x val="3.3609507750415733E-2"/>
              <c:y val="0.9423569967952510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NSW) Light" pitchFamily="2" charset="0"/>
                <a:ea typeface="+mn-ea"/>
                <a:cs typeface="+mn-cs"/>
              </a:defRPr>
            </a:pPr>
            <a:endParaRPr lang="en-US"/>
          </a:p>
        </c:txPr>
        <c:crossAx val="82372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ublic Sans (NSW) Light" pitchFamily="2"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8296136410129"/>
          <c:y val="0.18337581455335325"/>
          <c:w val="0.86019011640804499"/>
          <c:h val="0.58663148248710295"/>
        </c:manualLayout>
      </c:layout>
      <c:barChart>
        <c:barDir val="col"/>
        <c:grouping val="clustered"/>
        <c:varyColors val="0"/>
        <c:ser>
          <c:idx val="0"/>
          <c:order val="0"/>
          <c:tx>
            <c:strRef>
              <c:f>'Figure 4'!$B$1</c:f>
              <c:strCache>
                <c:ptCount val="1"/>
                <c:pt idx="0">
                  <c:v>Matched comparator group</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4'!$A$2:$A$5</c:f>
              <c:strCache>
                <c:ptCount val="4"/>
                <c:pt idx="0">
                  <c:v>Any reoffence</c:v>
                </c:pt>
                <c:pt idx="1">
                  <c:v>DV reoffence</c:v>
                </c:pt>
                <c:pt idx="2">
                  <c:v>ADVO breach reoffence</c:v>
                </c:pt>
                <c:pt idx="3">
                  <c:v>Re-entry into custody</c:v>
                </c:pt>
              </c:strCache>
            </c:strRef>
          </c:cat>
          <c:val>
            <c:numRef>
              <c:f>'Figure 4'!$B$2:$B$5</c:f>
              <c:numCache>
                <c:formatCode>0.0</c:formatCode>
                <c:ptCount val="4"/>
                <c:pt idx="0">
                  <c:v>73.800610000000006</c:v>
                </c:pt>
                <c:pt idx="1">
                  <c:v>31.89883</c:v>
                </c:pt>
                <c:pt idx="2">
                  <c:v>44.849109999999996</c:v>
                </c:pt>
                <c:pt idx="3">
                  <c:v>60.316749999999999</c:v>
                </c:pt>
              </c:numCache>
            </c:numRef>
          </c:val>
          <c:extLst>
            <c:ext xmlns:c16="http://schemas.microsoft.com/office/drawing/2014/chart" uri="{C3380CC4-5D6E-409C-BE32-E72D297353CC}">
              <c16:uniqueId val="{00000000-B624-4CCC-9A97-94BBA7A25A91}"/>
            </c:ext>
          </c:extLst>
        </c:ser>
        <c:ser>
          <c:idx val="1"/>
          <c:order val="1"/>
          <c:tx>
            <c:strRef>
              <c:f>'Figure 4'!$C$1</c:f>
              <c:strCache>
                <c:ptCount val="1"/>
                <c:pt idx="0">
                  <c:v>DVEM participants</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'Figure 4'!$E$2:$E$5</c:f>
                <c:numCache>
                  <c:formatCode>General</c:formatCode>
                  <c:ptCount val="4"/>
                  <c:pt idx="0">
                    <c:v>6.6343900000000016</c:v>
                  </c:pt>
                  <c:pt idx="1">
                    <c:v>6.3287499999999994</c:v>
                  </c:pt>
                  <c:pt idx="2">
                    <c:v>8.2378399999999967</c:v>
                  </c:pt>
                  <c:pt idx="3">
                    <c:v>7.4118000000000013</c:v>
                  </c:pt>
                </c:numCache>
              </c:numRef>
            </c:plus>
            <c:minus>
              <c:numRef>
                <c:f>'Figure 4'!$D$2:$D$5</c:f>
                <c:numCache>
                  <c:formatCode>General</c:formatCode>
                  <c:ptCount val="4"/>
                  <c:pt idx="0">
                    <c:v>6.6343900000000016</c:v>
                  </c:pt>
                  <c:pt idx="1">
                    <c:v>6.3287499999999994</c:v>
                  </c:pt>
                  <c:pt idx="2">
                    <c:v>8.2378399999999967</c:v>
                  </c:pt>
                  <c:pt idx="3">
                    <c:v>7.4118000000000013</c:v>
                  </c:pt>
                </c:numCache>
              </c:numRef>
            </c:minus>
            <c:spPr>
              <a:noFill/>
              <a:ln w="22225" cap="flat" cmpd="sng" algn="ctr">
                <a:noFill/>
                <a:round/>
              </a:ln>
              <a:effectLst/>
            </c:spPr>
          </c:errBars>
          <c:cat>
            <c:strRef>
              <c:f>'Figure 4'!$A$2:$A$5</c:f>
              <c:strCache>
                <c:ptCount val="4"/>
                <c:pt idx="0">
                  <c:v>Any reoffence</c:v>
                </c:pt>
                <c:pt idx="1">
                  <c:v>DV reoffence</c:v>
                </c:pt>
                <c:pt idx="2">
                  <c:v>ADVO breach reoffence</c:v>
                </c:pt>
                <c:pt idx="3">
                  <c:v>Re-entry into custody</c:v>
                </c:pt>
              </c:strCache>
            </c:strRef>
          </c:cat>
          <c:val>
            <c:numRef>
              <c:f>'Figure 4'!$C$2:$C$5</c:f>
              <c:numCache>
                <c:formatCode>0.0</c:formatCode>
                <c:ptCount val="4"/>
                <c:pt idx="0">
                  <c:v>66.666219999999996</c:v>
                </c:pt>
                <c:pt idx="1">
                  <c:v>21.370079999999998</c:v>
                </c:pt>
                <c:pt idx="2">
                  <c:v>36.111269999999998</c:v>
                </c:pt>
                <c:pt idx="3">
                  <c:v>53.404949999999992</c:v>
                </c:pt>
              </c:numCache>
            </c:numRef>
          </c:val>
          <c:extLst>
            <c:ext xmlns:c16="http://schemas.microsoft.com/office/drawing/2014/chart" uri="{C3380CC4-5D6E-409C-BE32-E72D297353CC}">
              <c16:uniqueId val="{00000003-B624-4CCC-9A97-94BBA7A25A91}"/>
            </c:ext>
          </c:extLst>
        </c:ser>
        <c:dLbls>
          <c:showLegendKey val="0"/>
          <c:showVal val="0"/>
          <c:showCatName val="0"/>
          <c:showSerName val="0"/>
          <c:showPercent val="0"/>
          <c:showBubbleSize val="0"/>
        </c:dLbls>
        <c:gapWidth val="100"/>
        <c:overlap val="-20"/>
        <c:axId val="1866658384"/>
        <c:axId val="1866662128"/>
      </c:barChart>
      <c:catAx>
        <c:axId val="1866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bg1"/>
                </a:solidFill>
                <a:latin typeface="Public Sans" pitchFamily="2" charset="0"/>
                <a:ea typeface="+mn-ea"/>
                <a:cs typeface="+mn-cs"/>
              </a:defRPr>
            </a:pPr>
            <a:endParaRPr lang="en-US"/>
          </a:p>
        </c:txPr>
        <c:crossAx val="1866662128"/>
        <c:crosses val="autoZero"/>
        <c:auto val="1"/>
        <c:lblAlgn val="ctr"/>
        <c:lblOffset val="100"/>
        <c:noMultiLvlLbl val="0"/>
      </c:catAx>
      <c:valAx>
        <c:axId val="1866662128"/>
        <c:scaling>
          <c:orientation val="minMax"/>
          <c:max val="100"/>
        </c:scaling>
        <c:delete val="0"/>
        <c:axPos val="l"/>
        <c:majorGridlines>
          <c:spPr>
            <a:ln w="9525" cap="flat" cmpd="sng" algn="ctr">
              <a:solidFill>
                <a:srgbClr val="EAF2F3"/>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r>
                  <a:rPr lang="en-AU" sz="2000" dirty="0">
                    <a:solidFill>
                      <a:schemeClr val="tx1"/>
                    </a:solidFill>
                  </a:rPr>
                  <a:t>(%)</a:t>
                </a:r>
              </a:p>
            </c:rich>
          </c:tx>
          <c:layout>
            <c:manualLayout>
              <c:xMode val="edge"/>
              <c:yMode val="edge"/>
              <c:x val="2.7546093775315129E-2"/>
              <c:y val="0.15832786526684164"/>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pitchFamily="2" charset="0"/>
                <a:ea typeface="+mn-ea"/>
                <a:cs typeface="+mn-cs"/>
              </a:defRPr>
            </a:pPr>
            <a:endParaRPr lang="en-US"/>
          </a:p>
        </c:txPr>
        <c:crossAx val="1866658384"/>
        <c:crosses val="autoZero"/>
        <c:crossBetween val="between"/>
        <c:majorUnit val="20"/>
      </c:valAx>
      <c:spPr>
        <a:noFill/>
        <a:ln>
          <a:noFill/>
        </a:ln>
        <a:effectLst/>
      </c:spPr>
    </c:plotArea>
    <c:legend>
      <c:legendPos val="b"/>
      <c:layout>
        <c:manualLayout>
          <c:xMode val="edge"/>
          <c:yMode val="edge"/>
          <c:x val="0.10163029352356477"/>
          <c:y val="0.938046237512416"/>
          <c:w val="0.84860148556412818"/>
          <c:h val="4.466976470417728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noFill/>
      <a:round/>
    </a:ln>
    <a:effectLst/>
  </c:spPr>
  <c:txPr>
    <a:bodyPr/>
    <a:lstStyle/>
    <a:p>
      <a:pPr>
        <a:defRPr sz="1800">
          <a:latin typeface="Public Sans" pitchFamily="2"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8296136410129"/>
          <c:y val="0.18337581455335325"/>
          <c:w val="0.86019011640804499"/>
          <c:h val="0.58663148248710295"/>
        </c:manualLayout>
      </c:layout>
      <c:barChart>
        <c:barDir val="col"/>
        <c:grouping val="clustered"/>
        <c:varyColors val="0"/>
        <c:ser>
          <c:idx val="0"/>
          <c:order val="0"/>
          <c:tx>
            <c:strRef>
              <c:f>'Figure 4'!$B$1</c:f>
              <c:strCache>
                <c:ptCount val="1"/>
                <c:pt idx="0">
                  <c:v>Matched comparator group</c:v>
                </c:pt>
              </c:strCache>
            </c:strRef>
          </c:tx>
          <c:spPr>
            <a:solidFill>
              <a:srgbClr val="00205A"/>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4'!$A$2:$A$5</c:f>
              <c:strCache>
                <c:ptCount val="4"/>
                <c:pt idx="0">
                  <c:v>Any reoffence</c:v>
                </c:pt>
                <c:pt idx="1">
                  <c:v>DV reoffence</c:v>
                </c:pt>
                <c:pt idx="2">
                  <c:v>ADVO breach reoffence</c:v>
                </c:pt>
                <c:pt idx="3">
                  <c:v>Re-entry into custody</c:v>
                </c:pt>
              </c:strCache>
            </c:strRef>
          </c:cat>
          <c:val>
            <c:numRef>
              <c:f>'Figure 4'!$B$2:$B$5</c:f>
              <c:numCache>
                <c:formatCode>0.0</c:formatCode>
                <c:ptCount val="4"/>
                <c:pt idx="0">
                  <c:v>73.800610000000006</c:v>
                </c:pt>
                <c:pt idx="1">
                  <c:v>31.89883</c:v>
                </c:pt>
                <c:pt idx="2">
                  <c:v>44.849109999999996</c:v>
                </c:pt>
                <c:pt idx="3">
                  <c:v>60.316749999999999</c:v>
                </c:pt>
              </c:numCache>
            </c:numRef>
          </c:val>
          <c:extLst>
            <c:ext xmlns:c16="http://schemas.microsoft.com/office/drawing/2014/chart" uri="{C3380CC4-5D6E-409C-BE32-E72D297353CC}">
              <c16:uniqueId val="{00000000-B624-4CCC-9A97-94BBA7A25A91}"/>
            </c:ext>
          </c:extLst>
        </c:ser>
        <c:ser>
          <c:idx val="1"/>
          <c:order val="1"/>
          <c:tx>
            <c:strRef>
              <c:f>'Figure 4'!$C$1</c:f>
              <c:strCache>
                <c:ptCount val="1"/>
                <c:pt idx="0">
                  <c:v>DVEM participants</c:v>
                </c:pt>
              </c:strCache>
            </c:strRef>
          </c:tx>
          <c:spPr>
            <a:solidFill>
              <a:srgbClr val="0245C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Public Sans"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'Figure 4'!$E$2:$E$5</c:f>
                <c:numCache>
                  <c:formatCode>General</c:formatCode>
                  <c:ptCount val="4"/>
                  <c:pt idx="0">
                    <c:v>6.6343900000000016</c:v>
                  </c:pt>
                  <c:pt idx="1">
                    <c:v>6.3287499999999994</c:v>
                  </c:pt>
                  <c:pt idx="2">
                    <c:v>8.2378399999999967</c:v>
                  </c:pt>
                  <c:pt idx="3">
                    <c:v>7.4118000000000013</c:v>
                  </c:pt>
                </c:numCache>
              </c:numRef>
            </c:plus>
            <c:minus>
              <c:numRef>
                <c:f>'Figure 4'!$D$2:$D$5</c:f>
                <c:numCache>
                  <c:formatCode>General</c:formatCode>
                  <c:ptCount val="4"/>
                  <c:pt idx="0">
                    <c:v>6.6343900000000016</c:v>
                  </c:pt>
                  <c:pt idx="1">
                    <c:v>6.3287499999999994</c:v>
                  </c:pt>
                  <c:pt idx="2">
                    <c:v>8.2378399999999967</c:v>
                  </c:pt>
                  <c:pt idx="3">
                    <c:v>7.4118000000000013</c:v>
                  </c:pt>
                </c:numCache>
              </c:numRef>
            </c:minus>
            <c:spPr>
              <a:noFill/>
              <a:ln w="22225" cap="flat" cmpd="sng" algn="ctr">
                <a:solidFill>
                  <a:srgbClr val="93CDDD"/>
                </a:solidFill>
                <a:round/>
              </a:ln>
              <a:effectLst/>
            </c:spPr>
          </c:errBars>
          <c:cat>
            <c:strRef>
              <c:f>'Figure 4'!$A$2:$A$5</c:f>
              <c:strCache>
                <c:ptCount val="4"/>
                <c:pt idx="0">
                  <c:v>Any reoffence</c:v>
                </c:pt>
                <c:pt idx="1">
                  <c:v>DV reoffence</c:v>
                </c:pt>
                <c:pt idx="2">
                  <c:v>ADVO breach reoffence</c:v>
                </c:pt>
                <c:pt idx="3">
                  <c:v>Re-entry into custody</c:v>
                </c:pt>
              </c:strCache>
            </c:strRef>
          </c:cat>
          <c:val>
            <c:numRef>
              <c:f>'Figure 4'!$C$2:$C$5</c:f>
              <c:numCache>
                <c:formatCode>0.0</c:formatCode>
                <c:ptCount val="4"/>
                <c:pt idx="0">
                  <c:v>66.666219999999996</c:v>
                </c:pt>
                <c:pt idx="1">
                  <c:v>21.370079999999998</c:v>
                </c:pt>
                <c:pt idx="2">
                  <c:v>36.111269999999998</c:v>
                </c:pt>
                <c:pt idx="3">
                  <c:v>53.404949999999992</c:v>
                </c:pt>
              </c:numCache>
            </c:numRef>
          </c:val>
          <c:extLst>
            <c:ext xmlns:c16="http://schemas.microsoft.com/office/drawing/2014/chart" uri="{C3380CC4-5D6E-409C-BE32-E72D297353CC}">
              <c16:uniqueId val="{00000003-B624-4CCC-9A97-94BBA7A25A91}"/>
            </c:ext>
          </c:extLst>
        </c:ser>
        <c:dLbls>
          <c:showLegendKey val="0"/>
          <c:showVal val="0"/>
          <c:showCatName val="0"/>
          <c:showSerName val="0"/>
          <c:showPercent val="0"/>
          <c:showBubbleSize val="0"/>
        </c:dLbls>
        <c:gapWidth val="100"/>
        <c:overlap val="-20"/>
        <c:axId val="1866658384"/>
        <c:axId val="1866662128"/>
      </c:barChart>
      <c:catAx>
        <c:axId val="1866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400" b="0" i="0" u="none" strike="noStrike" kern="1200" baseline="0">
                <a:solidFill>
                  <a:schemeClr val="tx1"/>
                </a:solidFill>
                <a:latin typeface="Public Sans" pitchFamily="2" charset="0"/>
                <a:ea typeface="+mn-ea"/>
                <a:cs typeface="+mn-cs"/>
              </a:defRPr>
            </a:pPr>
            <a:endParaRPr lang="en-US"/>
          </a:p>
        </c:txPr>
        <c:crossAx val="1866662128"/>
        <c:crosses val="autoZero"/>
        <c:auto val="1"/>
        <c:lblAlgn val="ctr"/>
        <c:lblOffset val="100"/>
        <c:noMultiLvlLbl val="0"/>
      </c:catAx>
      <c:valAx>
        <c:axId val="1866662128"/>
        <c:scaling>
          <c:orientation val="minMax"/>
          <c:max val="100"/>
        </c:scaling>
        <c:delete val="0"/>
        <c:axPos val="l"/>
        <c:majorGridlines>
          <c:spPr>
            <a:ln w="9525" cap="flat" cmpd="sng" algn="ctr">
              <a:solidFill>
                <a:srgbClr val="EAF2F3"/>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r>
                  <a:rPr lang="en-AU" sz="2000" dirty="0">
                    <a:solidFill>
                      <a:schemeClr val="tx1"/>
                    </a:solidFill>
                  </a:rPr>
                  <a:t>(%)</a:t>
                </a:r>
              </a:p>
            </c:rich>
          </c:tx>
          <c:layout>
            <c:manualLayout>
              <c:xMode val="edge"/>
              <c:yMode val="edge"/>
              <c:x val="2.7546093775315129E-2"/>
              <c:y val="0.15832786526684164"/>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Public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Public Sans" pitchFamily="2" charset="0"/>
                <a:ea typeface="+mn-ea"/>
                <a:cs typeface="+mn-cs"/>
              </a:defRPr>
            </a:pPr>
            <a:endParaRPr lang="en-US"/>
          </a:p>
        </c:txPr>
        <c:crossAx val="1866658384"/>
        <c:crosses val="autoZero"/>
        <c:crossBetween val="between"/>
        <c:majorUnit val="20"/>
      </c:valAx>
      <c:spPr>
        <a:noFill/>
        <a:ln>
          <a:noFill/>
        </a:ln>
        <a:effectLst/>
      </c:spPr>
    </c:plotArea>
    <c:legend>
      <c:legendPos val="b"/>
      <c:layout>
        <c:manualLayout>
          <c:xMode val="edge"/>
          <c:yMode val="edge"/>
          <c:x val="0.10163029352356477"/>
          <c:y val="0.938046237512416"/>
          <c:w val="0.84860148556412818"/>
          <c:h val="4.4669764704177287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ublic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noFill/>
      <a:round/>
    </a:ln>
    <a:effectLst/>
  </c:spPr>
  <c:txPr>
    <a:bodyPr/>
    <a:lstStyle/>
    <a:p>
      <a:pPr>
        <a:defRPr sz="1800">
          <a:latin typeface="Public Sans"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75AAF-1436-481C-9086-1F0011D41E2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AU"/>
        </a:p>
      </dgm:t>
    </dgm:pt>
    <dgm:pt modelId="{A7BF166E-A117-4591-AA48-EF2FBEFF8BAD}">
      <dgm:prSet phldrT="[Text]"/>
      <dgm:spPr>
        <a:solidFill>
          <a:schemeClr val="bg1"/>
        </a:solidFill>
        <a:ln w="38100">
          <a:solidFill>
            <a:schemeClr val="tx1"/>
          </a:solidFill>
        </a:ln>
      </dgm:spPr>
      <dgm:t>
        <a:bodyPr/>
        <a:lstStyle/>
        <a:p>
          <a:r>
            <a:rPr lang="en-AU" dirty="0"/>
            <a:t> </a:t>
          </a:r>
        </a:p>
      </dgm:t>
    </dgm:pt>
    <dgm:pt modelId="{D5CA67EE-E66F-4E4E-B4F2-8946803CA303}" type="parTrans" cxnId="{3BD839BC-7BDB-436B-8167-F565A96E2079}">
      <dgm:prSet/>
      <dgm:spPr/>
      <dgm:t>
        <a:bodyPr/>
        <a:lstStyle/>
        <a:p>
          <a:endParaRPr lang="en-AU"/>
        </a:p>
      </dgm:t>
    </dgm:pt>
    <dgm:pt modelId="{D71C1210-2643-46B8-8F19-4DC97647ED4D}" type="sibTrans" cxnId="{3BD839BC-7BDB-436B-8167-F565A96E2079}">
      <dgm:prSet/>
      <dgm:spPr>
        <a:solidFill>
          <a:srgbClr val="055A42"/>
        </a:solidFill>
      </dgm:spPr>
      <dgm:t>
        <a:bodyPr/>
        <a:lstStyle/>
        <a:p>
          <a:endParaRPr lang="en-AU"/>
        </a:p>
      </dgm:t>
    </dgm:pt>
    <dgm:pt modelId="{9DE4E3C2-D66A-4955-BCC4-FF88722A9BE5}">
      <dgm:prSet phldrT="[Text]"/>
      <dgm:spPr>
        <a:solidFill>
          <a:schemeClr val="bg1"/>
        </a:solidFill>
        <a:ln w="38100">
          <a:solidFill>
            <a:schemeClr val="tx1"/>
          </a:solidFill>
        </a:ln>
      </dgm:spPr>
      <dgm:t>
        <a:bodyPr/>
        <a:lstStyle/>
        <a:p>
          <a:r>
            <a:rPr lang="en-AU" dirty="0"/>
            <a:t> </a:t>
          </a:r>
        </a:p>
      </dgm:t>
    </dgm:pt>
    <dgm:pt modelId="{31E016BD-ED8C-42F5-B4F1-50A8D9A135A7}" type="parTrans" cxnId="{4307FFF4-18B9-459E-9320-0C60D19F21E7}">
      <dgm:prSet/>
      <dgm:spPr/>
      <dgm:t>
        <a:bodyPr/>
        <a:lstStyle/>
        <a:p>
          <a:endParaRPr lang="en-AU"/>
        </a:p>
      </dgm:t>
    </dgm:pt>
    <dgm:pt modelId="{301A3EBB-9BA7-45D8-B613-61E5E4B20D3B}" type="sibTrans" cxnId="{4307FFF4-18B9-459E-9320-0C60D19F21E7}">
      <dgm:prSet/>
      <dgm:spPr>
        <a:solidFill>
          <a:srgbClr val="055A42"/>
        </a:solidFill>
      </dgm:spPr>
      <dgm:t>
        <a:bodyPr/>
        <a:lstStyle/>
        <a:p>
          <a:endParaRPr lang="en-AU"/>
        </a:p>
      </dgm:t>
    </dgm:pt>
    <dgm:pt modelId="{6FE5DE41-B9F1-44BA-9ECF-8C8CEA6D8D75}">
      <dgm:prSet phldrT="[Text]"/>
      <dgm:spPr>
        <a:solidFill>
          <a:schemeClr val="bg1"/>
        </a:solidFill>
        <a:ln w="38100">
          <a:solidFill>
            <a:schemeClr val="tx1"/>
          </a:solidFill>
        </a:ln>
      </dgm:spPr>
      <dgm:t>
        <a:bodyPr/>
        <a:lstStyle/>
        <a:p>
          <a:r>
            <a:rPr lang="en-AU" dirty="0"/>
            <a:t> </a:t>
          </a:r>
        </a:p>
      </dgm:t>
    </dgm:pt>
    <dgm:pt modelId="{B5656CA2-E1D7-41DC-854E-12E92295308C}" type="parTrans" cxnId="{A06AD6C3-D696-446C-91CA-BE8124121B71}">
      <dgm:prSet/>
      <dgm:spPr/>
      <dgm:t>
        <a:bodyPr/>
        <a:lstStyle/>
        <a:p>
          <a:endParaRPr lang="en-AU"/>
        </a:p>
      </dgm:t>
    </dgm:pt>
    <dgm:pt modelId="{02C4C67C-040B-4F80-8844-619C00B1D95E}" type="sibTrans" cxnId="{A06AD6C3-D696-446C-91CA-BE8124121B71}">
      <dgm:prSet/>
      <dgm:spPr>
        <a:solidFill>
          <a:srgbClr val="055A42"/>
        </a:solidFill>
      </dgm:spPr>
      <dgm:t>
        <a:bodyPr/>
        <a:lstStyle/>
        <a:p>
          <a:endParaRPr lang="en-AU"/>
        </a:p>
      </dgm:t>
    </dgm:pt>
    <dgm:pt modelId="{A38E1EEF-3450-4CB9-93D3-1D9C60216750}">
      <dgm:prSet phldrT="[Text]"/>
      <dgm:spPr>
        <a:solidFill>
          <a:schemeClr val="bg1"/>
        </a:solidFill>
        <a:ln w="38100">
          <a:solidFill>
            <a:schemeClr val="tx1"/>
          </a:solidFill>
        </a:ln>
      </dgm:spPr>
      <dgm:t>
        <a:bodyPr/>
        <a:lstStyle/>
        <a:p>
          <a:endParaRPr lang="en-AU" dirty="0"/>
        </a:p>
      </dgm:t>
    </dgm:pt>
    <dgm:pt modelId="{97E0EFCA-E48F-496D-B122-C6EDD3E2E146}" type="parTrans" cxnId="{C6F6E5DD-F1C8-44A2-B1FE-5ADF6C0BCECA}">
      <dgm:prSet/>
      <dgm:spPr/>
      <dgm:t>
        <a:bodyPr/>
        <a:lstStyle/>
        <a:p>
          <a:endParaRPr lang="en-AU"/>
        </a:p>
      </dgm:t>
    </dgm:pt>
    <dgm:pt modelId="{6E5DED04-9102-467B-8010-2675AF8A5E3A}" type="sibTrans" cxnId="{C6F6E5DD-F1C8-44A2-B1FE-5ADF6C0BCECA}">
      <dgm:prSet/>
      <dgm:spPr>
        <a:solidFill>
          <a:srgbClr val="055A42"/>
        </a:solidFill>
      </dgm:spPr>
      <dgm:t>
        <a:bodyPr/>
        <a:lstStyle/>
        <a:p>
          <a:endParaRPr lang="en-AU"/>
        </a:p>
      </dgm:t>
    </dgm:pt>
    <dgm:pt modelId="{92573A5C-4AFF-42A0-A312-EF0E7B8EB310}">
      <dgm:prSet phldrT="[Text]"/>
      <dgm:spPr>
        <a:solidFill>
          <a:schemeClr val="bg1"/>
        </a:solidFill>
        <a:ln w="38100">
          <a:solidFill>
            <a:schemeClr val="tx1"/>
          </a:solidFill>
        </a:ln>
      </dgm:spPr>
      <dgm:t>
        <a:bodyPr/>
        <a:lstStyle/>
        <a:p>
          <a:endParaRPr lang="en-AU" dirty="0"/>
        </a:p>
      </dgm:t>
    </dgm:pt>
    <dgm:pt modelId="{22974871-93D9-42C5-8526-08D394EA6BEE}" type="parTrans" cxnId="{FA38C319-85C8-4360-B8F5-AE707CD625AC}">
      <dgm:prSet/>
      <dgm:spPr/>
      <dgm:t>
        <a:bodyPr/>
        <a:lstStyle/>
        <a:p>
          <a:endParaRPr lang="en-AU"/>
        </a:p>
      </dgm:t>
    </dgm:pt>
    <dgm:pt modelId="{55F5982B-C6DB-45E5-A0B9-8C142F31AC77}" type="sibTrans" cxnId="{FA38C319-85C8-4360-B8F5-AE707CD625AC}">
      <dgm:prSet/>
      <dgm:spPr>
        <a:solidFill>
          <a:srgbClr val="055A42"/>
        </a:solidFill>
      </dgm:spPr>
      <dgm:t>
        <a:bodyPr/>
        <a:lstStyle/>
        <a:p>
          <a:endParaRPr lang="en-AU"/>
        </a:p>
      </dgm:t>
    </dgm:pt>
    <dgm:pt modelId="{648E16C4-7CBE-4BCA-8B80-E1D77B5E449A}">
      <dgm:prSet phldrT="[Text]"/>
      <dgm:spPr>
        <a:solidFill>
          <a:schemeClr val="bg1"/>
        </a:solidFill>
        <a:ln w="38100">
          <a:solidFill>
            <a:schemeClr val="tx1"/>
          </a:solidFill>
        </a:ln>
      </dgm:spPr>
      <dgm:t>
        <a:bodyPr/>
        <a:lstStyle/>
        <a:p>
          <a:endParaRPr lang="en-AU" dirty="0"/>
        </a:p>
      </dgm:t>
    </dgm:pt>
    <dgm:pt modelId="{5A73060E-5F2D-499D-ADD6-5117943B131C}" type="parTrans" cxnId="{727BB593-B28C-43AD-8EA2-55A3D18A2288}">
      <dgm:prSet/>
      <dgm:spPr/>
      <dgm:t>
        <a:bodyPr/>
        <a:lstStyle/>
        <a:p>
          <a:endParaRPr lang="en-AU"/>
        </a:p>
      </dgm:t>
    </dgm:pt>
    <dgm:pt modelId="{409F8360-EF8F-4D7C-AC69-04A6EC65147E}" type="sibTrans" cxnId="{727BB593-B28C-43AD-8EA2-55A3D18A2288}">
      <dgm:prSet/>
      <dgm:spPr>
        <a:solidFill>
          <a:srgbClr val="055A42"/>
        </a:solidFill>
      </dgm:spPr>
      <dgm:t>
        <a:bodyPr/>
        <a:lstStyle/>
        <a:p>
          <a:endParaRPr lang="en-AU"/>
        </a:p>
      </dgm:t>
    </dgm:pt>
    <dgm:pt modelId="{4311A2A3-F441-43EA-8249-FE4297B4CED6}">
      <dgm:prSet phldrT="[Text]"/>
      <dgm:spPr>
        <a:solidFill>
          <a:schemeClr val="bg1"/>
        </a:solidFill>
        <a:ln w="38100">
          <a:solidFill>
            <a:schemeClr val="tx1"/>
          </a:solidFill>
        </a:ln>
      </dgm:spPr>
      <dgm:t>
        <a:bodyPr/>
        <a:lstStyle/>
        <a:p>
          <a:r>
            <a:rPr lang="en-AU" dirty="0"/>
            <a:t> </a:t>
          </a:r>
        </a:p>
      </dgm:t>
    </dgm:pt>
    <dgm:pt modelId="{ACAAE59B-E1DD-40AF-8673-5C63C144B813}" type="sibTrans" cxnId="{34648906-5393-4353-AD6C-72A59D59C887}">
      <dgm:prSet/>
      <dgm:spPr>
        <a:solidFill>
          <a:srgbClr val="055A42"/>
        </a:solidFill>
      </dgm:spPr>
      <dgm:t>
        <a:bodyPr/>
        <a:lstStyle/>
        <a:p>
          <a:endParaRPr lang="en-AU"/>
        </a:p>
      </dgm:t>
    </dgm:pt>
    <dgm:pt modelId="{4C42C373-195C-4D0D-A6A0-1FB114F0C45B}" type="parTrans" cxnId="{34648906-5393-4353-AD6C-72A59D59C887}">
      <dgm:prSet/>
      <dgm:spPr/>
      <dgm:t>
        <a:bodyPr/>
        <a:lstStyle/>
        <a:p>
          <a:endParaRPr lang="en-AU"/>
        </a:p>
      </dgm:t>
    </dgm:pt>
    <dgm:pt modelId="{5FC354BF-3F61-4665-A460-25CC168DC6B1}">
      <dgm:prSet phldrT="[Text]"/>
      <dgm:spPr>
        <a:solidFill>
          <a:schemeClr val="bg1"/>
        </a:solidFill>
        <a:ln>
          <a:solidFill>
            <a:schemeClr val="bg1"/>
          </a:solidFill>
        </a:ln>
      </dgm:spPr>
      <dgm:t>
        <a:bodyPr/>
        <a:lstStyle/>
        <a:p>
          <a:r>
            <a:rPr lang="en-AU" dirty="0"/>
            <a:t> </a:t>
          </a:r>
        </a:p>
      </dgm:t>
    </dgm:pt>
    <dgm:pt modelId="{25E384DA-9BD6-4D19-A4DD-9313884E95A8}" type="sibTrans" cxnId="{436862C5-C47B-487F-A45C-CE7C5F614B32}">
      <dgm:prSet/>
      <dgm:spPr/>
      <dgm:t>
        <a:bodyPr/>
        <a:lstStyle/>
        <a:p>
          <a:endParaRPr lang="en-AU"/>
        </a:p>
      </dgm:t>
    </dgm:pt>
    <dgm:pt modelId="{17F5761A-2806-49D1-B805-DE20128A21E2}" type="parTrans" cxnId="{436862C5-C47B-487F-A45C-CE7C5F614B32}">
      <dgm:prSet/>
      <dgm:spPr/>
      <dgm:t>
        <a:bodyPr/>
        <a:lstStyle/>
        <a:p>
          <a:endParaRPr lang="en-AU"/>
        </a:p>
      </dgm:t>
    </dgm:pt>
    <dgm:pt modelId="{54D9E2DD-6F30-4CA1-87FC-9F825692FB08}" type="pres">
      <dgm:prSet presAssocID="{DB575AAF-1436-481C-9086-1F0011D41E26}" presName="Name0" presStyleCnt="0">
        <dgm:presLayoutVars>
          <dgm:chMax val="1"/>
          <dgm:dir/>
          <dgm:animLvl val="ctr"/>
          <dgm:resizeHandles val="exact"/>
        </dgm:presLayoutVars>
      </dgm:prSet>
      <dgm:spPr/>
    </dgm:pt>
    <dgm:pt modelId="{387932A2-69F9-473B-B8AE-7EA2BCCF52AD}" type="pres">
      <dgm:prSet presAssocID="{5FC354BF-3F61-4665-A460-25CC168DC6B1}" presName="centerShape" presStyleLbl="node0" presStyleIdx="0" presStyleCnt="1" custScaleX="246392" custScaleY="246392"/>
      <dgm:spPr/>
    </dgm:pt>
    <dgm:pt modelId="{9A4FE2DB-BA82-4EA1-97B8-3E92CEA2E563}" type="pres">
      <dgm:prSet presAssocID="{A7BF166E-A117-4591-AA48-EF2FBEFF8BAD}" presName="node" presStyleLbl="node1" presStyleIdx="0" presStyleCnt="7" custScaleX="18210" custScaleY="18210">
        <dgm:presLayoutVars>
          <dgm:bulletEnabled val="1"/>
        </dgm:presLayoutVars>
      </dgm:prSet>
      <dgm:spPr/>
    </dgm:pt>
    <dgm:pt modelId="{294D61DD-C455-405A-AD2E-0717FFCF4BDD}" type="pres">
      <dgm:prSet presAssocID="{A7BF166E-A117-4591-AA48-EF2FBEFF8BAD}" presName="dummy" presStyleCnt="0"/>
      <dgm:spPr/>
    </dgm:pt>
    <dgm:pt modelId="{D7AE8D1F-EB9B-49AD-A524-D1EDF9A03B01}" type="pres">
      <dgm:prSet presAssocID="{D71C1210-2643-46B8-8F19-4DC97647ED4D}" presName="sibTrans" presStyleLbl="sibTrans2D1" presStyleIdx="0" presStyleCnt="7"/>
      <dgm:spPr/>
    </dgm:pt>
    <dgm:pt modelId="{FE15D634-18E2-451C-87A4-A904FA01F27F}" type="pres">
      <dgm:prSet presAssocID="{9DE4E3C2-D66A-4955-BCC4-FF88722A9BE5}" presName="node" presStyleLbl="node1" presStyleIdx="1" presStyleCnt="7" custScaleX="18210" custScaleY="18210">
        <dgm:presLayoutVars>
          <dgm:bulletEnabled val="1"/>
        </dgm:presLayoutVars>
      </dgm:prSet>
      <dgm:spPr/>
    </dgm:pt>
    <dgm:pt modelId="{4C069DA2-EE26-42F0-BBEC-B355F9E4847C}" type="pres">
      <dgm:prSet presAssocID="{9DE4E3C2-D66A-4955-BCC4-FF88722A9BE5}" presName="dummy" presStyleCnt="0"/>
      <dgm:spPr/>
    </dgm:pt>
    <dgm:pt modelId="{7FA8E38B-0B83-4F4E-AC1F-3A90054C4A55}" type="pres">
      <dgm:prSet presAssocID="{301A3EBB-9BA7-45D8-B613-61E5E4B20D3B}" presName="sibTrans" presStyleLbl="sibTrans2D1" presStyleIdx="1" presStyleCnt="7"/>
      <dgm:spPr/>
    </dgm:pt>
    <dgm:pt modelId="{BCB691A4-5238-4EBE-8192-A98EB8D137CF}" type="pres">
      <dgm:prSet presAssocID="{4311A2A3-F441-43EA-8249-FE4297B4CED6}" presName="node" presStyleLbl="node1" presStyleIdx="2" presStyleCnt="7" custScaleX="18210" custScaleY="18210">
        <dgm:presLayoutVars>
          <dgm:bulletEnabled val="1"/>
        </dgm:presLayoutVars>
      </dgm:prSet>
      <dgm:spPr/>
    </dgm:pt>
    <dgm:pt modelId="{73FE8CFE-F761-48AC-B7C2-9FB4AB65DAC6}" type="pres">
      <dgm:prSet presAssocID="{4311A2A3-F441-43EA-8249-FE4297B4CED6}" presName="dummy" presStyleCnt="0"/>
      <dgm:spPr/>
    </dgm:pt>
    <dgm:pt modelId="{26CCF942-1801-4393-949A-83798E53E9A8}" type="pres">
      <dgm:prSet presAssocID="{ACAAE59B-E1DD-40AF-8673-5C63C144B813}" presName="sibTrans" presStyleLbl="sibTrans2D1" presStyleIdx="2" presStyleCnt="7"/>
      <dgm:spPr/>
    </dgm:pt>
    <dgm:pt modelId="{6556C18E-DE21-4F37-ABF8-6FC510AFE0A8}" type="pres">
      <dgm:prSet presAssocID="{92573A5C-4AFF-42A0-A312-EF0E7B8EB310}" presName="node" presStyleLbl="node1" presStyleIdx="3" presStyleCnt="7" custScaleX="18210" custScaleY="18210">
        <dgm:presLayoutVars>
          <dgm:bulletEnabled val="1"/>
        </dgm:presLayoutVars>
      </dgm:prSet>
      <dgm:spPr/>
    </dgm:pt>
    <dgm:pt modelId="{F080E0DA-0C8C-4765-BA5E-0132D97F46CB}" type="pres">
      <dgm:prSet presAssocID="{92573A5C-4AFF-42A0-A312-EF0E7B8EB310}" presName="dummy" presStyleCnt="0"/>
      <dgm:spPr/>
    </dgm:pt>
    <dgm:pt modelId="{D6881A4C-E0DE-42D8-A468-D1274BB5E594}" type="pres">
      <dgm:prSet presAssocID="{55F5982B-C6DB-45E5-A0B9-8C142F31AC77}" presName="sibTrans" presStyleLbl="sibTrans2D1" presStyleIdx="3" presStyleCnt="7"/>
      <dgm:spPr/>
    </dgm:pt>
    <dgm:pt modelId="{72A088D7-2A20-430E-9DD0-49B90634C7F7}" type="pres">
      <dgm:prSet presAssocID="{648E16C4-7CBE-4BCA-8B80-E1D77B5E449A}" presName="node" presStyleLbl="node1" presStyleIdx="4" presStyleCnt="7" custScaleX="18210" custScaleY="18210">
        <dgm:presLayoutVars>
          <dgm:bulletEnabled val="1"/>
        </dgm:presLayoutVars>
      </dgm:prSet>
      <dgm:spPr/>
    </dgm:pt>
    <dgm:pt modelId="{F0EE683A-F4C1-483A-A7E1-AF8B8AD830D2}" type="pres">
      <dgm:prSet presAssocID="{648E16C4-7CBE-4BCA-8B80-E1D77B5E449A}" presName="dummy" presStyleCnt="0"/>
      <dgm:spPr/>
    </dgm:pt>
    <dgm:pt modelId="{E8DD3192-6E43-48FE-956B-E3E64B391A92}" type="pres">
      <dgm:prSet presAssocID="{409F8360-EF8F-4D7C-AC69-04A6EC65147E}" presName="sibTrans" presStyleLbl="sibTrans2D1" presStyleIdx="4" presStyleCnt="7"/>
      <dgm:spPr/>
    </dgm:pt>
    <dgm:pt modelId="{3F7E3F6E-B12E-4CF3-94EB-336175F0CDC1}" type="pres">
      <dgm:prSet presAssocID="{A38E1EEF-3450-4CB9-93D3-1D9C60216750}" presName="node" presStyleLbl="node1" presStyleIdx="5" presStyleCnt="7" custScaleX="18210" custScaleY="18210">
        <dgm:presLayoutVars>
          <dgm:bulletEnabled val="1"/>
        </dgm:presLayoutVars>
      </dgm:prSet>
      <dgm:spPr/>
    </dgm:pt>
    <dgm:pt modelId="{A6D3B63C-96AA-4E61-AA4C-2147EBC8447A}" type="pres">
      <dgm:prSet presAssocID="{A38E1EEF-3450-4CB9-93D3-1D9C60216750}" presName="dummy" presStyleCnt="0"/>
      <dgm:spPr/>
    </dgm:pt>
    <dgm:pt modelId="{5A54E3C8-6D73-4B6F-8E8A-DA0E2E38CE62}" type="pres">
      <dgm:prSet presAssocID="{6E5DED04-9102-467B-8010-2675AF8A5E3A}" presName="sibTrans" presStyleLbl="sibTrans2D1" presStyleIdx="5" presStyleCnt="7"/>
      <dgm:spPr/>
    </dgm:pt>
    <dgm:pt modelId="{C6E3E6BC-D2DF-4FB4-82EE-FD2938633BD9}" type="pres">
      <dgm:prSet presAssocID="{6FE5DE41-B9F1-44BA-9ECF-8C8CEA6D8D75}" presName="node" presStyleLbl="node1" presStyleIdx="6" presStyleCnt="7" custScaleX="18210" custScaleY="18210">
        <dgm:presLayoutVars>
          <dgm:bulletEnabled val="1"/>
        </dgm:presLayoutVars>
      </dgm:prSet>
      <dgm:spPr/>
    </dgm:pt>
    <dgm:pt modelId="{EAF7CBA4-451F-40F0-8AA8-74D42EDA8611}" type="pres">
      <dgm:prSet presAssocID="{6FE5DE41-B9F1-44BA-9ECF-8C8CEA6D8D75}" presName="dummy" presStyleCnt="0"/>
      <dgm:spPr/>
    </dgm:pt>
    <dgm:pt modelId="{219ACAEB-0693-4183-9D90-BE65A8B4C12C}" type="pres">
      <dgm:prSet presAssocID="{02C4C67C-040B-4F80-8844-619C00B1D95E}" presName="sibTrans" presStyleLbl="sibTrans2D1" presStyleIdx="6" presStyleCnt="7"/>
      <dgm:spPr/>
    </dgm:pt>
  </dgm:ptLst>
  <dgm:cxnLst>
    <dgm:cxn modelId="{7A942C04-7778-42F1-AD89-95444C403612}" type="presOf" srcId="{A7BF166E-A117-4591-AA48-EF2FBEFF8BAD}" destId="{9A4FE2DB-BA82-4EA1-97B8-3E92CEA2E563}" srcOrd="0" destOrd="0" presId="urn:microsoft.com/office/officeart/2005/8/layout/radial6"/>
    <dgm:cxn modelId="{34648906-5393-4353-AD6C-72A59D59C887}" srcId="{5FC354BF-3F61-4665-A460-25CC168DC6B1}" destId="{4311A2A3-F441-43EA-8249-FE4297B4CED6}" srcOrd="2" destOrd="0" parTransId="{4C42C373-195C-4D0D-A6A0-1FB114F0C45B}" sibTransId="{ACAAE59B-E1DD-40AF-8673-5C63C144B813}"/>
    <dgm:cxn modelId="{47925C08-8E0A-4E7B-8A25-2B00300AD2CC}" type="presOf" srcId="{02C4C67C-040B-4F80-8844-619C00B1D95E}" destId="{219ACAEB-0693-4183-9D90-BE65A8B4C12C}" srcOrd="0" destOrd="0" presId="urn:microsoft.com/office/officeart/2005/8/layout/radial6"/>
    <dgm:cxn modelId="{FE98E809-A9CB-4194-A172-9836685415A1}" type="presOf" srcId="{D71C1210-2643-46B8-8F19-4DC97647ED4D}" destId="{D7AE8D1F-EB9B-49AD-A524-D1EDF9A03B01}" srcOrd="0" destOrd="0" presId="urn:microsoft.com/office/officeart/2005/8/layout/radial6"/>
    <dgm:cxn modelId="{FA38C319-85C8-4360-B8F5-AE707CD625AC}" srcId="{5FC354BF-3F61-4665-A460-25CC168DC6B1}" destId="{92573A5C-4AFF-42A0-A312-EF0E7B8EB310}" srcOrd="3" destOrd="0" parTransId="{22974871-93D9-42C5-8526-08D394EA6BEE}" sibTransId="{55F5982B-C6DB-45E5-A0B9-8C142F31AC77}"/>
    <dgm:cxn modelId="{012ACD2B-63BA-473E-9723-4670611162FA}" type="presOf" srcId="{6E5DED04-9102-467B-8010-2675AF8A5E3A}" destId="{5A54E3C8-6D73-4B6F-8E8A-DA0E2E38CE62}" srcOrd="0" destOrd="0" presId="urn:microsoft.com/office/officeart/2005/8/layout/radial6"/>
    <dgm:cxn modelId="{9D102732-0CC9-481C-9A5D-203B01D8E8CB}" type="presOf" srcId="{DB575AAF-1436-481C-9086-1F0011D41E26}" destId="{54D9E2DD-6F30-4CA1-87FC-9F825692FB08}" srcOrd="0" destOrd="0" presId="urn:microsoft.com/office/officeart/2005/8/layout/radial6"/>
    <dgm:cxn modelId="{1B8C4436-1D70-4ADE-AADF-7AB2C435090C}" type="presOf" srcId="{55F5982B-C6DB-45E5-A0B9-8C142F31AC77}" destId="{D6881A4C-E0DE-42D8-A468-D1274BB5E594}" srcOrd="0" destOrd="0" presId="urn:microsoft.com/office/officeart/2005/8/layout/radial6"/>
    <dgm:cxn modelId="{3EA59C4D-25C9-4910-A1B4-7B8C1C884376}" type="presOf" srcId="{A38E1EEF-3450-4CB9-93D3-1D9C60216750}" destId="{3F7E3F6E-B12E-4CF3-94EB-336175F0CDC1}" srcOrd="0" destOrd="0" presId="urn:microsoft.com/office/officeart/2005/8/layout/radial6"/>
    <dgm:cxn modelId="{80D37E76-6347-447A-A63A-85DBCEEC159A}" type="presOf" srcId="{301A3EBB-9BA7-45D8-B613-61E5E4B20D3B}" destId="{7FA8E38B-0B83-4F4E-AC1F-3A90054C4A55}" srcOrd="0" destOrd="0" presId="urn:microsoft.com/office/officeart/2005/8/layout/radial6"/>
    <dgm:cxn modelId="{77B69177-C5C5-49FB-A8F3-3EB3BAE66E7B}" type="presOf" srcId="{4311A2A3-F441-43EA-8249-FE4297B4CED6}" destId="{BCB691A4-5238-4EBE-8192-A98EB8D137CF}" srcOrd="0" destOrd="0" presId="urn:microsoft.com/office/officeart/2005/8/layout/radial6"/>
    <dgm:cxn modelId="{B192307D-5C66-4D15-B40A-5D5B499A6960}" type="presOf" srcId="{409F8360-EF8F-4D7C-AC69-04A6EC65147E}" destId="{E8DD3192-6E43-48FE-956B-E3E64B391A92}" srcOrd="0" destOrd="0" presId="urn:microsoft.com/office/officeart/2005/8/layout/radial6"/>
    <dgm:cxn modelId="{727BB593-B28C-43AD-8EA2-55A3D18A2288}" srcId="{5FC354BF-3F61-4665-A460-25CC168DC6B1}" destId="{648E16C4-7CBE-4BCA-8B80-E1D77B5E449A}" srcOrd="4" destOrd="0" parTransId="{5A73060E-5F2D-499D-ADD6-5117943B131C}" sibTransId="{409F8360-EF8F-4D7C-AC69-04A6EC65147E}"/>
    <dgm:cxn modelId="{5DD842B9-7741-4187-9C2B-C2E8A00989B4}" type="presOf" srcId="{92573A5C-4AFF-42A0-A312-EF0E7B8EB310}" destId="{6556C18E-DE21-4F37-ABF8-6FC510AFE0A8}" srcOrd="0" destOrd="0" presId="urn:microsoft.com/office/officeart/2005/8/layout/radial6"/>
    <dgm:cxn modelId="{3BD839BC-7BDB-436B-8167-F565A96E2079}" srcId="{5FC354BF-3F61-4665-A460-25CC168DC6B1}" destId="{A7BF166E-A117-4591-AA48-EF2FBEFF8BAD}" srcOrd="0" destOrd="0" parTransId="{D5CA67EE-E66F-4E4E-B4F2-8946803CA303}" sibTransId="{D71C1210-2643-46B8-8F19-4DC97647ED4D}"/>
    <dgm:cxn modelId="{F8CDCEC0-A6AE-4885-9B2B-C85575E0DCB9}" type="presOf" srcId="{6FE5DE41-B9F1-44BA-9ECF-8C8CEA6D8D75}" destId="{C6E3E6BC-D2DF-4FB4-82EE-FD2938633BD9}" srcOrd="0" destOrd="0" presId="urn:microsoft.com/office/officeart/2005/8/layout/radial6"/>
    <dgm:cxn modelId="{9C6C51C2-2FAA-46C7-AA1F-F8271FC64F6B}" type="presOf" srcId="{ACAAE59B-E1DD-40AF-8673-5C63C144B813}" destId="{26CCF942-1801-4393-949A-83798E53E9A8}" srcOrd="0" destOrd="0" presId="urn:microsoft.com/office/officeart/2005/8/layout/radial6"/>
    <dgm:cxn modelId="{A06AD6C3-D696-446C-91CA-BE8124121B71}" srcId="{5FC354BF-3F61-4665-A460-25CC168DC6B1}" destId="{6FE5DE41-B9F1-44BA-9ECF-8C8CEA6D8D75}" srcOrd="6" destOrd="0" parTransId="{B5656CA2-E1D7-41DC-854E-12E92295308C}" sibTransId="{02C4C67C-040B-4F80-8844-619C00B1D95E}"/>
    <dgm:cxn modelId="{436862C5-C47B-487F-A45C-CE7C5F614B32}" srcId="{DB575AAF-1436-481C-9086-1F0011D41E26}" destId="{5FC354BF-3F61-4665-A460-25CC168DC6B1}" srcOrd="0" destOrd="0" parTransId="{17F5761A-2806-49D1-B805-DE20128A21E2}" sibTransId="{25E384DA-9BD6-4D19-A4DD-9313884E95A8}"/>
    <dgm:cxn modelId="{376877DC-F59F-40BA-A92C-B8E28879248E}" type="presOf" srcId="{5FC354BF-3F61-4665-A460-25CC168DC6B1}" destId="{387932A2-69F9-473B-B8AE-7EA2BCCF52AD}" srcOrd="0" destOrd="0" presId="urn:microsoft.com/office/officeart/2005/8/layout/radial6"/>
    <dgm:cxn modelId="{C6F6E5DD-F1C8-44A2-B1FE-5ADF6C0BCECA}" srcId="{5FC354BF-3F61-4665-A460-25CC168DC6B1}" destId="{A38E1EEF-3450-4CB9-93D3-1D9C60216750}" srcOrd="5" destOrd="0" parTransId="{97E0EFCA-E48F-496D-B122-C6EDD3E2E146}" sibTransId="{6E5DED04-9102-467B-8010-2675AF8A5E3A}"/>
    <dgm:cxn modelId="{D27C59E2-FBA5-4831-BF94-20B562B3354D}" type="presOf" srcId="{648E16C4-7CBE-4BCA-8B80-E1D77B5E449A}" destId="{72A088D7-2A20-430E-9DD0-49B90634C7F7}" srcOrd="0" destOrd="0" presId="urn:microsoft.com/office/officeart/2005/8/layout/radial6"/>
    <dgm:cxn modelId="{4307FFF4-18B9-459E-9320-0C60D19F21E7}" srcId="{5FC354BF-3F61-4665-A460-25CC168DC6B1}" destId="{9DE4E3C2-D66A-4955-BCC4-FF88722A9BE5}" srcOrd="1" destOrd="0" parTransId="{31E016BD-ED8C-42F5-B4F1-50A8D9A135A7}" sibTransId="{301A3EBB-9BA7-45D8-B613-61E5E4B20D3B}"/>
    <dgm:cxn modelId="{5C6367F7-9B25-4AFB-A0D7-F2EA30CC70D2}" type="presOf" srcId="{9DE4E3C2-D66A-4955-BCC4-FF88722A9BE5}" destId="{FE15D634-18E2-451C-87A4-A904FA01F27F}" srcOrd="0" destOrd="0" presId="urn:microsoft.com/office/officeart/2005/8/layout/radial6"/>
    <dgm:cxn modelId="{339A5C48-12CD-4FA2-ABB4-1E0E914EF9A5}" type="presParOf" srcId="{54D9E2DD-6F30-4CA1-87FC-9F825692FB08}" destId="{387932A2-69F9-473B-B8AE-7EA2BCCF52AD}" srcOrd="0" destOrd="0" presId="urn:microsoft.com/office/officeart/2005/8/layout/radial6"/>
    <dgm:cxn modelId="{BBA3E6BE-4DCF-4503-A507-32239B084E9E}" type="presParOf" srcId="{54D9E2DD-6F30-4CA1-87FC-9F825692FB08}" destId="{9A4FE2DB-BA82-4EA1-97B8-3E92CEA2E563}" srcOrd="1" destOrd="0" presId="urn:microsoft.com/office/officeart/2005/8/layout/radial6"/>
    <dgm:cxn modelId="{0A4B208D-E996-48BF-8C59-ABE521824A3F}" type="presParOf" srcId="{54D9E2DD-6F30-4CA1-87FC-9F825692FB08}" destId="{294D61DD-C455-405A-AD2E-0717FFCF4BDD}" srcOrd="2" destOrd="0" presId="urn:microsoft.com/office/officeart/2005/8/layout/radial6"/>
    <dgm:cxn modelId="{5968CA45-6818-46CA-8307-F59B268780CC}" type="presParOf" srcId="{54D9E2DD-6F30-4CA1-87FC-9F825692FB08}" destId="{D7AE8D1F-EB9B-49AD-A524-D1EDF9A03B01}" srcOrd="3" destOrd="0" presId="urn:microsoft.com/office/officeart/2005/8/layout/radial6"/>
    <dgm:cxn modelId="{DEB88483-46D7-4952-9C51-F9271989B4E1}" type="presParOf" srcId="{54D9E2DD-6F30-4CA1-87FC-9F825692FB08}" destId="{FE15D634-18E2-451C-87A4-A904FA01F27F}" srcOrd="4" destOrd="0" presId="urn:microsoft.com/office/officeart/2005/8/layout/radial6"/>
    <dgm:cxn modelId="{CF53803D-898F-42A6-AA9B-01B12F6E57F7}" type="presParOf" srcId="{54D9E2DD-6F30-4CA1-87FC-9F825692FB08}" destId="{4C069DA2-EE26-42F0-BBEC-B355F9E4847C}" srcOrd="5" destOrd="0" presId="urn:microsoft.com/office/officeart/2005/8/layout/radial6"/>
    <dgm:cxn modelId="{69BB0147-8693-40C5-968D-7FD5F86E4718}" type="presParOf" srcId="{54D9E2DD-6F30-4CA1-87FC-9F825692FB08}" destId="{7FA8E38B-0B83-4F4E-AC1F-3A90054C4A55}" srcOrd="6" destOrd="0" presId="urn:microsoft.com/office/officeart/2005/8/layout/radial6"/>
    <dgm:cxn modelId="{018A3013-FABC-4553-BF62-5F3B0BDE2401}" type="presParOf" srcId="{54D9E2DD-6F30-4CA1-87FC-9F825692FB08}" destId="{BCB691A4-5238-4EBE-8192-A98EB8D137CF}" srcOrd="7" destOrd="0" presId="urn:microsoft.com/office/officeart/2005/8/layout/radial6"/>
    <dgm:cxn modelId="{FA38C111-0555-4085-9145-B55F5FF35620}" type="presParOf" srcId="{54D9E2DD-6F30-4CA1-87FC-9F825692FB08}" destId="{73FE8CFE-F761-48AC-B7C2-9FB4AB65DAC6}" srcOrd="8" destOrd="0" presId="urn:microsoft.com/office/officeart/2005/8/layout/radial6"/>
    <dgm:cxn modelId="{9FD1824A-8AF9-4500-B45E-5AC2C91D1E86}" type="presParOf" srcId="{54D9E2DD-6F30-4CA1-87FC-9F825692FB08}" destId="{26CCF942-1801-4393-949A-83798E53E9A8}" srcOrd="9" destOrd="0" presId="urn:microsoft.com/office/officeart/2005/8/layout/radial6"/>
    <dgm:cxn modelId="{0CC5E164-DC89-45ED-A01B-7CAD7F5E24B3}" type="presParOf" srcId="{54D9E2DD-6F30-4CA1-87FC-9F825692FB08}" destId="{6556C18E-DE21-4F37-ABF8-6FC510AFE0A8}" srcOrd="10" destOrd="0" presId="urn:microsoft.com/office/officeart/2005/8/layout/radial6"/>
    <dgm:cxn modelId="{79F80FF7-A631-46FD-B09F-7D2FE494ED32}" type="presParOf" srcId="{54D9E2DD-6F30-4CA1-87FC-9F825692FB08}" destId="{F080E0DA-0C8C-4765-BA5E-0132D97F46CB}" srcOrd="11" destOrd="0" presId="urn:microsoft.com/office/officeart/2005/8/layout/radial6"/>
    <dgm:cxn modelId="{C142C00F-E41B-4001-BAA9-879548835F08}" type="presParOf" srcId="{54D9E2DD-6F30-4CA1-87FC-9F825692FB08}" destId="{D6881A4C-E0DE-42D8-A468-D1274BB5E594}" srcOrd="12" destOrd="0" presId="urn:microsoft.com/office/officeart/2005/8/layout/radial6"/>
    <dgm:cxn modelId="{297CDB8A-060C-4FCE-9BAD-BD15C789A2D6}" type="presParOf" srcId="{54D9E2DD-6F30-4CA1-87FC-9F825692FB08}" destId="{72A088D7-2A20-430E-9DD0-49B90634C7F7}" srcOrd="13" destOrd="0" presId="urn:microsoft.com/office/officeart/2005/8/layout/radial6"/>
    <dgm:cxn modelId="{6C6BAB9C-6184-44CE-98C2-20B785CC153C}" type="presParOf" srcId="{54D9E2DD-6F30-4CA1-87FC-9F825692FB08}" destId="{F0EE683A-F4C1-483A-A7E1-AF8B8AD830D2}" srcOrd="14" destOrd="0" presId="urn:microsoft.com/office/officeart/2005/8/layout/radial6"/>
    <dgm:cxn modelId="{A5D40EFB-B074-4ADA-810B-F84B6ADBDA4E}" type="presParOf" srcId="{54D9E2DD-6F30-4CA1-87FC-9F825692FB08}" destId="{E8DD3192-6E43-48FE-956B-E3E64B391A92}" srcOrd="15" destOrd="0" presId="urn:microsoft.com/office/officeart/2005/8/layout/radial6"/>
    <dgm:cxn modelId="{C6BE8A49-7AA4-40BE-A0FC-748985CDAE7C}" type="presParOf" srcId="{54D9E2DD-6F30-4CA1-87FC-9F825692FB08}" destId="{3F7E3F6E-B12E-4CF3-94EB-336175F0CDC1}" srcOrd="16" destOrd="0" presId="urn:microsoft.com/office/officeart/2005/8/layout/radial6"/>
    <dgm:cxn modelId="{16F0771B-0567-448B-8A11-E1D7300FDC8E}" type="presParOf" srcId="{54D9E2DD-6F30-4CA1-87FC-9F825692FB08}" destId="{A6D3B63C-96AA-4E61-AA4C-2147EBC8447A}" srcOrd="17" destOrd="0" presId="urn:microsoft.com/office/officeart/2005/8/layout/radial6"/>
    <dgm:cxn modelId="{F42E11E2-E1A0-4BED-98E0-D135E603FFB5}" type="presParOf" srcId="{54D9E2DD-6F30-4CA1-87FC-9F825692FB08}" destId="{5A54E3C8-6D73-4B6F-8E8A-DA0E2E38CE62}" srcOrd="18" destOrd="0" presId="urn:microsoft.com/office/officeart/2005/8/layout/radial6"/>
    <dgm:cxn modelId="{1A030F8B-6F4D-4EE6-A4F2-70846409F019}" type="presParOf" srcId="{54D9E2DD-6F30-4CA1-87FC-9F825692FB08}" destId="{C6E3E6BC-D2DF-4FB4-82EE-FD2938633BD9}" srcOrd="19" destOrd="0" presId="urn:microsoft.com/office/officeart/2005/8/layout/radial6"/>
    <dgm:cxn modelId="{D86E76F1-4169-45DD-BFA0-53C661CAE09B}" type="presParOf" srcId="{54D9E2DD-6F30-4CA1-87FC-9F825692FB08}" destId="{EAF7CBA4-451F-40F0-8AA8-74D42EDA8611}" srcOrd="20" destOrd="0" presId="urn:microsoft.com/office/officeart/2005/8/layout/radial6"/>
    <dgm:cxn modelId="{55CCE774-8A34-4D2F-8867-B3211F61DE00}" type="presParOf" srcId="{54D9E2DD-6F30-4CA1-87FC-9F825692FB08}" destId="{219ACAEB-0693-4183-9D90-BE65A8B4C12C}"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575AAF-1436-481C-9086-1F0011D41E2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AU"/>
        </a:p>
      </dgm:t>
    </dgm:pt>
    <dgm:pt modelId="{A7BF166E-A117-4591-AA48-EF2FBEFF8BAD}">
      <dgm:prSet phldrT="[Text]"/>
      <dgm:spPr>
        <a:solidFill>
          <a:schemeClr val="bg1"/>
        </a:solidFill>
        <a:ln w="38100">
          <a:solidFill>
            <a:schemeClr val="tx1"/>
          </a:solidFill>
        </a:ln>
      </dgm:spPr>
      <dgm:t>
        <a:bodyPr/>
        <a:lstStyle/>
        <a:p>
          <a:r>
            <a:rPr lang="en-AU" dirty="0"/>
            <a:t> </a:t>
          </a:r>
        </a:p>
      </dgm:t>
    </dgm:pt>
    <dgm:pt modelId="{D5CA67EE-E66F-4E4E-B4F2-8946803CA303}" type="parTrans" cxnId="{3BD839BC-7BDB-436B-8167-F565A96E2079}">
      <dgm:prSet/>
      <dgm:spPr/>
      <dgm:t>
        <a:bodyPr/>
        <a:lstStyle/>
        <a:p>
          <a:endParaRPr lang="en-AU"/>
        </a:p>
      </dgm:t>
    </dgm:pt>
    <dgm:pt modelId="{D71C1210-2643-46B8-8F19-4DC97647ED4D}" type="sibTrans" cxnId="{3BD839BC-7BDB-436B-8167-F565A96E2079}">
      <dgm:prSet/>
      <dgm:spPr>
        <a:solidFill>
          <a:srgbClr val="055A42"/>
        </a:solidFill>
      </dgm:spPr>
      <dgm:t>
        <a:bodyPr/>
        <a:lstStyle/>
        <a:p>
          <a:endParaRPr lang="en-AU"/>
        </a:p>
      </dgm:t>
    </dgm:pt>
    <dgm:pt modelId="{9DE4E3C2-D66A-4955-BCC4-FF88722A9BE5}">
      <dgm:prSet phldrT="[Text]"/>
      <dgm:spPr>
        <a:solidFill>
          <a:schemeClr val="bg1"/>
        </a:solidFill>
        <a:ln w="38100">
          <a:solidFill>
            <a:schemeClr val="tx1"/>
          </a:solidFill>
        </a:ln>
      </dgm:spPr>
      <dgm:t>
        <a:bodyPr/>
        <a:lstStyle/>
        <a:p>
          <a:r>
            <a:rPr lang="en-AU" dirty="0"/>
            <a:t> </a:t>
          </a:r>
        </a:p>
      </dgm:t>
    </dgm:pt>
    <dgm:pt modelId="{31E016BD-ED8C-42F5-B4F1-50A8D9A135A7}" type="parTrans" cxnId="{4307FFF4-18B9-459E-9320-0C60D19F21E7}">
      <dgm:prSet/>
      <dgm:spPr/>
      <dgm:t>
        <a:bodyPr/>
        <a:lstStyle/>
        <a:p>
          <a:endParaRPr lang="en-AU"/>
        </a:p>
      </dgm:t>
    </dgm:pt>
    <dgm:pt modelId="{301A3EBB-9BA7-45D8-B613-61E5E4B20D3B}" type="sibTrans" cxnId="{4307FFF4-18B9-459E-9320-0C60D19F21E7}">
      <dgm:prSet/>
      <dgm:spPr>
        <a:solidFill>
          <a:srgbClr val="055A42"/>
        </a:solidFill>
      </dgm:spPr>
      <dgm:t>
        <a:bodyPr/>
        <a:lstStyle/>
        <a:p>
          <a:endParaRPr lang="en-AU"/>
        </a:p>
      </dgm:t>
    </dgm:pt>
    <dgm:pt modelId="{6FE5DE41-B9F1-44BA-9ECF-8C8CEA6D8D75}">
      <dgm:prSet phldrT="[Text]"/>
      <dgm:spPr>
        <a:solidFill>
          <a:schemeClr val="bg1"/>
        </a:solidFill>
        <a:ln w="38100">
          <a:solidFill>
            <a:schemeClr val="bg1">
              <a:lumMod val="85000"/>
            </a:schemeClr>
          </a:solidFill>
        </a:ln>
      </dgm:spPr>
      <dgm:t>
        <a:bodyPr/>
        <a:lstStyle/>
        <a:p>
          <a:r>
            <a:rPr lang="en-AU" dirty="0"/>
            <a:t> </a:t>
          </a:r>
        </a:p>
      </dgm:t>
    </dgm:pt>
    <dgm:pt modelId="{B5656CA2-E1D7-41DC-854E-12E92295308C}" type="parTrans" cxnId="{A06AD6C3-D696-446C-91CA-BE8124121B71}">
      <dgm:prSet/>
      <dgm:spPr/>
      <dgm:t>
        <a:bodyPr/>
        <a:lstStyle/>
        <a:p>
          <a:endParaRPr lang="en-AU"/>
        </a:p>
      </dgm:t>
    </dgm:pt>
    <dgm:pt modelId="{02C4C67C-040B-4F80-8844-619C00B1D95E}" type="sibTrans" cxnId="{A06AD6C3-D696-446C-91CA-BE8124121B71}">
      <dgm:prSet/>
      <dgm:spPr>
        <a:solidFill>
          <a:srgbClr val="055A42"/>
        </a:solidFill>
      </dgm:spPr>
      <dgm:t>
        <a:bodyPr/>
        <a:lstStyle/>
        <a:p>
          <a:endParaRPr lang="en-AU"/>
        </a:p>
      </dgm:t>
    </dgm:pt>
    <dgm:pt modelId="{A38E1EEF-3450-4CB9-93D3-1D9C60216750}">
      <dgm:prSet phldrT="[Text]"/>
      <dgm:spPr>
        <a:solidFill>
          <a:schemeClr val="bg1"/>
        </a:solidFill>
        <a:ln w="38100">
          <a:solidFill>
            <a:schemeClr val="bg1">
              <a:lumMod val="85000"/>
            </a:schemeClr>
          </a:solidFill>
        </a:ln>
      </dgm:spPr>
      <dgm:t>
        <a:bodyPr/>
        <a:lstStyle/>
        <a:p>
          <a:endParaRPr lang="en-AU" dirty="0"/>
        </a:p>
      </dgm:t>
    </dgm:pt>
    <dgm:pt modelId="{97E0EFCA-E48F-496D-B122-C6EDD3E2E146}" type="parTrans" cxnId="{C6F6E5DD-F1C8-44A2-B1FE-5ADF6C0BCECA}">
      <dgm:prSet/>
      <dgm:spPr/>
      <dgm:t>
        <a:bodyPr/>
        <a:lstStyle/>
        <a:p>
          <a:endParaRPr lang="en-AU"/>
        </a:p>
      </dgm:t>
    </dgm:pt>
    <dgm:pt modelId="{6E5DED04-9102-467B-8010-2675AF8A5E3A}" type="sibTrans" cxnId="{C6F6E5DD-F1C8-44A2-B1FE-5ADF6C0BCECA}">
      <dgm:prSet/>
      <dgm:spPr>
        <a:solidFill>
          <a:schemeClr val="bg1">
            <a:lumMod val="85000"/>
          </a:schemeClr>
        </a:solidFill>
      </dgm:spPr>
      <dgm:t>
        <a:bodyPr/>
        <a:lstStyle/>
        <a:p>
          <a:endParaRPr lang="en-AU"/>
        </a:p>
      </dgm:t>
    </dgm:pt>
    <dgm:pt modelId="{92573A5C-4AFF-42A0-A312-EF0E7B8EB310}">
      <dgm:prSet phldrT="[Text]"/>
      <dgm:spPr>
        <a:solidFill>
          <a:schemeClr val="bg1"/>
        </a:solidFill>
        <a:ln w="38100">
          <a:solidFill>
            <a:schemeClr val="tx1"/>
          </a:solidFill>
        </a:ln>
      </dgm:spPr>
      <dgm:t>
        <a:bodyPr/>
        <a:lstStyle/>
        <a:p>
          <a:endParaRPr lang="en-AU" dirty="0"/>
        </a:p>
      </dgm:t>
    </dgm:pt>
    <dgm:pt modelId="{22974871-93D9-42C5-8526-08D394EA6BEE}" type="parTrans" cxnId="{FA38C319-85C8-4360-B8F5-AE707CD625AC}">
      <dgm:prSet/>
      <dgm:spPr/>
      <dgm:t>
        <a:bodyPr/>
        <a:lstStyle/>
        <a:p>
          <a:endParaRPr lang="en-AU"/>
        </a:p>
      </dgm:t>
    </dgm:pt>
    <dgm:pt modelId="{55F5982B-C6DB-45E5-A0B9-8C142F31AC77}" type="sibTrans" cxnId="{FA38C319-85C8-4360-B8F5-AE707CD625AC}">
      <dgm:prSet/>
      <dgm:spPr>
        <a:solidFill>
          <a:srgbClr val="055A42"/>
        </a:solidFill>
      </dgm:spPr>
      <dgm:t>
        <a:bodyPr/>
        <a:lstStyle/>
        <a:p>
          <a:endParaRPr lang="en-AU"/>
        </a:p>
      </dgm:t>
    </dgm:pt>
    <dgm:pt modelId="{648E16C4-7CBE-4BCA-8B80-E1D77B5E449A}">
      <dgm:prSet phldrT="[Text]"/>
      <dgm:spPr>
        <a:solidFill>
          <a:schemeClr val="bg1"/>
        </a:solidFill>
        <a:ln w="38100">
          <a:solidFill>
            <a:schemeClr val="bg1">
              <a:lumMod val="85000"/>
            </a:schemeClr>
          </a:solidFill>
        </a:ln>
      </dgm:spPr>
      <dgm:t>
        <a:bodyPr/>
        <a:lstStyle/>
        <a:p>
          <a:endParaRPr lang="en-AU" dirty="0"/>
        </a:p>
      </dgm:t>
    </dgm:pt>
    <dgm:pt modelId="{5A73060E-5F2D-499D-ADD6-5117943B131C}" type="parTrans" cxnId="{727BB593-B28C-43AD-8EA2-55A3D18A2288}">
      <dgm:prSet/>
      <dgm:spPr/>
      <dgm:t>
        <a:bodyPr/>
        <a:lstStyle/>
        <a:p>
          <a:endParaRPr lang="en-AU"/>
        </a:p>
      </dgm:t>
    </dgm:pt>
    <dgm:pt modelId="{409F8360-EF8F-4D7C-AC69-04A6EC65147E}" type="sibTrans" cxnId="{727BB593-B28C-43AD-8EA2-55A3D18A2288}">
      <dgm:prSet/>
      <dgm:spPr>
        <a:solidFill>
          <a:schemeClr val="bg1">
            <a:lumMod val="85000"/>
          </a:schemeClr>
        </a:solidFill>
      </dgm:spPr>
      <dgm:t>
        <a:bodyPr/>
        <a:lstStyle/>
        <a:p>
          <a:endParaRPr lang="en-AU"/>
        </a:p>
      </dgm:t>
    </dgm:pt>
    <dgm:pt modelId="{4311A2A3-F441-43EA-8249-FE4297B4CED6}">
      <dgm:prSet phldrT="[Text]"/>
      <dgm:spPr>
        <a:solidFill>
          <a:schemeClr val="bg1"/>
        </a:solidFill>
        <a:ln w="38100">
          <a:solidFill>
            <a:schemeClr val="tx1"/>
          </a:solidFill>
        </a:ln>
      </dgm:spPr>
      <dgm:t>
        <a:bodyPr/>
        <a:lstStyle/>
        <a:p>
          <a:r>
            <a:rPr lang="en-AU" dirty="0"/>
            <a:t> </a:t>
          </a:r>
        </a:p>
      </dgm:t>
    </dgm:pt>
    <dgm:pt modelId="{ACAAE59B-E1DD-40AF-8673-5C63C144B813}" type="sibTrans" cxnId="{34648906-5393-4353-AD6C-72A59D59C887}">
      <dgm:prSet/>
      <dgm:spPr>
        <a:solidFill>
          <a:srgbClr val="055A42"/>
        </a:solidFill>
      </dgm:spPr>
      <dgm:t>
        <a:bodyPr/>
        <a:lstStyle/>
        <a:p>
          <a:endParaRPr lang="en-AU"/>
        </a:p>
      </dgm:t>
    </dgm:pt>
    <dgm:pt modelId="{4C42C373-195C-4D0D-A6A0-1FB114F0C45B}" type="parTrans" cxnId="{34648906-5393-4353-AD6C-72A59D59C887}">
      <dgm:prSet/>
      <dgm:spPr/>
      <dgm:t>
        <a:bodyPr/>
        <a:lstStyle/>
        <a:p>
          <a:endParaRPr lang="en-AU"/>
        </a:p>
      </dgm:t>
    </dgm:pt>
    <dgm:pt modelId="{5FC354BF-3F61-4665-A460-25CC168DC6B1}">
      <dgm:prSet phldrT="[Text]"/>
      <dgm:spPr>
        <a:solidFill>
          <a:schemeClr val="bg1"/>
        </a:solidFill>
        <a:ln>
          <a:solidFill>
            <a:schemeClr val="bg1"/>
          </a:solidFill>
        </a:ln>
      </dgm:spPr>
      <dgm:t>
        <a:bodyPr/>
        <a:lstStyle/>
        <a:p>
          <a:r>
            <a:rPr lang="en-AU" dirty="0"/>
            <a:t> </a:t>
          </a:r>
        </a:p>
      </dgm:t>
    </dgm:pt>
    <dgm:pt modelId="{25E384DA-9BD6-4D19-A4DD-9313884E95A8}" type="sibTrans" cxnId="{436862C5-C47B-487F-A45C-CE7C5F614B32}">
      <dgm:prSet/>
      <dgm:spPr/>
      <dgm:t>
        <a:bodyPr/>
        <a:lstStyle/>
        <a:p>
          <a:endParaRPr lang="en-AU"/>
        </a:p>
      </dgm:t>
    </dgm:pt>
    <dgm:pt modelId="{17F5761A-2806-49D1-B805-DE20128A21E2}" type="parTrans" cxnId="{436862C5-C47B-487F-A45C-CE7C5F614B32}">
      <dgm:prSet/>
      <dgm:spPr/>
      <dgm:t>
        <a:bodyPr/>
        <a:lstStyle/>
        <a:p>
          <a:endParaRPr lang="en-AU"/>
        </a:p>
      </dgm:t>
    </dgm:pt>
    <dgm:pt modelId="{54D9E2DD-6F30-4CA1-87FC-9F825692FB08}" type="pres">
      <dgm:prSet presAssocID="{DB575AAF-1436-481C-9086-1F0011D41E26}" presName="Name0" presStyleCnt="0">
        <dgm:presLayoutVars>
          <dgm:chMax val="1"/>
          <dgm:dir/>
          <dgm:animLvl val="ctr"/>
          <dgm:resizeHandles val="exact"/>
        </dgm:presLayoutVars>
      </dgm:prSet>
      <dgm:spPr/>
    </dgm:pt>
    <dgm:pt modelId="{387932A2-69F9-473B-B8AE-7EA2BCCF52AD}" type="pres">
      <dgm:prSet presAssocID="{5FC354BF-3F61-4665-A460-25CC168DC6B1}" presName="centerShape" presStyleLbl="node0" presStyleIdx="0" presStyleCnt="1" custScaleX="246392" custScaleY="246392"/>
      <dgm:spPr/>
    </dgm:pt>
    <dgm:pt modelId="{9A4FE2DB-BA82-4EA1-97B8-3E92CEA2E563}" type="pres">
      <dgm:prSet presAssocID="{A7BF166E-A117-4591-AA48-EF2FBEFF8BAD}" presName="node" presStyleLbl="node1" presStyleIdx="0" presStyleCnt="7" custScaleX="18210" custScaleY="18210">
        <dgm:presLayoutVars>
          <dgm:bulletEnabled val="1"/>
        </dgm:presLayoutVars>
      </dgm:prSet>
      <dgm:spPr/>
    </dgm:pt>
    <dgm:pt modelId="{294D61DD-C455-405A-AD2E-0717FFCF4BDD}" type="pres">
      <dgm:prSet presAssocID="{A7BF166E-A117-4591-AA48-EF2FBEFF8BAD}" presName="dummy" presStyleCnt="0"/>
      <dgm:spPr/>
    </dgm:pt>
    <dgm:pt modelId="{D7AE8D1F-EB9B-49AD-A524-D1EDF9A03B01}" type="pres">
      <dgm:prSet presAssocID="{D71C1210-2643-46B8-8F19-4DC97647ED4D}" presName="sibTrans" presStyleLbl="sibTrans2D1" presStyleIdx="0" presStyleCnt="7"/>
      <dgm:spPr/>
    </dgm:pt>
    <dgm:pt modelId="{FE15D634-18E2-451C-87A4-A904FA01F27F}" type="pres">
      <dgm:prSet presAssocID="{9DE4E3C2-D66A-4955-BCC4-FF88722A9BE5}" presName="node" presStyleLbl="node1" presStyleIdx="1" presStyleCnt="7" custScaleX="18210" custScaleY="18210">
        <dgm:presLayoutVars>
          <dgm:bulletEnabled val="1"/>
        </dgm:presLayoutVars>
      </dgm:prSet>
      <dgm:spPr/>
    </dgm:pt>
    <dgm:pt modelId="{4C069DA2-EE26-42F0-BBEC-B355F9E4847C}" type="pres">
      <dgm:prSet presAssocID="{9DE4E3C2-D66A-4955-BCC4-FF88722A9BE5}" presName="dummy" presStyleCnt="0"/>
      <dgm:spPr/>
    </dgm:pt>
    <dgm:pt modelId="{7FA8E38B-0B83-4F4E-AC1F-3A90054C4A55}" type="pres">
      <dgm:prSet presAssocID="{301A3EBB-9BA7-45D8-B613-61E5E4B20D3B}" presName="sibTrans" presStyleLbl="sibTrans2D1" presStyleIdx="1" presStyleCnt="7"/>
      <dgm:spPr/>
    </dgm:pt>
    <dgm:pt modelId="{BCB691A4-5238-4EBE-8192-A98EB8D137CF}" type="pres">
      <dgm:prSet presAssocID="{4311A2A3-F441-43EA-8249-FE4297B4CED6}" presName="node" presStyleLbl="node1" presStyleIdx="2" presStyleCnt="7" custScaleX="18210" custScaleY="18210">
        <dgm:presLayoutVars>
          <dgm:bulletEnabled val="1"/>
        </dgm:presLayoutVars>
      </dgm:prSet>
      <dgm:spPr/>
    </dgm:pt>
    <dgm:pt modelId="{73FE8CFE-F761-48AC-B7C2-9FB4AB65DAC6}" type="pres">
      <dgm:prSet presAssocID="{4311A2A3-F441-43EA-8249-FE4297B4CED6}" presName="dummy" presStyleCnt="0"/>
      <dgm:spPr/>
    </dgm:pt>
    <dgm:pt modelId="{26CCF942-1801-4393-949A-83798E53E9A8}" type="pres">
      <dgm:prSet presAssocID="{ACAAE59B-E1DD-40AF-8673-5C63C144B813}" presName="sibTrans" presStyleLbl="sibTrans2D1" presStyleIdx="2" presStyleCnt="7"/>
      <dgm:spPr/>
    </dgm:pt>
    <dgm:pt modelId="{6556C18E-DE21-4F37-ABF8-6FC510AFE0A8}" type="pres">
      <dgm:prSet presAssocID="{92573A5C-4AFF-42A0-A312-EF0E7B8EB310}" presName="node" presStyleLbl="node1" presStyleIdx="3" presStyleCnt="7" custScaleX="18210" custScaleY="18210">
        <dgm:presLayoutVars>
          <dgm:bulletEnabled val="1"/>
        </dgm:presLayoutVars>
      </dgm:prSet>
      <dgm:spPr/>
    </dgm:pt>
    <dgm:pt modelId="{F080E0DA-0C8C-4765-BA5E-0132D97F46CB}" type="pres">
      <dgm:prSet presAssocID="{92573A5C-4AFF-42A0-A312-EF0E7B8EB310}" presName="dummy" presStyleCnt="0"/>
      <dgm:spPr/>
    </dgm:pt>
    <dgm:pt modelId="{D6881A4C-E0DE-42D8-A468-D1274BB5E594}" type="pres">
      <dgm:prSet presAssocID="{55F5982B-C6DB-45E5-A0B9-8C142F31AC77}" presName="sibTrans" presStyleLbl="sibTrans2D1" presStyleIdx="3" presStyleCnt="7"/>
      <dgm:spPr/>
    </dgm:pt>
    <dgm:pt modelId="{72A088D7-2A20-430E-9DD0-49B90634C7F7}" type="pres">
      <dgm:prSet presAssocID="{648E16C4-7CBE-4BCA-8B80-E1D77B5E449A}" presName="node" presStyleLbl="node1" presStyleIdx="4" presStyleCnt="7" custScaleX="18210" custScaleY="18210">
        <dgm:presLayoutVars>
          <dgm:bulletEnabled val="1"/>
        </dgm:presLayoutVars>
      </dgm:prSet>
      <dgm:spPr/>
    </dgm:pt>
    <dgm:pt modelId="{F0EE683A-F4C1-483A-A7E1-AF8B8AD830D2}" type="pres">
      <dgm:prSet presAssocID="{648E16C4-7CBE-4BCA-8B80-E1D77B5E449A}" presName="dummy" presStyleCnt="0"/>
      <dgm:spPr/>
    </dgm:pt>
    <dgm:pt modelId="{E8DD3192-6E43-48FE-956B-E3E64B391A92}" type="pres">
      <dgm:prSet presAssocID="{409F8360-EF8F-4D7C-AC69-04A6EC65147E}" presName="sibTrans" presStyleLbl="sibTrans2D1" presStyleIdx="4" presStyleCnt="7"/>
      <dgm:spPr/>
    </dgm:pt>
    <dgm:pt modelId="{3F7E3F6E-B12E-4CF3-94EB-336175F0CDC1}" type="pres">
      <dgm:prSet presAssocID="{A38E1EEF-3450-4CB9-93D3-1D9C60216750}" presName="node" presStyleLbl="node1" presStyleIdx="5" presStyleCnt="7" custScaleX="18210" custScaleY="18210">
        <dgm:presLayoutVars>
          <dgm:bulletEnabled val="1"/>
        </dgm:presLayoutVars>
      </dgm:prSet>
      <dgm:spPr/>
    </dgm:pt>
    <dgm:pt modelId="{A6D3B63C-96AA-4E61-AA4C-2147EBC8447A}" type="pres">
      <dgm:prSet presAssocID="{A38E1EEF-3450-4CB9-93D3-1D9C60216750}" presName="dummy" presStyleCnt="0"/>
      <dgm:spPr/>
    </dgm:pt>
    <dgm:pt modelId="{5A54E3C8-6D73-4B6F-8E8A-DA0E2E38CE62}" type="pres">
      <dgm:prSet presAssocID="{6E5DED04-9102-467B-8010-2675AF8A5E3A}" presName="sibTrans" presStyleLbl="sibTrans2D1" presStyleIdx="5" presStyleCnt="7"/>
      <dgm:spPr/>
    </dgm:pt>
    <dgm:pt modelId="{C6E3E6BC-D2DF-4FB4-82EE-FD2938633BD9}" type="pres">
      <dgm:prSet presAssocID="{6FE5DE41-B9F1-44BA-9ECF-8C8CEA6D8D75}" presName="node" presStyleLbl="node1" presStyleIdx="6" presStyleCnt="7" custScaleX="18210" custScaleY="18210">
        <dgm:presLayoutVars>
          <dgm:bulletEnabled val="1"/>
        </dgm:presLayoutVars>
      </dgm:prSet>
      <dgm:spPr/>
    </dgm:pt>
    <dgm:pt modelId="{EAF7CBA4-451F-40F0-8AA8-74D42EDA8611}" type="pres">
      <dgm:prSet presAssocID="{6FE5DE41-B9F1-44BA-9ECF-8C8CEA6D8D75}" presName="dummy" presStyleCnt="0"/>
      <dgm:spPr/>
    </dgm:pt>
    <dgm:pt modelId="{219ACAEB-0693-4183-9D90-BE65A8B4C12C}" type="pres">
      <dgm:prSet presAssocID="{02C4C67C-040B-4F80-8844-619C00B1D95E}" presName="sibTrans" presStyleLbl="sibTrans2D1" presStyleIdx="6" presStyleCnt="7"/>
      <dgm:spPr/>
    </dgm:pt>
  </dgm:ptLst>
  <dgm:cxnLst>
    <dgm:cxn modelId="{7A942C04-7778-42F1-AD89-95444C403612}" type="presOf" srcId="{A7BF166E-A117-4591-AA48-EF2FBEFF8BAD}" destId="{9A4FE2DB-BA82-4EA1-97B8-3E92CEA2E563}" srcOrd="0" destOrd="0" presId="urn:microsoft.com/office/officeart/2005/8/layout/radial6"/>
    <dgm:cxn modelId="{34648906-5393-4353-AD6C-72A59D59C887}" srcId="{5FC354BF-3F61-4665-A460-25CC168DC6B1}" destId="{4311A2A3-F441-43EA-8249-FE4297B4CED6}" srcOrd="2" destOrd="0" parTransId="{4C42C373-195C-4D0D-A6A0-1FB114F0C45B}" sibTransId="{ACAAE59B-E1DD-40AF-8673-5C63C144B813}"/>
    <dgm:cxn modelId="{47925C08-8E0A-4E7B-8A25-2B00300AD2CC}" type="presOf" srcId="{02C4C67C-040B-4F80-8844-619C00B1D95E}" destId="{219ACAEB-0693-4183-9D90-BE65A8B4C12C}" srcOrd="0" destOrd="0" presId="urn:microsoft.com/office/officeart/2005/8/layout/radial6"/>
    <dgm:cxn modelId="{FE98E809-A9CB-4194-A172-9836685415A1}" type="presOf" srcId="{D71C1210-2643-46B8-8F19-4DC97647ED4D}" destId="{D7AE8D1F-EB9B-49AD-A524-D1EDF9A03B01}" srcOrd="0" destOrd="0" presId="urn:microsoft.com/office/officeart/2005/8/layout/radial6"/>
    <dgm:cxn modelId="{FA38C319-85C8-4360-B8F5-AE707CD625AC}" srcId="{5FC354BF-3F61-4665-A460-25CC168DC6B1}" destId="{92573A5C-4AFF-42A0-A312-EF0E7B8EB310}" srcOrd="3" destOrd="0" parTransId="{22974871-93D9-42C5-8526-08D394EA6BEE}" sibTransId="{55F5982B-C6DB-45E5-A0B9-8C142F31AC77}"/>
    <dgm:cxn modelId="{012ACD2B-63BA-473E-9723-4670611162FA}" type="presOf" srcId="{6E5DED04-9102-467B-8010-2675AF8A5E3A}" destId="{5A54E3C8-6D73-4B6F-8E8A-DA0E2E38CE62}" srcOrd="0" destOrd="0" presId="urn:microsoft.com/office/officeart/2005/8/layout/radial6"/>
    <dgm:cxn modelId="{9D102732-0CC9-481C-9A5D-203B01D8E8CB}" type="presOf" srcId="{DB575AAF-1436-481C-9086-1F0011D41E26}" destId="{54D9E2DD-6F30-4CA1-87FC-9F825692FB08}" srcOrd="0" destOrd="0" presId="urn:microsoft.com/office/officeart/2005/8/layout/radial6"/>
    <dgm:cxn modelId="{1B8C4436-1D70-4ADE-AADF-7AB2C435090C}" type="presOf" srcId="{55F5982B-C6DB-45E5-A0B9-8C142F31AC77}" destId="{D6881A4C-E0DE-42D8-A468-D1274BB5E594}" srcOrd="0" destOrd="0" presId="urn:microsoft.com/office/officeart/2005/8/layout/radial6"/>
    <dgm:cxn modelId="{3EA59C4D-25C9-4910-A1B4-7B8C1C884376}" type="presOf" srcId="{A38E1EEF-3450-4CB9-93D3-1D9C60216750}" destId="{3F7E3F6E-B12E-4CF3-94EB-336175F0CDC1}" srcOrd="0" destOrd="0" presId="urn:microsoft.com/office/officeart/2005/8/layout/radial6"/>
    <dgm:cxn modelId="{80D37E76-6347-447A-A63A-85DBCEEC159A}" type="presOf" srcId="{301A3EBB-9BA7-45D8-B613-61E5E4B20D3B}" destId="{7FA8E38B-0B83-4F4E-AC1F-3A90054C4A55}" srcOrd="0" destOrd="0" presId="urn:microsoft.com/office/officeart/2005/8/layout/radial6"/>
    <dgm:cxn modelId="{77B69177-C5C5-49FB-A8F3-3EB3BAE66E7B}" type="presOf" srcId="{4311A2A3-F441-43EA-8249-FE4297B4CED6}" destId="{BCB691A4-5238-4EBE-8192-A98EB8D137CF}" srcOrd="0" destOrd="0" presId="urn:microsoft.com/office/officeart/2005/8/layout/radial6"/>
    <dgm:cxn modelId="{B192307D-5C66-4D15-B40A-5D5B499A6960}" type="presOf" srcId="{409F8360-EF8F-4D7C-AC69-04A6EC65147E}" destId="{E8DD3192-6E43-48FE-956B-E3E64B391A92}" srcOrd="0" destOrd="0" presId="urn:microsoft.com/office/officeart/2005/8/layout/radial6"/>
    <dgm:cxn modelId="{727BB593-B28C-43AD-8EA2-55A3D18A2288}" srcId="{5FC354BF-3F61-4665-A460-25CC168DC6B1}" destId="{648E16C4-7CBE-4BCA-8B80-E1D77B5E449A}" srcOrd="4" destOrd="0" parTransId="{5A73060E-5F2D-499D-ADD6-5117943B131C}" sibTransId="{409F8360-EF8F-4D7C-AC69-04A6EC65147E}"/>
    <dgm:cxn modelId="{5DD842B9-7741-4187-9C2B-C2E8A00989B4}" type="presOf" srcId="{92573A5C-4AFF-42A0-A312-EF0E7B8EB310}" destId="{6556C18E-DE21-4F37-ABF8-6FC510AFE0A8}" srcOrd="0" destOrd="0" presId="urn:microsoft.com/office/officeart/2005/8/layout/radial6"/>
    <dgm:cxn modelId="{3BD839BC-7BDB-436B-8167-F565A96E2079}" srcId="{5FC354BF-3F61-4665-A460-25CC168DC6B1}" destId="{A7BF166E-A117-4591-AA48-EF2FBEFF8BAD}" srcOrd="0" destOrd="0" parTransId="{D5CA67EE-E66F-4E4E-B4F2-8946803CA303}" sibTransId="{D71C1210-2643-46B8-8F19-4DC97647ED4D}"/>
    <dgm:cxn modelId="{F8CDCEC0-A6AE-4885-9B2B-C85575E0DCB9}" type="presOf" srcId="{6FE5DE41-B9F1-44BA-9ECF-8C8CEA6D8D75}" destId="{C6E3E6BC-D2DF-4FB4-82EE-FD2938633BD9}" srcOrd="0" destOrd="0" presId="urn:microsoft.com/office/officeart/2005/8/layout/radial6"/>
    <dgm:cxn modelId="{9C6C51C2-2FAA-46C7-AA1F-F8271FC64F6B}" type="presOf" srcId="{ACAAE59B-E1DD-40AF-8673-5C63C144B813}" destId="{26CCF942-1801-4393-949A-83798E53E9A8}" srcOrd="0" destOrd="0" presId="urn:microsoft.com/office/officeart/2005/8/layout/radial6"/>
    <dgm:cxn modelId="{A06AD6C3-D696-446C-91CA-BE8124121B71}" srcId="{5FC354BF-3F61-4665-A460-25CC168DC6B1}" destId="{6FE5DE41-B9F1-44BA-9ECF-8C8CEA6D8D75}" srcOrd="6" destOrd="0" parTransId="{B5656CA2-E1D7-41DC-854E-12E92295308C}" sibTransId="{02C4C67C-040B-4F80-8844-619C00B1D95E}"/>
    <dgm:cxn modelId="{436862C5-C47B-487F-A45C-CE7C5F614B32}" srcId="{DB575AAF-1436-481C-9086-1F0011D41E26}" destId="{5FC354BF-3F61-4665-A460-25CC168DC6B1}" srcOrd="0" destOrd="0" parTransId="{17F5761A-2806-49D1-B805-DE20128A21E2}" sibTransId="{25E384DA-9BD6-4D19-A4DD-9313884E95A8}"/>
    <dgm:cxn modelId="{376877DC-F59F-40BA-A92C-B8E28879248E}" type="presOf" srcId="{5FC354BF-3F61-4665-A460-25CC168DC6B1}" destId="{387932A2-69F9-473B-B8AE-7EA2BCCF52AD}" srcOrd="0" destOrd="0" presId="urn:microsoft.com/office/officeart/2005/8/layout/radial6"/>
    <dgm:cxn modelId="{C6F6E5DD-F1C8-44A2-B1FE-5ADF6C0BCECA}" srcId="{5FC354BF-3F61-4665-A460-25CC168DC6B1}" destId="{A38E1EEF-3450-4CB9-93D3-1D9C60216750}" srcOrd="5" destOrd="0" parTransId="{97E0EFCA-E48F-496D-B122-C6EDD3E2E146}" sibTransId="{6E5DED04-9102-467B-8010-2675AF8A5E3A}"/>
    <dgm:cxn modelId="{D27C59E2-FBA5-4831-BF94-20B562B3354D}" type="presOf" srcId="{648E16C4-7CBE-4BCA-8B80-E1D77B5E449A}" destId="{72A088D7-2A20-430E-9DD0-49B90634C7F7}" srcOrd="0" destOrd="0" presId="urn:microsoft.com/office/officeart/2005/8/layout/radial6"/>
    <dgm:cxn modelId="{4307FFF4-18B9-459E-9320-0C60D19F21E7}" srcId="{5FC354BF-3F61-4665-A460-25CC168DC6B1}" destId="{9DE4E3C2-D66A-4955-BCC4-FF88722A9BE5}" srcOrd="1" destOrd="0" parTransId="{31E016BD-ED8C-42F5-B4F1-50A8D9A135A7}" sibTransId="{301A3EBB-9BA7-45D8-B613-61E5E4B20D3B}"/>
    <dgm:cxn modelId="{5C6367F7-9B25-4AFB-A0D7-F2EA30CC70D2}" type="presOf" srcId="{9DE4E3C2-D66A-4955-BCC4-FF88722A9BE5}" destId="{FE15D634-18E2-451C-87A4-A904FA01F27F}" srcOrd="0" destOrd="0" presId="urn:microsoft.com/office/officeart/2005/8/layout/radial6"/>
    <dgm:cxn modelId="{339A5C48-12CD-4FA2-ABB4-1E0E914EF9A5}" type="presParOf" srcId="{54D9E2DD-6F30-4CA1-87FC-9F825692FB08}" destId="{387932A2-69F9-473B-B8AE-7EA2BCCF52AD}" srcOrd="0" destOrd="0" presId="urn:microsoft.com/office/officeart/2005/8/layout/radial6"/>
    <dgm:cxn modelId="{BBA3E6BE-4DCF-4503-A507-32239B084E9E}" type="presParOf" srcId="{54D9E2DD-6F30-4CA1-87FC-9F825692FB08}" destId="{9A4FE2DB-BA82-4EA1-97B8-3E92CEA2E563}" srcOrd="1" destOrd="0" presId="urn:microsoft.com/office/officeart/2005/8/layout/radial6"/>
    <dgm:cxn modelId="{0A4B208D-E996-48BF-8C59-ABE521824A3F}" type="presParOf" srcId="{54D9E2DD-6F30-4CA1-87FC-9F825692FB08}" destId="{294D61DD-C455-405A-AD2E-0717FFCF4BDD}" srcOrd="2" destOrd="0" presId="urn:microsoft.com/office/officeart/2005/8/layout/radial6"/>
    <dgm:cxn modelId="{5968CA45-6818-46CA-8307-F59B268780CC}" type="presParOf" srcId="{54D9E2DD-6F30-4CA1-87FC-9F825692FB08}" destId="{D7AE8D1F-EB9B-49AD-A524-D1EDF9A03B01}" srcOrd="3" destOrd="0" presId="urn:microsoft.com/office/officeart/2005/8/layout/radial6"/>
    <dgm:cxn modelId="{DEB88483-46D7-4952-9C51-F9271989B4E1}" type="presParOf" srcId="{54D9E2DD-6F30-4CA1-87FC-9F825692FB08}" destId="{FE15D634-18E2-451C-87A4-A904FA01F27F}" srcOrd="4" destOrd="0" presId="urn:microsoft.com/office/officeart/2005/8/layout/radial6"/>
    <dgm:cxn modelId="{CF53803D-898F-42A6-AA9B-01B12F6E57F7}" type="presParOf" srcId="{54D9E2DD-6F30-4CA1-87FC-9F825692FB08}" destId="{4C069DA2-EE26-42F0-BBEC-B355F9E4847C}" srcOrd="5" destOrd="0" presId="urn:microsoft.com/office/officeart/2005/8/layout/radial6"/>
    <dgm:cxn modelId="{69BB0147-8693-40C5-968D-7FD5F86E4718}" type="presParOf" srcId="{54D9E2DD-6F30-4CA1-87FC-9F825692FB08}" destId="{7FA8E38B-0B83-4F4E-AC1F-3A90054C4A55}" srcOrd="6" destOrd="0" presId="urn:microsoft.com/office/officeart/2005/8/layout/radial6"/>
    <dgm:cxn modelId="{018A3013-FABC-4553-BF62-5F3B0BDE2401}" type="presParOf" srcId="{54D9E2DD-6F30-4CA1-87FC-9F825692FB08}" destId="{BCB691A4-5238-4EBE-8192-A98EB8D137CF}" srcOrd="7" destOrd="0" presId="urn:microsoft.com/office/officeart/2005/8/layout/radial6"/>
    <dgm:cxn modelId="{FA38C111-0555-4085-9145-B55F5FF35620}" type="presParOf" srcId="{54D9E2DD-6F30-4CA1-87FC-9F825692FB08}" destId="{73FE8CFE-F761-48AC-B7C2-9FB4AB65DAC6}" srcOrd="8" destOrd="0" presId="urn:microsoft.com/office/officeart/2005/8/layout/radial6"/>
    <dgm:cxn modelId="{9FD1824A-8AF9-4500-B45E-5AC2C91D1E86}" type="presParOf" srcId="{54D9E2DD-6F30-4CA1-87FC-9F825692FB08}" destId="{26CCF942-1801-4393-949A-83798E53E9A8}" srcOrd="9" destOrd="0" presId="urn:microsoft.com/office/officeart/2005/8/layout/radial6"/>
    <dgm:cxn modelId="{0CC5E164-DC89-45ED-A01B-7CAD7F5E24B3}" type="presParOf" srcId="{54D9E2DD-6F30-4CA1-87FC-9F825692FB08}" destId="{6556C18E-DE21-4F37-ABF8-6FC510AFE0A8}" srcOrd="10" destOrd="0" presId="urn:microsoft.com/office/officeart/2005/8/layout/radial6"/>
    <dgm:cxn modelId="{79F80FF7-A631-46FD-B09F-7D2FE494ED32}" type="presParOf" srcId="{54D9E2DD-6F30-4CA1-87FC-9F825692FB08}" destId="{F080E0DA-0C8C-4765-BA5E-0132D97F46CB}" srcOrd="11" destOrd="0" presId="urn:microsoft.com/office/officeart/2005/8/layout/radial6"/>
    <dgm:cxn modelId="{C142C00F-E41B-4001-BAA9-879548835F08}" type="presParOf" srcId="{54D9E2DD-6F30-4CA1-87FC-9F825692FB08}" destId="{D6881A4C-E0DE-42D8-A468-D1274BB5E594}" srcOrd="12" destOrd="0" presId="urn:microsoft.com/office/officeart/2005/8/layout/radial6"/>
    <dgm:cxn modelId="{297CDB8A-060C-4FCE-9BAD-BD15C789A2D6}" type="presParOf" srcId="{54D9E2DD-6F30-4CA1-87FC-9F825692FB08}" destId="{72A088D7-2A20-430E-9DD0-49B90634C7F7}" srcOrd="13" destOrd="0" presId="urn:microsoft.com/office/officeart/2005/8/layout/radial6"/>
    <dgm:cxn modelId="{6C6BAB9C-6184-44CE-98C2-20B785CC153C}" type="presParOf" srcId="{54D9E2DD-6F30-4CA1-87FC-9F825692FB08}" destId="{F0EE683A-F4C1-483A-A7E1-AF8B8AD830D2}" srcOrd="14" destOrd="0" presId="urn:microsoft.com/office/officeart/2005/8/layout/radial6"/>
    <dgm:cxn modelId="{A5D40EFB-B074-4ADA-810B-F84B6ADBDA4E}" type="presParOf" srcId="{54D9E2DD-6F30-4CA1-87FC-9F825692FB08}" destId="{E8DD3192-6E43-48FE-956B-E3E64B391A92}" srcOrd="15" destOrd="0" presId="urn:microsoft.com/office/officeart/2005/8/layout/radial6"/>
    <dgm:cxn modelId="{C6BE8A49-7AA4-40BE-A0FC-748985CDAE7C}" type="presParOf" srcId="{54D9E2DD-6F30-4CA1-87FC-9F825692FB08}" destId="{3F7E3F6E-B12E-4CF3-94EB-336175F0CDC1}" srcOrd="16" destOrd="0" presId="urn:microsoft.com/office/officeart/2005/8/layout/radial6"/>
    <dgm:cxn modelId="{16F0771B-0567-448B-8A11-E1D7300FDC8E}" type="presParOf" srcId="{54D9E2DD-6F30-4CA1-87FC-9F825692FB08}" destId="{A6D3B63C-96AA-4E61-AA4C-2147EBC8447A}" srcOrd="17" destOrd="0" presId="urn:microsoft.com/office/officeart/2005/8/layout/radial6"/>
    <dgm:cxn modelId="{F42E11E2-E1A0-4BED-98E0-D135E603FFB5}" type="presParOf" srcId="{54D9E2DD-6F30-4CA1-87FC-9F825692FB08}" destId="{5A54E3C8-6D73-4B6F-8E8A-DA0E2E38CE62}" srcOrd="18" destOrd="0" presId="urn:microsoft.com/office/officeart/2005/8/layout/radial6"/>
    <dgm:cxn modelId="{1A030F8B-6F4D-4EE6-A4F2-70846409F019}" type="presParOf" srcId="{54D9E2DD-6F30-4CA1-87FC-9F825692FB08}" destId="{C6E3E6BC-D2DF-4FB4-82EE-FD2938633BD9}" srcOrd="19" destOrd="0" presId="urn:microsoft.com/office/officeart/2005/8/layout/radial6"/>
    <dgm:cxn modelId="{D86E76F1-4169-45DD-BFA0-53C661CAE09B}" type="presParOf" srcId="{54D9E2DD-6F30-4CA1-87FC-9F825692FB08}" destId="{EAF7CBA4-451F-40F0-8AA8-74D42EDA8611}" srcOrd="20" destOrd="0" presId="urn:microsoft.com/office/officeart/2005/8/layout/radial6"/>
    <dgm:cxn modelId="{55CCE774-8A34-4D2F-8867-B3211F61DE00}" type="presParOf" srcId="{54D9E2DD-6F30-4CA1-87FC-9F825692FB08}" destId="{219ACAEB-0693-4183-9D90-BE65A8B4C12C}"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575AAF-1436-481C-9086-1F0011D41E2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AU"/>
        </a:p>
      </dgm:t>
    </dgm:pt>
    <dgm:pt modelId="{A7BF166E-A117-4591-AA48-EF2FBEFF8BAD}">
      <dgm:prSet phldrT="[Text]"/>
      <dgm:spPr>
        <a:solidFill>
          <a:schemeClr val="bg1"/>
        </a:solidFill>
        <a:ln w="38100">
          <a:solidFill>
            <a:schemeClr val="tx1"/>
          </a:solidFill>
        </a:ln>
      </dgm:spPr>
      <dgm:t>
        <a:bodyPr/>
        <a:lstStyle/>
        <a:p>
          <a:r>
            <a:rPr lang="en-AU" dirty="0"/>
            <a:t> </a:t>
          </a:r>
        </a:p>
      </dgm:t>
    </dgm:pt>
    <dgm:pt modelId="{D5CA67EE-E66F-4E4E-B4F2-8946803CA303}" type="parTrans" cxnId="{3BD839BC-7BDB-436B-8167-F565A96E2079}">
      <dgm:prSet/>
      <dgm:spPr/>
      <dgm:t>
        <a:bodyPr/>
        <a:lstStyle/>
        <a:p>
          <a:endParaRPr lang="en-AU"/>
        </a:p>
      </dgm:t>
    </dgm:pt>
    <dgm:pt modelId="{D71C1210-2643-46B8-8F19-4DC97647ED4D}" type="sibTrans" cxnId="{3BD839BC-7BDB-436B-8167-F565A96E2079}">
      <dgm:prSet/>
      <dgm:spPr>
        <a:solidFill>
          <a:schemeClr val="bg1">
            <a:lumMod val="85000"/>
          </a:schemeClr>
        </a:solidFill>
      </dgm:spPr>
      <dgm:t>
        <a:bodyPr/>
        <a:lstStyle/>
        <a:p>
          <a:endParaRPr lang="en-AU"/>
        </a:p>
      </dgm:t>
    </dgm:pt>
    <dgm:pt modelId="{9DE4E3C2-D66A-4955-BCC4-FF88722A9BE5}">
      <dgm:prSet phldrT="[Text]"/>
      <dgm:spPr>
        <a:solidFill>
          <a:schemeClr val="bg1"/>
        </a:solidFill>
        <a:ln w="38100">
          <a:solidFill>
            <a:schemeClr val="tx1"/>
          </a:solidFill>
        </a:ln>
      </dgm:spPr>
      <dgm:t>
        <a:bodyPr/>
        <a:lstStyle/>
        <a:p>
          <a:r>
            <a:rPr lang="en-AU" dirty="0"/>
            <a:t> </a:t>
          </a:r>
        </a:p>
      </dgm:t>
    </dgm:pt>
    <dgm:pt modelId="{31E016BD-ED8C-42F5-B4F1-50A8D9A135A7}" type="parTrans" cxnId="{4307FFF4-18B9-459E-9320-0C60D19F21E7}">
      <dgm:prSet/>
      <dgm:spPr/>
      <dgm:t>
        <a:bodyPr/>
        <a:lstStyle/>
        <a:p>
          <a:endParaRPr lang="en-AU"/>
        </a:p>
      </dgm:t>
    </dgm:pt>
    <dgm:pt modelId="{301A3EBB-9BA7-45D8-B613-61E5E4B20D3B}" type="sibTrans" cxnId="{4307FFF4-18B9-459E-9320-0C60D19F21E7}">
      <dgm:prSet/>
      <dgm:spPr>
        <a:solidFill>
          <a:schemeClr val="bg1">
            <a:lumMod val="85000"/>
          </a:schemeClr>
        </a:solidFill>
      </dgm:spPr>
      <dgm:t>
        <a:bodyPr/>
        <a:lstStyle/>
        <a:p>
          <a:endParaRPr lang="en-AU"/>
        </a:p>
      </dgm:t>
    </dgm:pt>
    <dgm:pt modelId="{6FE5DE41-B9F1-44BA-9ECF-8C8CEA6D8D75}">
      <dgm:prSet phldrT="[Text]"/>
      <dgm:spPr>
        <a:solidFill>
          <a:schemeClr val="bg1"/>
        </a:solidFill>
        <a:ln w="38100">
          <a:solidFill>
            <a:schemeClr val="tx1"/>
          </a:solidFill>
        </a:ln>
      </dgm:spPr>
      <dgm:t>
        <a:bodyPr/>
        <a:lstStyle/>
        <a:p>
          <a:r>
            <a:rPr lang="en-AU" dirty="0"/>
            <a:t> </a:t>
          </a:r>
        </a:p>
      </dgm:t>
    </dgm:pt>
    <dgm:pt modelId="{B5656CA2-E1D7-41DC-854E-12E92295308C}" type="parTrans" cxnId="{A06AD6C3-D696-446C-91CA-BE8124121B71}">
      <dgm:prSet/>
      <dgm:spPr/>
      <dgm:t>
        <a:bodyPr/>
        <a:lstStyle/>
        <a:p>
          <a:endParaRPr lang="en-AU"/>
        </a:p>
      </dgm:t>
    </dgm:pt>
    <dgm:pt modelId="{02C4C67C-040B-4F80-8844-619C00B1D95E}" type="sibTrans" cxnId="{A06AD6C3-D696-446C-91CA-BE8124121B71}">
      <dgm:prSet/>
      <dgm:spPr>
        <a:solidFill>
          <a:schemeClr val="bg1">
            <a:lumMod val="85000"/>
          </a:schemeClr>
        </a:solidFill>
      </dgm:spPr>
      <dgm:t>
        <a:bodyPr/>
        <a:lstStyle/>
        <a:p>
          <a:endParaRPr lang="en-AU"/>
        </a:p>
      </dgm:t>
    </dgm:pt>
    <dgm:pt modelId="{A38E1EEF-3450-4CB9-93D3-1D9C60216750}">
      <dgm:prSet phldrT="[Text]"/>
      <dgm:spPr>
        <a:solidFill>
          <a:schemeClr val="bg1"/>
        </a:solidFill>
        <a:ln w="38100">
          <a:solidFill>
            <a:schemeClr val="tx1"/>
          </a:solidFill>
        </a:ln>
      </dgm:spPr>
      <dgm:t>
        <a:bodyPr/>
        <a:lstStyle/>
        <a:p>
          <a:endParaRPr lang="en-AU" dirty="0"/>
        </a:p>
      </dgm:t>
    </dgm:pt>
    <dgm:pt modelId="{97E0EFCA-E48F-496D-B122-C6EDD3E2E146}" type="parTrans" cxnId="{C6F6E5DD-F1C8-44A2-B1FE-5ADF6C0BCECA}">
      <dgm:prSet/>
      <dgm:spPr/>
      <dgm:t>
        <a:bodyPr/>
        <a:lstStyle/>
        <a:p>
          <a:endParaRPr lang="en-AU"/>
        </a:p>
      </dgm:t>
    </dgm:pt>
    <dgm:pt modelId="{6E5DED04-9102-467B-8010-2675AF8A5E3A}" type="sibTrans" cxnId="{C6F6E5DD-F1C8-44A2-B1FE-5ADF6C0BCECA}">
      <dgm:prSet/>
      <dgm:spPr>
        <a:solidFill>
          <a:schemeClr val="bg1">
            <a:lumMod val="85000"/>
          </a:schemeClr>
        </a:solidFill>
      </dgm:spPr>
      <dgm:t>
        <a:bodyPr/>
        <a:lstStyle/>
        <a:p>
          <a:endParaRPr lang="en-AU"/>
        </a:p>
      </dgm:t>
    </dgm:pt>
    <dgm:pt modelId="{92573A5C-4AFF-42A0-A312-EF0E7B8EB310}">
      <dgm:prSet phldrT="[Text]"/>
      <dgm:spPr>
        <a:solidFill>
          <a:schemeClr val="bg1"/>
        </a:solidFill>
        <a:ln w="38100">
          <a:solidFill>
            <a:schemeClr val="tx1"/>
          </a:solidFill>
        </a:ln>
      </dgm:spPr>
      <dgm:t>
        <a:bodyPr/>
        <a:lstStyle/>
        <a:p>
          <a:endParaRPr lang="en-AU" dirty="0"/>
        </a:p>
      </dgm:t>
    </dgm:pt>
    <dgm:pt modelId="{22974871-93D9-42C5-8526-08D394EA6BEE}" type="parTrans" cxnId="{FA38C319-85C8-4360-B8F5-AE707CD625AC}">
      <dgm:prSet/>
      <dgm:spPr/>
      <dgm:t>
        <a:bodyPr/>
        <a:lstStyle/>
        <a:p>
          <a:endParaRPr lang="en-AU"/>
        </a:p>
      </dgm:t>
    </dgm:pt>
    <dgm:pt modelId="{55F5982B-C6DB-45E5-A0B9-8C142F31AC77}" type="sibTrans" cxnId="{FA38C319-85C8-4360-B8F5-AE707CD625AC}">
      <dgm:prSet/>
      <dgm:spPr>
        <a:solidFill>
          <a:srgbClr val="055A42"/>
        </a:solidFill>
      </dgm:spPr>
      <dgm:t>
        <a:bodyPr/>
        <a:lstStyle/>
        <a:p>
          <a:endParaRPr lang="en-AU"/>
        </a:p>
      </dgm:t>
    </dgm:pt>
    <dgm:pt modelId="{648E16C4-7CBE-4BCA-8B80-E1D77B5E449A}">
      <dgm:prSet phldrT="[Text]"/>
      <dgm:spPr>
        <a:solidFill>
          <a:schemeClr val="bg1"/>
        </a:solidFill>
        <a:ln w="38100">
          <a:solidFill>
            <a:schemeClr val="tx1"/>
          </a:solidFill>
        </a:ln>
      </dgm:spPr>
      <dgm:t>
        <a:bodyPr/>
        <a:lstStyle/>
        <a:p>
          <a:endParaRPr lang="en-AU" dirty="0"/>
        </a:p>
      </dgm:t>
    </dgm:pt>
    <dgm:pt modelId="{5A73060E-5F2D-499D-ADD6-5117943B131C}" type="parTrans" cxnId="{727BB593-B28C-43AD-8EA2-55A3D18A2288}">
      <dgm:prSet/>
      <dgm:spPr/>
      <dgm:t>
        <a:bodyPr/>
        <a:lstStyle/>
        <a:p>
          <a:endParaRPr lang="en-AU"/>
        </a:p>
      </dgm:t>
    </dgm:pt>
    <dgm:pt modelId="{409F8360-EF8F-4D7C-AC69-04A6EC65147E}" type="sibTrans" cxnId="{727BB593-B28C-43AD-8EA2-55A3D18A2288}">
      <dgm:prSet/>
      <dgm:spPr>
        <a:solidFill>
          <a:srgbClr val="055A42"/>
        </a:solidFill>
      </dgm:spPr>
      <dgm:t>
        <a:bodyPr/>
        <a:lstStyle/>
        <a:p>
          <a:endParaRPr lang="en-AU"/>
        </a:p>
      </dgm:t>
    </dgm:pt>
    <dgm:pt modelId="{4311A2A3-F441-43EA-8249-FE4297B4CED6}">
      <dgm:prSet phldrT="[Text]"/>
      <dgm:spPr>
        <a:solidFill>
          <a:schemeClr val="bg1"/>
        </a:solidFill>
        <a:ln w="38100">
          <a:solidFill>
            <a:schemeClr val="tx1"/>
          </a:solidFill>
        </a:ln>
      </dgm:spPr>
      <dgm:t>
        <a:bodyPr/>
        <a:lstStyle/>
        <a:p>
          <a:r>
            <a:rPr lang="en-AU" dirty="0"/>
            <a:t> </a:t>
          </a:r>
        </a:p>
      </dgm:t>
    </dgm:pt>
    <dgm:pt modelId="{ACAAE59B-E1DD-40AF-8673-5C63C144B813}" type="sibTrans" cxnId="{34648906-5393-4353-AD6C-72A59D59C887}">
      <dgm:prSet/>
      <dgm:spPr>
        <a:solidFill>
          <a:schemeClr val="bg1">
            <a:lumMod val="85000"/>
          </a:schemeClr>
        </a:solidFill>
      </dgm:spPr>
      <dgm:t>
        <a:bodyPr/>
        <a:lstStyle/>
        <a:p>
          <a:endParaRPr lang="en-AU"/>
        </a:p>
      </dgm:t>
    </dgm:pt>
    <dgm:pt modelId="{4C42C373-195C-4D0D-A6A0-1FB114F0C45B}" type="parTrans" cxnId="{34648906-5393-4353-AD6C-72A59D59C887}">
      <dgm:prSet/>
      <dgm:spPr/>
      <dgm:t>
        <a:bodyPr/>
        <a:lstStyle/>
        <a:p>
          <a:endParaRPr lang="en-AU"/>
        </a:p>
      </dgm:t>
    </dgm:pt>
    <dgm:pt modelId="{5FC354BF-3F61-4665-A460-25CC168DC6B1}">
      <dgm:prSet phldrT="[Text]"/>
      <dgm:spPr>
        <a:solidFill>
          <a:schemeClr val="bg1"/>
        </a:solidFill>
        <a:ln>
          <a:solidFill>
            <a:schemeClr val="bg1"/>
          </a:solidFill>
        </a:ln>
      </dgm:spPr>
      <dgm:t>
        <a:bodyPr/>
        <a:lstStyle/>
        <a:p>
          <a:r>
            <a:rPr lang="en-AU" dirty="0"/>
            <a:t> </a:t>
          </a:r>
        </a:p>
      </dgm:t>
    </dgm:pt>
    <dgm:pt modelId="{25E384DA-9BD6-4D19-A4DD-9313884E95A8}" type="sibTrans" cxnId="{436862C5-C47B-487F-A45C-CE7C5F614B32}">
      <dgm:prSet/>
      <dgm:spPr/>
      <dgm:t>
        <a:bodyPr/>
        <a:lstStyle/>
        <a:p>
          <a:endParaRPr lang="en-AU"/>
        </a:p>
      </dgm:t>
    </dgm:pt>
    <dgm:pt modelId="{17F5761A-2806-49D1-B805-DE20128A21E2}" type="parTrans" cxnId="{436862C5-C47B-487F-A45C-CE7C5F614B32}">
      <dgm:prSet/>
      <dgm:spPr/>
      <dgm:t>
        <a:bodyPr/>
        <a:lstStyle/>
        <a:p>
          <a:endParaRPr lang="en-AU"/>
        </a:p>
      </dgm:t>
    </dgm:pt>
    <dgm:pt modelId="{54D9E2DD-6F30-4CA1-87FC-9F825692FB08}" type="pres">
      <dgm:prSet presAssocID="{DB575AAF-1436-481C-9086-1F0011D41E26}" presName="Name0" presStyleCnt="0">
        <dgm:presLayoutVars>
          <dgm:chMax val="1"/>
          <dgm:dir/>
          <dgm:animLvl val="ctr"/>
          <dgm:resizeHandles val="exact"/>
        </dgm:presLayoutVars>
      </dgm:prSet>
      <dgm:spPr/>
    </dgm:pt>
    <dgm:pt modelId="{387932A2-69F9-473B-B8AE-7EA2BCCF52AD}" type="pres">
      <dgm:prSet presAssocID="{5FC354BF-3F61-4665-A460-25CC168DC6B1}" presName="centerShape" presStyleLbl="node0" presStyleIdx="0" presStyleCnt="1" custScaleX="246392" custScaleY="246392"/>
      <dgm:spPr/>
    </dgm:pt>
    <dgm:pt modelId="{9A4FE2DB-BA82-4EA1-97B8-3E92CEA2E563}" type="pres">
      <dgm:prSet presAssocID="{A7BF166E-A117-4591-AA48-EF2FBEFF8BAD}" presName="node" presStyleLbl="node1" presStyleIdx="0" presStyleCnt="7" custScaleX="18210" custScaleY="18210">
        <dgm:presLayoutVars>
          <dgm:bulletEnabled val="1"/>
        </dgm:presLayoutVars>
      </dgm:prSet>
      <dgm:spPr/>
    </dgm:pt>
    <dgm:pt modelId="{294D61DD-C455-405A-AD2E-0717FFCF4BDD}" type="pres">
      <dgm:prSet presAssocID="{A7BF166E-A117-4591-AA48-EF2FBEFF8BAD}" presName="dummy" presStyleCnt="0"/>
      <dgm:spPr/>
    </dgm:pt>
    <dgm:pt modelId="{D7AE8D1F-EB9B-49AD-A524-D1EDF9A03B01}" type="pres">
      <dgm:prSet presAssocID="{D71C1210-2643-46B8-8F19-4DC97647ED4D}" presName="sibTrans" presStyleLbl="sibTrans2D1" presStyleIdx="0" presStyleCnt="7"/>
      <dgm:spPr/>
    </dgm:pt>
    <dgm:pt modelId="{FE15D634-18E2-451C-87A4-A904FA01F27F}" type="pres">
      <dgm:prSet presAssocID="{9DE4E3C2-D66A-4955-BCC4-FF88722A9BE5}" presName="node" presStyleLbl="node1" presStyleIdx="1" presStyleCnt="7" custScaleX="18210" custScaleY="18210">
        <dgm:presLayoutVars>
          <dgm:bulletEnabled val="1"/>
        </dgm:presLayoutVars>
      </dgm:prSet>
      <dgm:spPr/>
    </dgm:pt>
    <dgm:pt modelId="{4C069DA2-EE26-42F0-BBEC-B355F9E4847C}" type="pres">
      <dgm:prSet presAssocID="{9DE4E3C2-D66A-4955-BCC4-FF88722A9BE5}" presName="dummy" presStyleCnt="0"/>
      <dgm:spPr/>
    </dgm:pt>
    <dgm:pt modelId="{7FA8E38B-0B83-4F4E-AC1F-3A90054C4A55}" type="pres">
      <dgm:prSet presAssocID="{301A3EBB-9BA7-45D8-B613-61E5E4B20D3B}" presName="sibTrans" presStyleLbl="sibTrans2D1" presStyleIdx="1" presStyleCnt="7"/>
      <dgm:spPr/>
    </dgm:pt>
    <dgm:pt modelId="{BCB691A4-5238-4EBE-8192-A98EB8D137CF}" type="pres">
      <dgm:prSet presAssocID="{4311A2A3-F441-43EA-8249-FE4297B4CED6}" presName="node" presStyleLbl="node1" presStyleIdx="2" presStyleCnt="7" custScaleX="18210" custScaleY="18210">
        <dgm:presLayoutVars>
          <dgm:bulletEnabled val="1"/>
        </dgm:presLayoutVars>
      </dgm:prSet>
      <dgm:spPr/>
    </dgm:pt>
    <dgm:pt modelId="{73FE8CFE-F761-48AC-B7C2-9FB4AB65DAC6}" type="pres">
      <dgm:prSet presAssocID="{4311A2A3-F441-43EA-8249-FE4297B4CED6}" presName="dummy" presStyleCnt="0"/>
      <dgm:spPr/>
    </dgm:pt>
    <dgm:pt modelId="{26CCF942-1801-4393-949A-83798E53E9A8}" type="pres">
      <dgm:prSet presAssocID="{ACAAE59B-E1DD-40AF-8673-5C63C144B813}" presName="sibTrans" presStyleLbl="sibTrans2D1" presStyleIdx="2" presStyleCnt="7"/>
      <dgm:spPr/>
    </dgm:pt>
    <dgm:pt modelId="{6556C18E-DE21-4F37-ABF8-6FC510AFE0A8}" type="pres">
      <dgm:prSet presAssocID="{92573A5C-4AFF-42A0-A312-EF0E7B8EB310}" presName="node" presStyleLbl="node1" presStyleIdx="3" presStyleCnt="7" custScaleX="18210" custScaleY="18210">
        <dgm:presLayoutVars>
          <dgm:bulletEnabled val="1"/>
        </dgm:presLayoutVars>
      </dgm:prSet>
      <dgm:spPr/>
    </dgm:pt>
    <dgm:pt modelId="{F080E0DA-0C8C-4765-BA5E-0132D97F46CB}" type="pres">
      <dgm:prSet presAssocID="{92573A5C-4AFF-42A0-A312-EF0E7B8EB310}" presName="dummy" presStyleCnt="0"/>
      <dgm:spPr/>
    </dgm:pt>
    <dgm:pt modelId="{D6881A4C-E0DE-42D8-A468-D1274BB5E594}" type="pres">
      <dgm:prSet presAssocID="{55F5982B-C6DB-45E5-A0B9-8C142F31AC77}" presName="sibTrans" presStyleLbl="sibTrans2D1" presStyleIdx="3" presStyleCnt="7"/>
      <dgm:spPr/>
    </dgm:pt>
    <dgm:pt modelId="{72A088D7-2A20-430E-9DD0-49B90634C7F7}" type="pres">
      <dgm:prSet presAssocID="{648E16C4-7CBE-4BCA-8B80-E1D77B5E449A}" presName="node" presStyleLbl="node1" presStyleIdx="4" presStyleCnt="7" custScaleX="18210" custScaleY="18210">
        <dgm:presLayoutVars>
          <dgm:bulletEnabled val="1"/>
        </dgm:presLayoutVars>
      </dgm:prSet>
      <dgm:spPr/>
    </dgm:pt>
    <dgm:pt modelId="{F0EE683A-F4C1-483A-A7E1-AF8B8AD830D2}" type="pres">
      <dgm:prSet presAssocID="{648E16C4-7CBE-4BCA-8B80-E1D77B5E449A}" presName="dummy" presStyleCnt="0"/>
      <dgm:spPr/>
    </dgm:pt>
    <dgm:pt modelId="{E8DD3192-6E43-48FE-956B-E3E64B391A92}" type="pres">
      <dgm:prSet presAssocID="{409F8360-EF8F-4D7C-AC69-04A6EC65147E}" presName="sibTrans" presStyleLbl="sibTrans2D1" presStyleIdx="4" presStyleCnt="7"/>
      <dgm:spPr/>
    </dgm:pt>
    <dgm:pt modelId="{3F7E3F6E-B12E-4CF3-94EB-336175F0CDC1}" type="pres">
      <dgm:prSet presAssocID="{A38E1EEF-3450-4CB9-93D3-1D9C60216750}" presName="node" presStyleLbl="node1" presStyleIdx="5" presStyleCnt="7" custScaleX="18210" custScaleY="18210">
        <dgm:presLayoutVars>
          <dgm:bulletEnabled val="1"/>
        </dgm:presLayoutVars>
      </dgm:prSet>
      <dgm:spPr/>
    </dgm:pt>
    <dgm:pt modelId="{A6D3B63C-96AA-4E61-AA4C-2147EBC8447A}" type="pres">
      <dgm:prSet presAssocID="{A38E1EEF-3450-4CB9-93D3-1D9C60216750}" presName="dummy" presStyleCnt="0"/>
      <dgm:spPr/>
    </dgm:pt>
    <dgm:pt modelId="{5A54E3C8-6D73-4B6F-8E8A-DA0E2E38CE62}" type="pres">
      <dgm:prSet presAssocID="{6E5DED04-9102-467B-8010-2675AF8A5E3A}" presName="sibTrans" presStyleLbl="sibTrans2D1" presStyleIdx="5" presStyleCnt="7"/>
      <dgm:spPr/>
    </dgm:pt>
    <dgm:pt modelId="{C6E3E6BC-D2DF-4FB4-82EE-FD2938633BD9}" type="pres">
      <dgm:prSet presAssocID="{6FE5DE41-B9F1-44BA-9ECF-8C8CEA6D8D75}" presName="node" presStyleLbl="node1" presStyleIdx="6" presStyleCnt="7" custScaleX="18210" custScaleY="18210">
        <dgm:presLayoutVars>
          <dgm:bulletEnabled val="1"/>
        </dgm:presLayoutVars>
      </dgm:prSet>
      <dgm:spPr/>
    </dgm:pt>
    <dgm:pt modelId="{EAF7CBA4-451F-40F0-8AA8-74D42EDA8611}" type="pres">
      <dgm:prSet presAssocID="{6FE5DE41-B9F1-44BA-9ECF-8C8CEA6D8D75}" presName="dummy" presStyleCnt="0"/>
      <dgm:spPr/>
    </dgm:pt>
    <dgm:pt modelId="{219ACAEB-0693-4183-9D90-BE65A8B4C12C}" type="pres">
      <dgm:prSet presAssocID="{02C4C67C-040B-4F80-8844-619C00B1D95E}" presName="sibTrans" presStyleLbl="sibTrans2D1" presStyleIdx="6" presStyleCnt="7"/>
      <dgm:spPr/>
    </dgm:pt>
  </dgm:ptLst>
  <dgm:cxnLst>
    <dgm:cxn modelId="{7A942C04-7778-42F1-AD89-95444C403612}" type="presOf" srcId="{A7BF166E-A117-4591-AA48-EF2FBEFF8BAD}" destId="{9A4FE2DB-BA82-4EA1-97B8-3E92CEA2E563}" srcOrd="0" destOrd="0" presId="urn:microsoft.com/office/officeart/2005/8/layout/radial6"/>
    <dgm:cxn modelId="{34648906-5393-4353-AD6C-72A59D59C887}" srcId="{5FC354BF-3F61-4665-A460-25CC168DC6B1}" destId="{4311A2A3-F441-43EA-8249-FE4297B4CED6}" srcOrd="2" destOrd="0" parTransId="{4C42C373-195C-4D0D-A6A0-1FB114F0C45B}" sibTransId="{ACAAE59B-E1DD-40AF-8673-5C63C144B813}"/>
    <dgm:cxn modelId="{47925C08-8E0A-4E7B-8A25-2B00300AD2CC}" type="presOf" srcId="{02C4C67C-040B-4F80-8844-619C00B1D95E}" destId="{219ACAEB-0693-4183-9D90-BE65A8B4C12C}" srcOrd="0" destOrd="0" presId="urn:microsoft.com/office/officeart/2005/8/layout/radial6"/>
    <dgm:cxn modelId="{FE98E809-A9CB-4194-A172-9836685415A1}" type="presOf" srcId="{D71C1210-2643-46B8-8F19-4DC97647ED4D}" destId="{D7AE8D1F-EB9B-49AD-A524-D1EDF9A03B01}" srcOrd="0" destOrd="0" presId="urn:microsoft.com/office/officeart/2005/8/layout/radial6"/>
    <dgm:cxn modelId="{FA38C319-85C8-4360-B8F5-AE707CD625AC}" srcId="{5FC354BF-3F61-4665-A460-25CC168DC6B1}" destId="{92573A5C-4AFF-42A0-A312-EF0E7B8EB310}" srcOrd="3" destOrd="0" parTransId="{22974871-93D9-42C5-8526-08D394EA6BEE}" sibTransId="{55F5982B-C6DB-45E5-A0B9-8C142F31AC77}"/>
    <dgm:cxn modelId="{012ACD2B-63BA-473E-9723-4670611162FA}" type="presOf" srcId="{6E5DED04-9102-467B-8010-2675AF8A5E3A}" destId="{5A54E3C8-6D73-4B6F-8E8A-DA0E2E38CE62}" srcOrd="0" destOrd="0" presId="urn:microsoft.com/office/officeart/2005/8/layout/radial6"/>
    <dgm:cxn modelId="{9D102732-0CC9-481C-9A5D-203B01D8E8CB}" type="presOf" srcId="{DB575AAF-1436-481C-9086-1F0011D41E26}" destId="{54D9E2DD-6F30-4CA1-87FC-9F825692FB08}" srcOrd="0" destOrd="0" presId="urn:microsoft.com/office/officeart/2005/8/layout/radial6"/>
    <dgm:cxn modelId="{1B8C4436-1D70-4ADE-AADF-7AB2C435090C}" type="presOf" srcId="{55F5982B-C6DB-45E5-A0B9-8C142F31AC77}" destId="{D6881A4C-E0DE-42D8-A468-D1274BB5E594}" srcOrd="0" destOrd="0" presId="urn:microsoft.com/office/officeart/2005/8/layout/radial6"/>
    <dgm:cxn modelId="{3EA59C4D-25C9-4910-A1B4-7B8C1C884376}" type="presOf" srcId="{A38E1EEF-3450-4CB9-93D3-1D9C60216750}" destId="{3F7E3F6E-B12E-4CF3-94EB-336175F0CDC1}" srcOrd="0" destOrd="0" presId="urn:microsoft.com/office/officeart/2005/8/layout/radial6"/>
    <dgm:cxn modelId="{80D37E76-6347-447A-A63A-85DBCEEC159A}" type="presOf" srcId="{301A3EBB-9BA7-45D8-B613-61E5E4B20D3B}" destId="{7FA8E38B-0B83-4F4E-AC1F-3A90054C4A55}" srcOrd="0" destOrd="0" presId="urn:microsoft.com/office/officeart/2005/8/layout/radial6"/>
    <dgm:cxn modelId="{77B69177-C5C5-49FB-A8F3-3EB3BAE66E7B}" type="presOf" srcId="{4311A2A3-F441-43EA-8249-FE4297B4CED6}" destId="{BCB691A4-5238-4EBE-8192-A98EB8D137CF}" srcOrd="0" destOrd="0" presId="urn:microsoft.com/office/officeart/2005/8/layout/radial6"/>
    <dgm:cxn modelId="{B192307D-5C66-4D15-B40A-5D5B499A6960}" type="presOf" srcId="{409F8360-EF8F-4D7C-AC69-04A6EC65147E}" destId="{E8DD3192-6E43-48FE-956B-E3E64B391A92}" srcOrd="0" destOrd="0" presId="urn:microsoft.com/office/officeart/2005/8/layout/radial6"/>
    <dgm:cxn modelId="{727BB593-B28C-43AD-8EA2-55A3D18A2288}" srcId="{5FC354BF-3F61-4665-A460-25CC168DC6B1}" destId="{648E16C4-7CBE-4BCA-8B80-E1D77B5E449A}" srcOrd="4" destOrd="0" parTransId="{5A73060E-5F2D-499D-ADD6-5117943B131C}" sibTransId="{409F8360-EF8F-4D7C-AC69-04A6EC65147E}"/>
    <dgm:cxn modelId="{5DD842B9-7741-4187-9C2B-C2E8A00989B4}" type="presOf" srcId="{92573A5C-4AFF-42A0-A312-EF0E7B8EB310}" destId="{6556C18E-DE21-4F37-ABF8-6FC510AFE0A8}" srcOrd="0" destOrd="0" presId="urn:microsoft.com/office/officeart/2005/8/layout/radial6"/>
    <dgm:cxn modelId="{3BD839BC-7BDB-436B-8167-F565A96E2079}" srcId="{5FC354BF-3F61-4665-A460-25CC168DC6B1}" destId="{A7BF166E-A117-4591-AA48-EF2FBEFF8BAD}" srcOrd="0" destOrd="0" parTransId="{D5CA67EE-E66F-4E4E-B4F2-8946803CA303}" sibTransId="{D71C1210-2643-46B8-8F19-4DC97647ED4D}"/>
    <dgm:cxn modelId="{F8CDCEC0-A6AE-4885-9B2B-C85575E0DCB9}" type="presOf" srcId="{6FE5DE41-B9F1-44BA-9ECF-8C8CEA6D8D75}" destId="{C6E3E6BC-D2DF-4FB4-82EE-FD2938633BD9}" srcOrd="0" destOrd="0" presId="urn:microsoft.com/office/officeart/2005/8/layout/radial6"/>
    <dgm:cxn modelId="{9C6C51C2-2FAA-46C7-AA1F-F8271FC64F6B}" type="presOf" srcId="{ACAAE59B-E1DD-40AF-8673-5C63C144B813}" destId="{26CCF942-1801-4393-949A-83798E53E9A8}" srcOrd="0" destOrd="0" presId="urn:microsoft.com/office/officeart/2005/8/layout/radial6"/>
    <dgm:cxn modelId="{A06AD6C3-D696-446C-91CA-BE8124121B71}" srcId="{5FC354BF-3F61-4665-A460-25CC168DC6B1}" destId="{6FE5DE41-B9F1-44BA-9ECF-8C8CEA6D8D75}" srcOrd="6" destOrd="0" parTransId="{B5656CA2-E1D7-41DC-854E-12E92295308C}" sibTransId="{02C4C67C-040B-4F80-8844-619C00B1D95E}"/>
    <dgm:cxn modelId="{436862C5-C47B-487F-A45C-CE7C5F614B32}" srcId="{DB575AAF-1436-481C-9086-1F0011D41E26}" destId="{5FC354BF-3F61-4665-A460-25CC168DC6B1}" srcOrd="0" destOrd="0" parTransId="{17F5761A-2806-49D1-B805-DE20128A21E2}" sibTransId="{25E384DA-9BD6-4D19-A4DD-9313884E95A8}"/>
    <dgm:cxn modelId="{376877DC-F59F-40BA-A92C-B8E28879248E}" type="presOf" srcId="{5FC354BF-3F61-4665-A460-25CC168DC6B1}" destId="{387932A2-69F9-473B-B8AE-7EA2BCCF52AD}" srcOrd="0" destOrd="0" presId="urn:microsoft.com/office/officeart/2005/8/layout/radial6"/>
    <dgm:cxn modelId="{C6F6E5DD-F1C8-44A2-B1FE-5ADF6C0BCECA}" srcId="{5FC354BF-3F61-4665-A460-25CC168DC6B1}" destId="{A38E1EEF-3450-4CB9-93D3-1D9C60216750}" srcOrd="5" destOrd="0" parTransId="{97E0EFCA-E48F-496D-B122-C6EDD3E2E146}" sibTransId="{6E5DED04-9102-467B-8010-2675AF8A5E3A}"/>
    <dgm:cxn modelId="{D27C59E2-FBA5-4831-BF94-20B562B3354D}" type="presOf" srcId="{648E16C4-7CBE-4BCA-8B80-E1D77B5E449A}" destId="{72A088D7-2A20-430E-9DD0-49B90634C7F7}" srcOrd="0" destOrd="0" presId="urn:microsoft.com/office/officeart/2005/8/layout/radial6"/>
    <dgm:cxn modelId="{4307FFF4-18B9-459E-9320-0C60D19F21E7}" srcId="{5FC354BF-3F61-4665-A460-25CC168DC6B1}" destId="{9DE4E3C2-D66A-4955-BCC4-FF88722A9BE5}" srcOrd="1" destOrd="0" parTransId="{31E016BD-ED8C-42F5-B4F1-50A8D9A135A7}" sibTransId="{301A3EBB-9BA7-45D8-B613-61E5E4B20D3B}"/>
    <dgm:cxn modelId="{5C6367F7-9B25-4AFB-A0D7-F2EA30CC70D2}" type="presOf" srcId="{9DE4E3C2-D66A-4955-BCC4-FF88722A9BE5}" destId="{FE15D634-18E2-451C-87A4-A904FA01F27F}" srcOrd="0" destOrd="0" presId="urn:microsoft.com/office/officeart/2005/8/layout/radial6"/>
    <dgm:cxn modelId="{339A5C48-12CD-4FA2-ABB4-1E0E914EF9A5}" type="presParOf" srcId="{54D9E2DD-6F30-4CA1-87FC-9F825692FB08}" destId="{387932A2-69F9-473B-B8AE-7EA2BCCF52AD}" srcOrd="0" destOrd="0" presId="urn:microsoft.com/office/officeart/2005/8/layout/radial6"/>
    <dgm:cxn modelId="{BBA3E6BE-4DCF-4503-A507-32239B084E9E}" type="presParOf" srcId="{54D9E2DD-6F30-4CA1-87FC-9F825692FB08}" destId="{9A4FE2DB-BA82-4EA1-97B8-3E92CEA2E563}" srcOrd="1" destOrd="0" presId="urn:microsoft.com/office/officeart/2005/8/layout/radial6"/>
    <dgm:cxn modelId="{0A4B208D-E996-48BF-8C59-ABE521824A3F}" type="presParOf" srcId="{54D9E2DD-6F30-4CA1-87FC-9F825692FB08}" destId="{294D61DD-C455-405A-AD2E-0717FFCF4BDD}" srcOrd="2" destOrd="0" presId="urn:microsoft.com/office/officeart/2005/8/layout/radial6"/>
    <dgm:cxn modelId="{5968CA45-6818-46CA-8307-F59B268780CC}" type="presParOf" srcId="{54D9E2DD-6F30-4CA1-87FC-9F825692FB08}" destId="{D7AE8D1F-EB9B-49AD-A524-D1EDF9A03B01}" srcOrd="3" destOrd="0" presId="urn:microsoft.com/office/officeart/2005/8/layout/radial6"/>
    <dgm:cxn modelId="{DEB88483-46D7-4952-9C51-F9271989B4E1}" type="presParOf" srcId="{54D9E2DD-6F30-4CA1-87FC-9F825692FB08}" destId="{FE15D634-18E2-451C-87A4-A904FA01F27F}" srcOrd="4" destOrd="0" presId="urn:microsoft.com/office/officeart/2005/8/layout/radial6"/>
    <dgm:cxn modelId="{CF53803D-898F-42A6-AA9B-01B12F6E57F7}" type="presParOf" srcId="{54D9E2DD-6F30-4CA1-87FC-9F825692FB08}" destId="{4C069DA2-EE26-42F0-BBEC-B355F9E4847C}" srcOrd="5" destOrd="0" presId="urn:microsoft.com/office/officeart/2005/8/layout/radial6"/>
    <dgm:cxn modelId="{69BB0147-8693-40C5-968D-7FD5F86E4718}" type="presParOf" srcId="{54D9E2DD-6F30-4CA1-87FC-9F825692FB08}" destId="{7FA8E38B-0B83-4F4E-AC1F-3A90054C4A55}" srcOrd="6" destOrd="0" presId="urn:microsoft.com/office/officeart/2005/8/layout/radial6"/>
    <dgm:cxn modelId="{018A3013-FABC-4553-BF62-5F3B0BDE2401}" type="presParOf" srcId="{54D9E2DD-6F30-4CA1-87FC-9F825692FB08}" destId="{BCB691A4-5238-4EBE-8192-A98EB8D137CF}" srcOrd="7" destOrd="0" presId="urn:microsoft.com/office/officeart/2005/8/layout/radial6"/>
    <dgm:cxn modelId="{FA38C111-0555-4085-9145-B55F5FF35620}" type="presParOf" srcId="{54D9E2DD-6F30-4CA1-87FC-9F825692FB08}" destId="{73FE8CFE-F761-48AC-B7C2-9FB4AB65DAC6}" srcOrd="8" destOrd="0" presId="urn:microsoft.com/office/officeart/2005/8/layout/radial6"/>
    <dgm:cxn modelId="{9FD1824A-8AF9-4500-B45E-5AC2C91D1E86}" type="presParOf" srcId="{54D9E2DD-6F30-4CA1-87FC-9F825692FB08}" destId="{26CCF942-1801-4393-949A-83798E53E9A8}" srcOrd="9" destOrd="0" presId="urn:microsoft.com/office/officeart/2005/8/layout/radial6"/>
    <dgm:cxn modelId="{0CC5E164-DC89-45ED-A01B-7CAD7F5E24B3}" type="presParOf" srcId="{54D9E2DD-6F30-4CA1-87FC-9F825692FB08}" destId="{6556C18E-DE21-4F37-ABF8-6FC510AFE0A8}" srcOrd="10" destOrd="0" presId="urn:microsoft.com/office/officeart/2005/8/layout/radial6"/>
    <dgm:cxn modelId="{79F80FF7-A631-46FD-B09F-7D2FE494ED32}" type="presParOf" srcId="{54D9E2DD-6F30-4CA1-87FC-9F825692FB08}" destId="{F080E0DA-0C8C-4765-BA5E-0132D97F46CB}" srcOrd="11" destOrd="0" presId="urn:microsoft.com/office/officeart/2005/8/layout/radial6"/>
    <dgm:cxn modelId="{C142C00F-E41B-4001-BAA9-879548835F08}" type="presParOf" srcId="{54D9E2DD-6F30-4CA1-87FC-9F825692FB08}" destId="{D6881A4C-E0DE-42D8-A468-D1274BB5E594}" srcOrd="12" destOrd="0" presId="urn:microsoft.com/office/officeart/2005/8/layout/radial6"/>
    <dgm:cxn modelId="{297CDB8A-060C-4FCE-9BAD-BD15C789A2D6}" type="presParOf" srcId="{54D9E2DD-6F30-4CA1-87FC-9F825692FB08}" destId="{72A088D7-2A20-430E-9DD0-49B90634C7F7}" srcOrd="13" destOrd="0" presId="urn:microsoft.com/office/officeart/2005/8/layout/radial6"/>
    <dgm:cxn modelId="{6C6BAB9C-6184-44CE-98C2-20B785CC153C}" type="presParOf" srcId="{54D9E2DD-6F30-4CA1-87FC-9F825692FB08}" destId="{F0EE683A-F4C1-483A-A7E1-AF8B8AD830D2}" srcOrd="14" destOrd="0" presId="urn:microsoft.com/office/officeart/2005/8/layout/radial6"/>
    <dgm:cxn modelId="{A5D40EFB-B074-4ADA-810B-F84B6ADBDA4E}" type="presParOf" srcId="{54D9E2DD-6F30-4CA1-87FC-9F825692FB08}" destId="{E8DD3192-6E43-48FE-956B-E3E64B391A92}" srcOrd="15" destOrd="0" presId="urn:microsoft.com/office/officeart/2005/8/layout/radial6"/>
    <dgm:cxn modelId="{C6BE8A49-7AA4-40BE-A0FC-748985CDAE7C}" type="presParOf" srcId="{54D9E2DD-6F30-4CA1-87FC-9F825692FB08}" destId="{3F7E3F6E-B12E-4CF3-94EB-336175F0CDC1}" srcOrd="16" destOrd="0" presId="urn:microsoft.com/office/officeart/2005/8/layout/radial6"/>
    <dgm:cxn modelId="{16F0771B-0567-448B-8A11-E1D7300FDC8E}" type="presParOf" srcId="{54D9E2DD-6F30-4CA1-87FC-9F825692FB08}" destId="{A6D3B63C-96AA-4E61-AA4C-2147EBC8447A}" srcOrd="17" destOrd="0" presId="urn:microsoft.com/office/officeart/2005/8/layout/radial6"/>
    <dgm:cxn modelId="{F42E11E2-E1A0-4BED-98E0-D135E603FFB5}" type="presParOf" srcId="{54D9E2DD-6F30-4CA1-87FC-9F825692FB08}" destId="{5A54E3C8-6D73-4B6F-8E8A-DA0E2E38CE62}" srcOrd="18" destOrd="0" presId="urn:microsoft.com/office/officeart/2005/8/layout/radial6"/>
    <dgm:cxn modelId="{1A030F8B-6F4D-4EE6-A4F2-70846409F019}" type="presParOf" srcId="{54D9E2DD-6F30-4CA1-87FC-9F825692FB08}" destId="{C6E3E6BC-D2DF-4FB4-82EE-FD2938633BD9}" srcOrd="19" destOrd="0" presId="urn:microsoft.com/office/officeart/2005/8/layout/radial6"/>
    <dgm:cxn modelId="{D86E76F1-4169-45DD-BFA0-53C661CAE09B}" type="presParOf" srcId="{54D9E2DD-6F30-4CA1-87FC-9F825692FB08}" destId="{EAF7CBA4-451F-40F0-8AA8-74D42EDA8611}" srcOrd="20" destOrd="0" presId="urn:microsoft.com/office/officeart/2005/8/layout/radial6"/>
    <dgm:cxn modelId="{55CCE774-8A34-4D2F-8867-B3211F61DE00}" type="presParOf" srcId="{54D9E2DD-6F30-4CA1-87FC-9F825692FB08}" destId="{219ACAEB-0693-4183-9D90-BE65A8B4C12C}"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575AAF-1436-481C-9086-1F0011D41E2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AU"/>
        </a:p>
      </dgm:t>
    </dgm:pt>
    <dgm:pt modelId="{A7BF166E-A117-4591-AA48-EF2FBEFF8BAD}">
      <dgm:prSet phldrT="[Text]"/>
      <dgm:spPr>
        <a:solidFill>
          <a:schemeClr val="bg1"/>
        </a:solidFill>
        <a:ln w="38100">
          <a:solidFill>
            <a:schemeClr val="tx1"/>
          </a:solidFill>
        </a:ln>
      </dgm:spPr>
      <dgm:t>
        <a:bodyPr/>
        <a:lstStyle/>
        <a:p>
          <a:r>
            <a:rPr lang="en-AU" dirty="0"/>
            <a:t> </a:t>
          </a:r>
        </a:p>
      </dgm:t>
    </dgm:pt>
    <dgm:pt modelId="{D5CA67EE-E66F-4E4E-B4F2-8946803CA303}" type="parTrans" cxnId="{3BD839BC-7BDB-436B-8167-F565A96E2079}">
      <dgm:prSet/>
      <dgm:spPr/>
      <dgm:t>
        <a:bodyPr/>
        <a:lstStyle/>
        <a:p>
          <a:endParaRPr lang="en-AU"/>
        </a:p>
      </dgm:t>
    </dgm:pt>
    <dgm:pt modelId="{D71C1210-2643-46B8-8F19-4DC97647ED4D}" type="sibTrans" cxnId="{3BD839BC-7BDB-436B-8167-F565A96E2079}">
      <dgm:prSet/>
      <dgm:spPr>
        <a:solidFill>
          <a:schemeClr val="bg1">
            <a:lumMod val="85000"/>
          </a:schemeClr>
        </a:solidFill>
      </dgm:spPr>
      <dgm:t>
        <a:bodyPr/>
        <a:lstStyle/>
        <a:p>
          <a:endParaRPr lang="en-AU"/>
        </a:p>
      </dgm:t>
    </dgm:pt>
    <dgm:pt modelId="{9DE4E3C2-D66A-4955-BCC4-FF88722A9BE5}">
      <dgm:prSet phldrT="[Text]"/>
      <dgm:spPr>
        <a:solidFill>
          <a:schemeClr val="bg1"/>
        </a:solidFill>
        <a:ln w="38100">
          <a:solidFill>
            <a:schemeClr val="tx1"/>
          </a:solidFill>
        </a:ln>
      </dgm:spPr>
      <dgm:t>
        <a:bodyPr/>
        <a:lstStyle/>
        <a:p>
          <a:r>
            <a:rPr lang="en-AU" dirty="0"/>
            <a:t> </a:t>
          </a:r>
        </a:p>
      </dgm:t>
    </dgm:pt>
    <dgm:pt modelId="{31E016BD-ED8C-42F5-B4F1-50A8D9A135A7}" type="parTrans" cxnId="{4307FFF4-18B9-459E-9320-0C60D19F21E7}">
      <dgm:prSet/>
      <dgm:spPr/>
      <dgm:t>
        <a:bodyPr/>
        <a:lstStyle/>
        <a:p>
          <a:endParaRPr lang="en-AU"/>
        </a:p>
      </dgm:t>
    </dgm:pt>
    <dgm:pt modelId="{301A3EBB-9BA7-45D8-B613-61E5E4B20D3B}" type="sibTrans" cxnId="{4307FFF4-18B9-459E-9320-0C60D19F21E7}">
      <dgm:prSet/>
      <dgm:spPr>
        <a:solidFill>
          <a:schemeClr val="bg1">
            <a:lumMod val="85000"/>
          </a:schemeClr>
        </a:solidFill>
      </dgm:spPr>
      <dgm:t>
        <a:bodyPr/>
        <a:lstStyle/>
        <a:p>
          <a:endParaRPr lang="en-AU"/>
        </a:p>
      </dgm:t>
    </dgm:pt>
    <dgm:pt modelId="{6FE5DE41-B9F1-44BA-9ECF-8C8CEA6D8D75}">
      <dgm:prSet phldrT="[Text]"/>
      <dgm:spPr>
        <a:solidFill>
          <a:schemeClr val="bg1"/>
        </a:solidFill>
        <a:ln w="38100">
          <a:solidFill>
            <a:schemeClr val="tx1"/>
          </a:solidFill>
        </a:ln>
      </dgm:spPr>
      <dgm:t>
        <a:bodyPr/>
        <a:lstStyle/>
        <a:p>
          <a:r>
            <a:rPr lang="en-AU" dirty="0"/>
            <a:t> </a:t>
          </a:r>
        </a:p>
      </dgm:t>
    </dgm:pt>
    <dgm:pt modelId="{B5656CA2-E1D7-41DC-854E-12E92295308C}" type="parTrans" cxnId="{A06AD6C3-D696-446C-91CA-BE8124121B71}">
      <dgm:prSet/>
      <dgm:spPr/>
      <dgm:t>
        <a:bodyPr/>
        <a:lstStyle/>
        <a:p>
          <a:endParaRPr lang="en-AU"/>
        </a:p>
      </dgm:t>
    </dgm:pt>
    <dgm:pt modelId="{02C4C67C-040B-4F80-8844-619C00B1D95E}" type="sibTrans" cxnId="{A06AD6C3-D696-446C-91CA-BE8124121B71}">
      <dgm:prSet/>
      <dgm:spPr>
        <a:solidFill>
          <a:srgbClr val="055A42"/>
        </a:solidFill>
      </dgm:spPr>
      <dgm:t>
        <a:bodyPr/>
        <a:lstStyle/>
        <a:p>
          <a:endParaRPr lang="en-AU"/>
        </a:p>
      </dgm:t>
    </dgm:pt>
    <dgm:pt modelId="{A38E1EEF-3450-4CB9-93D3-1D9C60216750}">
      <dgm:prSet phldrT="[Text]"/>
      <dgm:spPr>
        <a:solidFill>
          <a:schemeClr val="bg1"/>
        </a:solidFill>
        <a:ln w="38100">
          <a:solidFill>
            <a:schemeClr val="tx1"/>
          </a:solidFill>
        </a:ln>
      </dgm:spPr>
      <dgm:t>
        <a:bodyPr/>
        <a:lstStyle/>
        <a:p>
          <a:endParaRPr lang="en-AU" dirty="0"/>
        </a:p>
      </dgm:t>
    </dgm:pt>
    <dgm:pt modelId="{97E0EFCA-E48F-496D-B122-C6EDD3E2E146}" type="parTrans" cxnId="{C6F6E5DD-F1C8-44A2-B1FE-5ADF6C0BCECA}">
      <dgm:prSet/>
      <dgm:spPr/>
      <dgm:t>
        <a:bodyPr/>
        <a:lstStyle/>
        <a:p>
          <a:endParaRPr lang="en-AU"/>
        </a:p>
      </dgm:t>
    </dgm:pt>
    <dgm:pt modelId="{6E5DED04-9102-467B-8010-2675AF8A5E3A}" type="sibTrans" cxnId="{C6F6E5DD-F1C8-44A2-B1FE-5ADF6C0BCECA}">
      <dgm:prSet/>
      <dgm:spPr>
        <a:solidFill>
          <a:srgbClr val="055A42"/>
        </a:solidFill>
      </dgm:spPr>
      <dgm:t>
        <a:bodyPr/>
        <a:lstStyle/>
        <a:p>
          <a:endParaRPr lang="en-AU"/>
        </a:p>
      </dgm:t>
    </dgm:pt>
    <dgm:pt modelId="{92573A5C-4AFF-42A0-A312-EF0E7B8EB310}">
      <dgm:prSet phldrT="[Text]"/>
      <dgm:spPr>
        <a:solidFill>
          <a:schemeClr val="bg1"/>
        </a:solidFill>
        <a:ln w="38100">
          <a:solidFill>
            <a:schemeClr val="tx1"/>
          </a:solidFill>
        </a:ln>
      </dgm:spPr>
      <dgm:t>
        <a:bodyPr/>
        <a:lstStyle/>
        <a:p>
          <a:endParaRPr lang="en-AU" dirty="0"/>
        </a:p>
      </dgm:t>
    </dgm:pt>
    <dgm:pt modelId="{22974871-93D9-42C5-8526-08D394EA6BEE}" type="parTrans" cxnId="{FA38C319-85C8-4360-B8F5-AE707CD625AC}">
      <dgm:prSet/>
      <dgm:spPr/>
      <dgm:t>
        <a:bodyPr/>
        <a:lstStyle/>
        <a:p>
          <a:endParaRPr lang="en-AU"/>
        </a:p>
      </dgm:t>
    </dgm:pt>
    <dgm:pt modelId="{55F5982B-C6DB-45E5-A0B9-8C142F31AC77}" type="sibTrans" cxnId="{FA38C319-85C8-4360-B8F5-AE707CD625AC}">
      <dgm:prSet/>
      <dgm:spPr>
        <a:solidFill>
          <a:schemeClr val="bg1">
            <a:lumMod val="85000"/>
          </a:schemeClr>
        </a:solidFill>
      </dgm:spPr>
      <dgm:t>
        <a:bodyPr/>
        <a:lstStyle/>
        <a:p>
          <a:endParaRPr lang="en-AU"/>
        </a:p>
      </dgm:t>
    </dgm:pt>
    <dgm:pt modelId="{648E16C4-7CBE-4BCA-8B80-E1D77B5E449A}">
      <dgm:prSet phldrT="[Text]"/>
      <dgm:spPr>
        <a:solidFill>
          <a:schemeClr val="bg1"/>
        </a:solidFill>
        <a:ln w="38100">
          <a:solidFill>
            <a:schemeClr val="tx1"/>
          </a:solidFill>
        </a:ln>
      </dgm:spPr>
      <dgm:t>
        <a:bodyPr/>
        <a:lstStyle/>
        <a:p>
          <a:endParaRPr lang="en-AU" dirty="0"/>
        </a:p>
      </dgm:t>
    </dgm:pt>
    <dgm:pt modelId="{5A73060E-5F2D-499D-ADD6-5117943B131C}" type="parTrans" cxnId="{727BB593-B28C-43AD-8EA2-55A3D18A2288}">
      <dgm:prSet/>
      <dgm:spPr/>
      <dgm:t>
        <a:bodyPr/>
        <a:lstStyle/>
        <a:p>
          <a:endParaRPr lang="en-AU"/>
        </a:p>
      </dgm:t>
    </dgm:pt>
    <dgm:pt modelId="{409F8360-EF8F-4D7C-AC69-04A6EC65147E}" type="sibTrans" cxnId="{727BB593-B28C-43AD-8EA2-55A3D18A2288}">
      <dgm:prSet/>
      <dgm:spPr>
        <a:solidFill>
          <a:srgbClr val="055A42"/>
        </a:solidFill>
      </dgm:spPr>
      <dgm:t>
        <a:bodyPr/>
        <a:lstStyle/>
        <a:p>
          <a:endParaRPr lang="en-AU"/>
        </a:p>
      </dgm:t>
    </dgm:pt>
    <dgm:pt modelId="{4311A2A3-F441-43EA-8249-FE4297B4CED6}">
      <dgm:prSet phldrT="[Text]"/>
      <dgm:spPr>
        <a:solidFill>
          <a:schemeClr val="bg1"/>
        </a:solidFill>
        <a:ln w="38100">
          <a:solidFill>
            <a:schemeClr val="tx1"/>
          </a:solidFill>
        </a:ln>
      </dgm:spPr>
      <dgm:t>
        <a:bodyPr/>
        <a:lstStyle/>
        <a:p>
          <a:r>
            <a:rPr lang="en-AU" dirty="0"/>
            <a:t> </a:t>
          </a:r>
        </a:p>
      </dgm:t>
    </dgm:pt>
    <dgm:pt modelId="{ACAAE59B-E1DD-40AF-8673-5C63C144B813}" type="sibTrans" cxnId="{34648906-5393-4353-AD6C-72A59D59C887}">
      <dgm:prSet/>
      <dgm:spPr>
        <a:solidFill>
          <a:schemeClr val="bg1">
            <a:lumMod val="85000"/>
          </a:schemeClr>
        </a:solidFill>
      </dgm:spPr>
      <dgm:t>
        <a:bodyPr/>
        <a:lstStyle/>
        <a:p>
          <a:endParaRPr lang="en-AU"/>
        </a:p>
      </dgm:t>
    </dgm:pt>
    <dgm:pt modelId="{4C42C373-195C-4D0D-A6A0-1FB114F0C45B}" type="parTrans" cxnId="{34648906-5393-4353-AD6C-72A59D59C887}">
      <dgm:prSet/>
      <dgm:spPr/>
      <dgm:t>
        <a:bodyPr/>
        <a:lstStyle/>
        <a:p>
          <a:endParaRPr lang="en-AU"/>
        </a:p>
      </dgm:t>
    </dgm:pt>
    <dgm:pt modelId="{5FC354BF-3F61-4665-A460-25CC168DC6B1}">
      <dgm:prSet phldrT="[Text]"/>
      <dgm:spPr>
        <a:solidFill>
          <a:schemeClr val="bg1"/>
        </a:solidFill>
        <a:ln>
          <a:solidFill>
            <a:schemeClr val="bg1"/>
          </a:solidFill>
        </a:ln>
      </dgm:spPr>
      <dgm:t>
        <a:bodyPr/>
        <a:lstStyle/>
        <a:p>
          <a:r>
            <a:rPr lang="en-AU" dirty="0"/>
            <a:t> </a:t>
          </a:r>
        </a:p>
      </dgm:t>
    </dgm:pt>
    <dgm:pt modelId="{25E384DA-9BD6-4D19-A4DD-9313884E95A8}" type="sibTrans" cxnId="{436862C5-C47B-487F-A45C-CE7C5F614B32}">
      <dgm:prSet/>
      <dgm:spPr/>
      <dgm:t>
        <a:bodyPr/>
        <a:lstStyle/>
        <a:p>
          <a:endParaRPr lang="en-AU"/>
        </a:p>
      </dgm:t>
    </dgm:pt>
    <dgm:pt modelId="{17F5761A-2806-49D1-B805-DE20128A21E2}" type="parTrans" cxnId="{436862C5-C47B-487F-A45C-CE7C5F614B32}">
      <dgm:prSet/>
      <dgm:spPr/>
      <dgm:t>
        <a:bodyPr/>
        <a:lstStyle/>
        <a:p>
          <a:endParaRPr lang="en-AU"/>
        </a:p>
      </dgm:t>
    </dgm:pt>
    <dgm:pt modelId="{54D9E2DD-6F30-4CA1-87FC-9F825692FB08}" type="pres">
      <dgm:prSet presAssocID="{DB575AAF-1436-481C-9086-1F0011D41E26}" presName="Name0" presStyleCnt="0">
        <dgm:presLayoutVars>
          <dgm:chMax val="1"/>
          <dgm:dir/>
          <dgm:animLvl val="ctr"/>
          <dgm:resizeHandles val="exact"/>
        </dgm:presLayoutVars>
      </dgm:prSet>
      <dgm:spPr/>
    </dgm:pt>
    <dgm:pt modelId="{387932A2-69F9-473B-B8AE-7EA2BCCF52AD}" type="pres">
      <dgm:prSet presAssocID="{5FC354BF-3F61-4665-A460-25CC168DC6B1}" presName="centerShape" presStyleLbl="node0" presStyleIdx="0" presStyleCnt="1" custScaleX="246392" custScaleY="246392"/>
      <dgm:spPr/>
    </dgm:pt>
    <dgm:pt modelId="{9A4FE2DB-BA82-4EA1-97B8-3E92CEA2E563}" type="pres">
      <dgm:prSet presAssocID="{A7BF166E-A117-4591-AA48-EF2FBEFF8BAD}" presName="node" presStyleLbl="node1" presStyleIdx="0" presStyleCnt="7" custScaleX="18210" custScaleY="18210">
        <dgm:presLayoutVars>
          <dgm:bulletEnabled val="1"/>
        </dgm:presLayoutVars>
      </dgm:prSet>
      <dgm:spPr/>
    </dgm:pt>
    <dgm:pt modelId="{294D61DD-C455-405A-AD2E-0717FFCF4BDD}" type="pres">
      <dgm:prSet presAssocID="{A7BF166E-A117-4591-AA48-EF2FBEFF8BAD}" presName="dummy" presStyleCnt="0"/>
      <dgm:spPr/>
    </dgm:pt>
    <dgm:pt modelId="{D7AE8D1F-EB9B-49AD-A524-D1EDF9A03B01}" type="pres">
      <dgm:prSet presAssocID="{D71C1210-2643-46B8-8F19-4DC97647ED4D}" presName="sibTrans" presStyleLbl="sibTrans2D1" presStyleIdx="0" presStyleCnt="7"/>
      <dgm:spPr/>
    </dgm:pt>
    <dgm:pt modelId="{FE15D634-18E2-451C-87A4-A904FA01F27F}" type="pres">
      <dgm:prSet presAssocID="{9DE4E3C2-D66A-4955-BCC4-FF88722A9BE5}" presName="node" presStyleLbl="node1" presStyleIdx="1" presStyleCnt="7" custScaleX="18210" custScaleY="18210">
        <dgm:presLayoutVars>
          <dgm:bulletEnabled val="1"/>
        </dgm:presLayoutVars>
      </dgm:prSet>
      <dgm:spPr/>
    </dgm:pt>
    <dgm:pt modelId="{4C069DA2-EE26-42F0-BBEC-B355F9E4847C}" type="pres">
      <dgm:prSet presAssocID="{9DE4E3C2-D66A-4955-BCC4-FF88722A9BE5}" presName="dummy" presStyleCnt="0"/>
      <dgm:spPr/>
    </dgm:pt>
    <dgm:pt modelId="{7FA8E38B-0B83-4F4E-AC1F-3A90054C4A55}" type="pres">
      <dgm:prSet presAssocID="{301A3EBB-9BA7-45D8-B613-61E5E4B20D3B}" presName="sibTrans" presStyleLbl="sibTrans2D1" presStyleIdx="1" presStyleCnt="7"/>
      <dgm:spPr/>
    </dgm:pt>
    <dgm:pt modelId="{BCB691A4-5238-4EBE-8192-A98EB8D137CF}" type="pres">
      <dgm:prSet presAssocID="{4311A2A3-F441-43EA-8249-FE4297B4CED6}" presName="node" presStyleLbl="node1" presStyleIdx="2" presStyleCnt="7" custScaleX="18210" custScaleY="18210">
        <dgm:presLayoutVars>
          <dgm:bulletEnabled val="1"/>
        </dgm:presLayoutVars>
      </dgm:prSet>
      <dgm:spPr/>
    </dgm:pt>
    <dgm:pt modelId="{73FE8CFE-F761-48AC-B7C2-9FB4AB65DAC6}" type="pres">
      <dgm:prSet presAssocID="{4311A2A3-F441-43EA-8249-FE4297B4CED6}" presName="dummy" presStyleCnt="0"/>
      <dgm:spPr/>
    </dgm:pt>
    <dgm:pt modelId="{26CCF942-1801-4393-949A-83798E53E9A8}" type="pres">
      <dgm:prSet presAssocID="{ACAAE59B-E1DD-40AF-8673-5C63C144B813}" presName="sibTrans" presStyleLbl="sibTrans2D1" presStyleIdx="2" presStyleCnt="7"/>
      <dgm:spPr/>
    </dgm:pt>
    <dgm:pt modelId="{6556C18E-DE21-4F37-ABF8-6FC510AFE0A8}" type="pres">
      <dgm:prSet presAssocID="{92573A5C-4AFF-42A0-A312-EF0E7B8EB310}" presName="node" presStyleLbl="node1" presStyleIdx="3" presStyleCnt="7" custScaleX="18210" custScaleY="18210">
        <dgm:presLayoutVars>
          <dgm:bulletEnabled val="1"/>
        </dgm:presLayoutVars>
      </dgm:prSet>
      <dgm:spPr/>
    </dgm:pt>
    <dgm:pt modelId="{F080E0DA-0C8C-4765-BA5E-0132D97F46CB}" type="pres">
      <dgm:prSet presAssocID="{92573A5C-4AFF-42A0-A312-EF0E7B8EB310}" presName="dummy" presStyleCnt="0"/>
      <dgm:spPr/>
    </dgm:pt>
    <dgm:pt modelId="{D6881A4C-E0DE-42D8-A468-D1274BB5E594}" type="pres">
      <dgm:prSet presAssocID="{55F5982B-C6DB-45E5-A0B9-8C142F31AC77}" presName="sibTrans" presStyleLbl="sibTrans2D1" presStyleIdx="3" presStyleCnt="7"/>
      <dgm:spPr/>
    </dgm:pt>
    <dgm:pt modelId="{72A088D7-2A20-430E-9DD0-49B90634C7F7}" type="pres">
      <dgm:prSet presAssocID="{648E16C4-7CBE-4BCA-8B80-E1D77B5E449A}" presName="node" presStyleLbl="node1" presStyleIdx="4" presStyleCnt="7" custScaleX="18210" custScaleY="18210">
        <dgm:presLayoutVars>
          <dgm:bulletEnabled val="1"/>
        </dgm:presLayoutVars>
      </dgm:prSet>
      <dgm:spPr/>
    </dgm:pt>
    <dgm:pt modelId="{F0EE683A-F4C1-483A-A7E1-AF8B8AD830D2}" type="pres">
      <dgm:prSet presAssocID="{648E16C4-7CBE-4BCA-8B80-E1D77B5E449A}" presName="dummy" presStyleCnt="0"/>
      <dgm:spPr/>
    </dgm:pt>
    <dgm:pt modelId="{E8DD3192-6E43-48FE-956B-E3E64B391A92}" type="pres">
      <dgm:prSet presAssocID="{409F8360-EF8F-4D7C-AC69-04A6EC65147E}" presName="sibTrans" presStyleLbl="sibTrans2D1" presStyleIdx="4" presStyleCnt="7"/>
      <dgm:spPr/>
    </dgm:pt>
    <dgm:pt modelId="{3F7E3F6E-B12E-4CF3-94EB-336175F0CDC1}" type="pres">
      <dgm:prSet presAssocID="{A38E1EEF-3450-4CB9-93D3-1D9C60216750}" presName="node" presStyleLbl="node1" presStyleIdx="5" presStyleCnt="7" custScaleX="18210" custScaleY="18210">
        <dgm:presLayoutVars>
          <dgm:bulletEnabled val="1"/>
        </dgm:presLayoutVars>
      </dgm:prSet>
      <dgm:spPr/>
    </dgm:pt>
    <dgm:pt modelId="{A6D3B63C-96AA-4E61-AA4C-2147EBC8447A}" type="pres">
      <dgm:prSet presAssocID="{A38E1EEF-3450-4CB9-93D3-1D9C60216750}" presName="dummy" presStyleCnt="0"/>
      <dgm:spPr/>
    </dgm:pt>
    <dgm:pt modelId="{5A54E3C8-6D73-4B6F-8E8A-DA0E2E38CE62}" type="pres">
      <dgm:prSet presAssocID="{6E5DED04-9102-467B-8010-2675AF8A5E3A}" presName="sibTrans" presStyleLbl="sibTrans2D1" presStyleIdx="5" presStyleCnt="7"/>
      <dgm:spPr/>
    </dgm:pt>
    <dgm:pt modelId="{C6E3E6BC-D2DF-4FB4-82EE-FD2938633BD9}" type="pres">
      <dgm:prSet presAssocID="{6FE5DE41-B9F1-44BA-9ECF-8C8CEA6D8D75}" presName="node" presStyleLbl="node1" presStyleIdx="6" presStyleCnt="7" custScaleX="18210" custScaleY="18210">
        <dgm:presLayoutVars>
          <dgm:bulletEnabled val="1"/>
        </dgm:presLayoutVars>
      </dgm:prSet>
      <dgm:spPr/>
    </dgm:pt>
    <dgm:pt modelId="{EAF7CBA4-451F-40F0-8AA8-74D42EDA8611}" type="pres">
      <dgm:prSet presAssocID="{6FE5DE41-B9F1-44BA-9ECF-8C8CEA6D8D75}" presName="dummy" presStyleCnt="0"/>
      <dgm:spPr/>
    </dgm:pt>
    <dgm:pt modelId="{219ACAEB-0693-4183-9D90-BE65A8B4C12C}" type="pres">
      <dgm:prSet presAssocID="{02C4C67C-040B-4F80-8844-619C00B1D95E}" presName="sibTrans" presStyleLbl="sibTrans2D1" presStyleIdx="6" presStyleCnt="7"/>
      <dgm:spPr/>
    </dgm:pt>
  </dgm:ptLst>
  <dgm:cxnLst>
    <dgm:cxn modelId="{7A942C04-7778-42F1-AD89-95444C403612}" type="presOf" srcId="{A7BF166E-A117-4591-AA48-EF2FBEFF8BAD}" destId="{9A4FE2DB-BA82-4EA1-97B8-3E92CEA2E563}" srcOrd="0" destOrd="0" presId="urn:microsoft.com/office/officeart/2005/8/layout/radial6"/>
    <dgm:cxn modelId="{34648906-5393-4353-AD6C-72A59D59C887}" srcId="{5FC354BF-3F61-4665-A460-25CC168DC6B1}" destId="{4311A2A3-F441-43EA-8249-FE4297B4CED6}" srcOrd="2" destOrd="0" parTransId="{4C42C373-195C-4D0D-A6A0-1FB114F0C45B}" sibTransId="{ACAAE59B-E1DD-40AF-8673-5C63C144B813}"/>
    <dgm:cxn modelId="{47925C08-8E0A-4E7B-8A25-2B00300AD2CC}" type="presOf" srcId="{02C4C67C-040B-4F80-8844-619C00B1D95E}" destId="{219ACAEB-0693-4183-9D90-BE65A8B4C12C}" srcOrd="0" destOrd="0" presId="urn:microsoft.com/office/officeart/2005/8/layout/radial6"/>
    <dgm:cxn modelId="{FE98E809-A9CB-4194-A172-9836685415A1}" type="presOf" srcId="{D71C1210-2643-46B8-8F19-4DC97647ED4D}" destId="{D7AE8D1F-EB9B-49AD-A524-D1EDF9A03B01}" srcOrd="0" destOrd="0" presId="urn:microsoft.com/office/officeart/2005/8/layout/radial6"/>
    <dgm:cxn modelId="{FA38C319-85C8-4360-B8F5-AE707CD625AC}" srcId="{5FC354BF-3F61-4665-A460-25CC168DC6B1}" destId="{92573A5C-4AFF-42A0-A312-EF0E7B8EB310}" srcOrd="3" destOrd="0" parTransId="{22974871-93D9-42C5-8526-08D394EA6BEE}" sibTransId="{55F5982B-C6DB-45E5-A0B9-8C142F31AC77}"/>
    <dgm:cxn modelId="{012ACD2B-63BA-473E-9723-4670611162FA}" type="presOf" srcId="{6E5DED04-9102-467B-8010-2675AF8A5E3A}" destId="{5A54E3C8-6D73-4B6F-8E8A-DA0E2E38CE62}" srcOrd="0" destOrd="0" presId="urn:microsoft.com/office/officeart/2005/8/layout/radial6"/>
    <dgm:cxn modelId="{9D102732-0CC9-481C-9A5D-203B01D8E8CB}" type="presOf" srcId="{DB575AAF-1436-481C-9086-1F0011D41E26}" destId="{54D9E2DD-6F30-4CA1-87FC-9F825692FB08}" srcOrd="0" destOrd="0" presId="urn:microsoft.com/office/officeart/2005/8/layout/radial6"/>
    <dgm:cxn modelId="{1B8C4436-1D70-4ADE-AADF-7AB2C435090C}" type="presOf" srcId="{55F5982B-C6DB-45E5-A0B9-8C142F31AC77}" destId="{D6881A4C-E0DE-42D8-A468-D1274BB5E594}" srcOrd="0" destOrd="0" presId="urn:microsoft.com/office/officeart/2005/8/layout/radial6"/>
    <dgm:cxn modelId="{3EA59C4D-25C9-4910-A1B4-7B8C1C884376}" type="presOf" srcId="{A38E1EEF-3450-4CB9-93D3-1D9C60216750}" destId="{3F7E3F6E-B12E-4CF3-94EB-336175F0CDC1}" srcOrd="0" destOrd="0" presId="urn:microsoft.com/office/officeart/2005/8/layout/radial6"/>
    <dgm:cxn modelId="{80D37E76-6347-447A-A63A-85DBCEEC159A}" type="presOf" srcId="{301A3EBB-9BA7-45D8-B613-61E5E4B20D3B}" destId="{7FA8E38B-0B83-4F4E-AC1F-3A90054C4A55}" srcOrd="0" destOrd="0" presId="urn:microsoft.com/office/officeart/2005/8/layout/radial6"/>
    <dgm:cxn modelId="{77B69177-C5C5-49FB-A8F3-3EB3BAE66E7B}" type="presOf" srcId="{4311A2A3-F441-43EA-8249-FE4297B4CED6}" destId="{BCB691A4-5238-4EBE-8192-A98EB8D137CF}" srcOrd="0" destOrd="0" presId="urn:microsoft.com/office/officeart/2005/8/layout/radial6"/>
    <dgm:cxn modelId="{B192307D-5C66-4D15-B40A-5D5B499A6960}" type="presOf" srcId="{409F8360-EF8F-4D7C-AC69-04A6EC65147E}" destId="{E8DD3192-6E43-48FE-956B-E3E64B391A92}" srcOrd="0" destOrd="0" presId="urn:microsoft.com/office/officeart/2005/8/layout/radial6"/>
    <dgm:cxn modelId="{727BB593-B28C-43AD-8EA2-55A3D18A2288}" srcId="{5FC354BF-3F61-4665-A460-25CC168DC6B1}" destId="{648E16C4-7CBE-4BCA-8B80-E1D77B5E449A}" srcOrd="4" destOrd="0" parTransId="{5A73060E-5F2D-499D-ADD6-5117943B131C}" sibTransId="{409F8360-EF8F-4D7C-AC69-04A6EC65147E}"/>
    <dgm:cxn modelId="{5DD842B9-7741-4187-9C2B-C2E8A00989B4}" type="presOf" srcId="{92573A5C-4AFF-42A0-A312-EF0E7B8EB310}" destId="{6556C18E-DE21-4F37-ABF8-6FC510AFE0A8}" srcOrd="0" destOrd="0" presId="urn:microsoft.com/office/officeart/2005/8/layout/radial6"/>
    <dgm:cxn modelId="{3BD839BC-7BDB-436B-8167-F565A96E2079}" srcId="{5FC354BF-3F61-4665-A460-25CC168DC6B1}" destId="{A7BF166E-A117-4591-AA48-EF2FBEFF8BAD}" srcOrd="0" destOrd="0" parTransId="{D5CA67EE-E66F-4E4E-B4F2-8946803CA303}" sibTransId="{D71C1210-2643-46B8-8F19-4DC97647ED4D}"/>
    <dgm:cxn modelId="{F8CDCEC0-A6AE-4885-9B2B-C85575E0DCB9}" type="presOf" srcId="{6FE5DE41-B9F1-44BA-9ECF-8C8CEA6D8D75}" destId="{C6E3E6BC-D2DF-4FB4-82EE-FD2938633BD9}" srcOrd="0" destOrd="0" presId="urn:microsoft.com/office/officeart/2005/8/layout/radial6"/>
    <dgm:cxn modelId="{9C6C51C2-2FAA-46C7-AA1F-F8271FC64F6B}" type="presOf" srcId="{ACAAE59B-E1DD-40AF-8673-5C63C144B813}" destId="{26CCF942-1801-4393-949A-83798E53E9A8}" srcOrd="0" destOrd="0" presId="urn:microsoft.com/office/officeart/2005/8/layout/radial6"/>
    <dgm:cxn modelId="{A06AD6C3-D696-446C-91CA-BE8124121B71}" srcId="{5FC354BF-3F61-4665-A460-25CC168DC6B1}" destId="{6FE5DE41-B9F1-44BA-9ECF-8C8CEA6D8D75}" srcOrd="6" destOrd="0" parTransId="{B5656CA2-E1D7-41DC-854E-12E92295308C}" sibTransId="{02C4C67C-040B-4F80-8844-619C00B1D95E}"/>
    <dgm:cxn modelId="{436862C5-C47B-487F-A45C-CE7C5F614B32}" srcId="{DB575AAF-1436-481C-9086-1F0011D41E26}" destId="{5FC354BF-3F61-4665-A460-25CC168DC6B1}" srcOrd="0" destOrd="0" parTransId="{17F5761A-2806-49D1-B805-DE20128A21E2}" sibTransId="{25E384DA-9BD6-4D19-A4DD-9313884E95A8}"/>
    <dgm:cxn modelId="{376877DC-F59F-40BA-A92C-B8E28879248E}" type="presOf" srcId="{5FC354BF-3F61-4665-A460-25CC168DC6B1}" destId="{387932A2-69F9-473B-B8AE-7EA2BCCF52AD}" srcOrd="0" destOrd="0" presId="urn:microsoft.com/office/officeart/2005/8/layout/radial6"/>
    <dgm:cxn modelId="{C6F6E5DD-F1C8-44A2-B1FE-5ADF6C0BCECA}" srcId="{5FC354BF-3F61-4665-A460-25CC168DC6B1}" destId="{A38E1EEF-3450-4CB9-93D3-1D9C60216750}" srcOrd="5" destOrd="0" parTransId="{97E0EFCA-E48F-496D-B122-C6EDD3E2E146}" sibTransId="{6E5DED04-9102-467B-8010-2675AF8A5E3A}"/>
    <dgm:cxn modelId="{D27C59E2-FBA5-4831-BF94-20B562B3354D}" type="presOf" srcId="{648E16C4-7CBE-4BCA-8B80-E1D77B5E449A}" destId="{72A088D7-2A20-430E-9DD0-49B90634C7F7}" srcOrd="0" destOrd="0" presId="urn:microsoft.com/office/officeart/2005/8/layout/radial6"/>
    <dgm:cxn modelId="{4307FFF4-18B9-459E-9320-0C60D19F21E7}" srcId="{5FC354BF-3F61-4665-A460-25CC168DC6B1}" destId="{9DE4E3C2-D66A-4955-BCC4-FF88722A9BE5}" srcOrd="1" destOrd="0" parTransId="{31E016BD-ED8C-42F5-B4F1-50A8D9A135A7}" sibTransId="{301A3EBB-9BA7-45D8-B613-61E5E4B20D3B}"/>
    <dgm:cxn modelId="{5C6367F7-9B25-4AFB-A0D7-F2EA30CC70D2}" type="presOf" srcId="{9DE4E3C2-D66A-4955-BCC4-FF88722A9BE5}" destId="{FE15D634-18E2-451C-87A4-A904FA01F27F}" srcOrd="0" destOrd="0" presId="urn:microsoft.com/office/officeart/2005/8/layout/radial6"/>
    <dgm:cxn modelId="{339A5C48-12CD-4FA2-ABB4-1E0E914EF9A5}" type="presParOf" srcId="{54D9E2DD-6F30-4CA1-87FC-9F825692FB08}" destId="{387932A2-69F9-473B-B8AE-7EA2BCCF52AD}" srcOrd="0" destOrd="0" presId="urn:microsoft.com/office/officeart/2005/8/layout/radial6"/>
    <dgm:cxn modelId="{BBA3E6BE-4DCF-4503-A507-32239B084E9E}" type="presParOf" srcId="{54D9E2DD-6F30-4CA1-87FC-9F825692FB08}" destId="{9A4FE2DB-BA82-4EA1-97B8-3E92CEA2E563}" srcOrd="1" destOrd="0" presId="urn:microsoft.com/office/officeart/2005/8/layout/radial6"/>
    <dgm:cxn modelId="{0A4B208D-E996-48BF-8C59-ABE521824A3F}" type="presParOf" srcId="{54D9E2DD-6F30-4CA1-87FC-9F825692FB08}" destId="{294D61DD-C455-405A-AD2E-0717FFCF4BDD}" srcOrd="2" destOrd="0" presId="urn:microsoft.com/office/officeart/2005/8/layout/radial6"/>
    <dgm:cxn modelId="{5968CA45-6818-46CA-8307-F59B268780CC}" type="presParOf" srcId="{54D9E2DD-6F30-4CA1-87FC-9F825692FB08}" destId="{D7AE8D1F-EB9B-49AD-A524-D1EDF9A03B01}" srcOrd="3" destOrd="0" presId="urn:microsoft.com/office/officeart/2005/8/layout/radial6"/>
    <dgm:cxn modelId="{DEB88483-46D7-4952-9C51-F9271989B4E1}" type="presParOf" srcId="{54D9E2DD-6F30-4CA1-87FC-9F825692FB08}" destId="{FE15D634-18E2-451C-87A4-A904FA01F27F}" srcOrd="4" destOrd="0" presId="urn:microsoft.com/office/officeart/2005/8/layout/radial6"/>
    <dgm:cxn modelId="{CF53803D-898F-42A6-AA9B-01B12F6E57F7}" type="presParOf" srcId="{54D9E2DD-6F30-4CA1-87FC-9F825692FB08}" destId="{4C069DA2-EE26-42F0-BBEC-B355F9E4847C}" srcOrd="5" destOrd="0" presId="urn:microsoft.com/office/officeart/2005/8/layout/radial6"/>
    <dgm:cxn modelId="{69BB0147-8693-40C5-968D-7FD5F86E4718}" type="presParOf" srcId="{54D9E2DD-6F30-4CA1-87FC-9F825692FB08}" destId="{7FA8E38B-0B83-4F4E-AC1F-3A90054C4A55}" srcOrd="6" destOrd="0" presId="urn:microsoft.com/office/officeart/2005/8/layout/radial6"/>
    <dgm:cxn modelId="{018A3013-FABC-4553-BF62-5F3B0BDE2401}" type="presParOf" srcId="{54D9E2DD-6F30-4CA1-87FC-9F825692FB08}" destId="{BCB691A4-5238-4EBE-8192-A98EB8D137CF}" srcOrd="7" destOrd="0" presId="urn:microsoft.com/office/officeart/2005/8/layout/radial6"/>
    <dgm:cxn modelId="{FA38C111-0555-4085-9145-B55F5FF35620}" type="presParOf" srcId="{54D9E2DD-6F30-4CA1-87FC-9F825692FB08}" destId="{73FE8CFE-F761-48AC-B7C2-9FB4AB65DAC6}" srcOrd="8" destOrd="0" presId="urn:microsoft.com/office/officeart/2005/8/layout/radial6"/>
    <dgm:cxn modelId="{9FD1824A-8AF9-4500-B45E-5AC2C91D1E86}" type="presParOf" srcId="{54D9E2DD-6F30-4CA1-87FC-9F825692FB08}" destId="{26CCF942-1801-4393-949A-83798E53E9A8}" srcOrd="9" destOrd="0" presId="urn:microsoft.com/office/officeart/2005/8/layout/radial6"/>
    <dgm:cxn modelId="{0CC5E164-DC89-45ED-A01B-7CAD7F5E24B3}" type="presParOf" srcId="{54D9E2DD-6F30-4CA1-87FC-9F825692FB08}" destId="{6556C18E-DE21-4F37-ABF8-6FC510AFE0A8}" srcOrd="10" destOrd="0" presId="urn:microsoft.com/office/officeart/2005/8/layout/radial6"/>
    <dgm:cxn modelId="{79F80FF7-A631-46FD-B09F-7D2FE494ED32}" type="presParOf" srcId="{54D9E2DD-6F30-4CA1-87FC-9F825692FB08}" destId="{F080E0DA-0C8C-4765-BA5E-0132D97F46CB}" srcOrd="11" destOrd="0" presId="urn:microsoft.com/office/officeart/2005/8/layout/radial6"/>
    <dgm:cxn modelId="{C142C00F-E41B-4001-BAA9-879548835F08}" type="presParOf" srcId="{54D9E2DD-6F30-4CA1-87FC-9F825692FB08}" destId="{D6881A4C-E0DE-42D8-A468-D1274BB5E594}" srcOrd="12" destOrd="0" presId="urn:microsoft.com/office/officeart/2005/8/layout/radial6"/>
    <dgm:cxn modelId="{297CDB8A-060C-4FCE-9BAD-BD15C789A2D6}" type="presParOf" srcId="{54D9E2DD-6F30-4CA1-87FC-9F825692FB08}" destId="{72A088D7-2A20-430E-9DD0-49B90634C7F7}" srcOrd="13" destOrd="0" presId="urn:microsoft.com/office/officeart/2005/8/layout/radial6"/>
    <dgm:cxn modelId="{6C6BAB9C-6184-44CE-98C2-20B785CC153C}" type="presParOf" srcId="{54D9E2DD-6F30-4CA1-87FC-9F825692FB08}" destId="{F0EE683A-F4C1-483A-A7E1-AF8B8AD830D2}" srcOrd="14" destOrd="0" presId="urn:microsoft.com/office/officeart/2005/8/layout/radial6"/>
    <dgm:cxn modelId="{A5D40EFB-B074-4ADA-810B-F84B6ADBDA4E}" type="presParOf" srcId="{54D9E2DD-6F30-4CA1-87FC-9F825692FB08}" destId="{E8DD3192-6E43-48FE-956B-E3E64B391A92}" srcOrd="15" destOrd="0" presId="urn:microsoft.com/office/officeart/2005/8/layout/radial6"/>
    <dgm:cxn modelId="{C6BE8A49-7AA4-40BE-A0FC-748985CDAE7C}" type="presParOf" srcId="{54D9E2DD-6F30-4CA1-87FC-9F825692FB08}" destId="{3F7E3F6E-B12E-4CF3-94EB-336175F0CDC1}" srcOrd="16" destOrd="0" presId="urn:microsoft.com/office/officeart/2005/8/layout/radial6"/>
    <dgm:cxn modelId="{16F0771B-0567-448B-8A11-E1D7300FDC8E}" type="presParOf" srcId="{54D9E2DD-6F30-4CA1-87FC-9F825692FB08}" destId="{A6D3B63C-96AA-4E61-AA4C-2147EBC8447A}" srcOrd="17" destOrd="0" presId="urn:microsoft.com/office/officeart/2005/8/layout/radial6"/>
    <dgm:cxn modelId="{F42E11E2-E1A0-4BED-98E0-D135E603FFB5}" type="presParOf" srcId="{54D9E2DD-6F30-4CA1-87FC-9F825692FB08}" destId="{5A54E3C8-6D73-4B6F-8E8A-DA0E2E38CE62}" srcOrd="18" destOrd="0" presId="urn:microsoft.com/office/officeart/2005/8/layout/radial6"/>
    <dgm:cxn modelId="{1A030F8B-6F4D-4EE6-A4F2-70846409F019}" type="presParOf" srcId="{54D9E2DD-6F30-4CA1-87FC-9F825692FB08}" destId="{C6E3E6BC-D2DF-4FB4-82EE-FD2938633BD9}" srcOrd="19" destOrd="0" presId="urn:microsoft.com/office/officeart/2005/8/layout/radial6"/>
    <dgm:cxn modelId="{D86E76F1-4169-45DD-BFA0-53C661CAE09B}" type="presParOf" srcId="{54D9E2DD-6F30-4CA1-87FC-9F825692FB08}" destId="{EAF7CBA4-451F-40F0-8AA8-74D42EDA8611}" srcOrd="20" destOrd="0" presId="urn:microsoft.com/office/officeart/2005/8/layout/radial6"/>
    <dgm:cxn modelId="{55CCE774-8A34-4D2F-8867-B3211F61DE00}" type="presParOf" srcId="{54D9E2DD-6F30-4CA1-87FC-9F825692FB08}" destId="{219ACAEB-0693-4183-9D90-BE65A8B4C12C}"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DC16D-1966-4323-9659-C0C167AA2B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5B2FDD6C-8880-4F20-AC2D-478A5229C76D}">
      <dgm:prSet phldrT="[Text]" custT="1"/>
      <dgm:spPr>
        <a:noFill/>
      </dgm:spPr>
      <dgm:t>
        <a:bodyPr/>
        <a:lstStyle/>
        <a:p>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1. BOCSAR Reoffending Database</a:t>
          </a:r>
        </a:p>
      </dgm:t>
    </dgm:pt>
    <dgm:pt modelId="{FF90316F-CADD-4637-A63D-2E08900AAC61}" type="parTrans" cxnId="{DC1F1F73-EB07-475C-8EEB-3D014A8E983A}">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4F481499-DFB0-4902-9A07-B45FF7843B4B}" type="sibTrans" cxnId="{DC1F1F73-EB07-475C-8EEB-3D014A8E983A}">
      <dgm:prSet/>
      <dgm:spPr>
        <a:solidFill>
          <a:schemeClr val="bg2">
            <a:lumMod val="75000"/>
          </a:schemeClr>
        </a:solidFill>
        <a:ln w="76200">
          <a:solidFill>
            <a:srgbClr val="7A7A7A"/>
          </a:solidFill>
        </a:ln>
      </dgm:spPr>
      <dgm:t>
        <a:bodyPr/>
        <a:lstStyle/>
        <a:p>
          <a:endParaRPr lang="en-AU" sz="2000">
            <a:latin typeface="Public Sans" pitchFamily="2" charset="0"/>
            <a:ea typeface="Open Sans Light" panose="020B0306030504020204" pitchFamily="34" charset="0"/>
            <a:cs typeface="Open Sans Light" panose="020B0306030504020204" pitchFamily="34" charset="0"/>
          </a:endParaRPr>
        </a:p>
      </dgm:t>
    </dgm:pt>
    <dgm:pt modelId="{13B02D0A-FCBB-4A37-81DA-81B7306D5E43}">
      <dgm:prSet phldrT="[Text]" custT="1"/>
      <dgm:spPr>
        <a:solidFill>
          <a:schemeClr val="bg1"/>
        </a:solidFill>
      </dgm:spPr>
      <dgm:t>
        <a:bodyPr/>
        <a:lstStyle/>
        <a:p>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2. BOCSAR AVO database</a:t>
          </a:r>
        </a:p>
      </dgm:t>
    </dgm:pt>
    <dgm:pt modelId="{7422CC6D-D5CE-4938-BBFB-EC0475C88327}" type="parTrans" cxnId="{7AC8ED40-9970-49BA-8444-23A9890ABA7F}">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CD6FA068-DB59-4937-AF80-3868E20A5C77}" type="sibTrans" cxnId="{7AC8ED40-9970-49BA-8444-23A9890ABA7F}">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EAC93B41-305D-4823-93AB-78A317B7E217}">
      <dgm:prSet phldrT="[Text]" custT="1"/>
      <dgm:spPr>
        <a:solidFill>
          <a:schemeClr val="bg1"/>
        </a:solidFill>
      </dgm:spPr>
      <dgm:t>
        <a:bodyPr/>
        <a:lstStyle/>
        <a:p>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4. EEMG general electronic monitoring data</a:t>
          </a:r>
        </a:p>
      </dgm:t>
    </dgm:pt>
    <dgm:pt modelId="{B7EF7D37-4B4D-4E16-8FF2-9A8EA17AE5A3}" type="parTrans" cxnId="{CC3E71E1-8C6F-42BF-8F23-E540E42B1153}">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A708938A-BA8D-4728-8187-E6269088BABF}" type="sibTrans" cxnId="{CC3E71E1-8C6F-42BF-8F23-E540E42B1153}">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63214EBC-CBB7-4C36-88F1-4E87F99D3AFF}">
      <dgm:prSet phldrT="[Text]" custT="1"/>
      <dgm:spPr>
        <a:solidFill>
          <a:schemeClr val="bg1"/>
        </a:solidFill>
      </dgm:spPr>
      <dgm:t>
        <a:bodyPr/>
        <a:lstStyle/>
        <a:p>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5. Corrective Services NSW Community Corrections extract</a:t>
          </a:r>
        </a:p>
      </dgm:t>
    </dgm:pt>
    <dgm:pt modelId="{19FF007C-9D2E-4F3D-87BE-A33B5E680F5E}" type="parTrans" cxnId="{259A8ABC-3466-4F8E-AC57-3C71712DB202}">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1D457B0E-3DD6-4977-8363-1F419BE79C92}" type="sibTrans" cxnId="{259A8ABC-3466-4F8E-AC57-3C71712DB202}">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ADF90BFD-76A9-4BD7-9312-4C24C2DEF41F}">
      <dgm:prSet phldrT="[Text]" custT="1"/>
      <dgm:spPr>
        <a:solidFill>
          <a:schemeClr val="bg1"/>
        </a:solidFill>
      </dgm:spPr>
      <dgm:t>
        <a:bodyPr/>
        <a:lstStyle/>
        <a:p>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6. NSW Police Computerised </a:t>
          </a:r>
          <a:b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br>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Operational System extract</a:t>
          </a:r>
        </a:p>
      </dgm:t>
    </dgm:pt>
    <dgm:pt modelId="{D697F064-E824-472A-A492-7CCCD59ABE89}" type="parTrans" cxnId="{29E1E780-D2B0-467B-BA6A-3C141FA109E3}">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A2D71E50-A8AD-4AD1-84F4-100349FD3FD9}" type="sibTrans" cxnId="{29E1E780-D2B0-467B-BA6A-3C141FA109E3}">
      <dgm:prSet/>
      <dgm:spPr/>
      <dgm:t>
        <a:bodyPr/>
        <a:lstStyle/>
        <a:p>
          <a:endParaRPr lang="en-AU" sz="2000">
            <a:latin typeface="+mj-lt"/>
            <a:ea typeface="Open Sans Light" panose="020B0306030504020204" pitchFamily="34" charset="0"/>
            <a:cs typeface="Open Sans Light" panose="020B0306030504020204" pitchFamily="34" charset="0"/>
          </a:endParaRPr>
        </a:p>
      </dgm:t>
    </dgm:pt>
    <dgm:pt modelId="{7B3FFAFD-5073-47D9-8BFF-E36781223360}">
      <dgm:prSet phldrT="[Text]" custT="1"/>
      <dgm:spPr>
        <a:solidFill>
          <a:schemeClr val="bg1"/>
        </a:solidFill>
      </dgm:spPr>
      <dgm:t>
        <a:bodyPr/>
        <a:lstStyle/>
        <a:p>
          <a:r>
            <a:rPr lang="en-AU" sz="20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3. DVEM program data</a:t>
          </a:r>
        </a:p>
      </dgm:t>
    </dgm:pt>
    <dgm:pt modelId="{8840CB99-2D28-42AB-A63E-48E226504A14}" type="parTrans" cxnId="{8B396DD4-CEB7-4575-8423-B7EE2BDF2FB6}">
      <dgm:prSet/>
      <dgm:spPr/>
      <dgm:t>
        <a:bodyPr/>
        <a:lstStyle/>
        <a:p>
          <a:endParaRPr lang="en-AU" sz="1600"/>
        </a:p>
      </dgm:t>
    </dgm:pt>
    <dgm:pt modelId="{76379389-1F55-43B9-9A2E-A0A602B879D8}" type="sibTrans" cxnId="{8B396DD4-CEB7-4575-8423-B7EE2BDF2FB6}">
      <dgm:prSet/>
      <dgm:spPr/>
      <dgm:t>
        <a:bodyPr/>
        <a:lstStyle/>
        <a:p>
          <a:endParaRPr lang="en-AU" sz="1600"/>
        </a:p>
      </dgm:t>
    </dgm:pt>
    <dgm:pt modelId="{18628147-C644-419A-A292-80745B04C959}" type="pres">
      <dgm:prSet presAssocID="{F1DDC16D-1966-4323-9659-C0C167AA2BF3}" presName="Name0" presStyleCnt="0">
        <dgm:presLayoutVars>
          <dgm:chMax val="7"/>
          <dgm:chPref val="7"/>
          <dgm:dir/>
        </dgm:presLayoutVars>
      </dgm:prSet>
      <dgm:spPr/>
    </dgm:pt>
    <dgm:pt modelId="{2F3E5C32-C349-466D-86EE-22CD3214BAE2}" type="pres">
      <dgm:prSet presAssocID="{F1DDC16D-1966-4323-9659-C0C167AA2BF3}" presName="Name1" presStyleCnt="0"/>
      <dgm:spPr/>
    </dgm:pt>
    <dgm:pt modelId="{87BC6C7B-067A-480C-8866-7379BF22027F}" type="pres">
      <dgm:prSet presAssocID="{F1DDC16D-1966-4323-9659-C0C167AA2BF3}" presName="cycle" presStyleCnt="0"/>
      <dgm:spPr/>
    </dgm:pt>
    <dgm:pt modelId="{3550AA24-B490-4B91-9B0D-1489CCEED41C}" type="pres">
      <dgm:prSet presAssocID="{F1DDC16D-1966-4323-9659-C0C167AA2BF3}" presName="srcNode" presStyleLbl="node1" presStyleIdx="0" presStyleCnt="6"/>
      <dgm:spPr/>
    </dgm:pt>
    <dgm:pt modelId="{B5D90F60-09D7-4D2B-87A0-C36183133D29}" type="pres">
      <dgm:prSet presAssocID="{F1DDC16D-1966-4323-9659-C0C167AA2BF3}" presName="conn" presStyleLbl="parChTrans1D2" presStyleIdx="0" presStyleCnt="1"/>
      <dgm:spPr/>
    </dgm:pt>
    <dgm:pt modelId="{C3B7E0D6-A11B-4F55-83F9-6C8C0EB856A9}" type="pres">
      <dgm:prSet presAssocID="{F1DDC16D-1966-4323-9659-C0C167AA2BF3}" presName="extraNode" presStyleLbl="node1" presStyleIdx="0" presStyleCnt="6"/>
      <dgm:spPr/>
    </dgm:pt>
    <dgm:pt modelId="{986715A5-4CBE-4E22-A252-101AB74DFD0B}" type="pres">
      <dgm:prSet presAssocID="{F1DDC16D-1966-4323-9659-C0C167AA2BF3}" presName="dstNode" presStyleLbl="node1" presStyleIdx="0" presStyleCnt="6"/>
      <dgm:spPr/>
    </dgm:pt>
    <dgm:pt modelId="{98F2166E-591E-469F-97A6-18F113307B00}" type="pres">
      <dgm:prSet presAssocID="{5B2FDD6C-8880-4F20-AC2D-478A5229C76D}" presName="text_1" presStyleLbl="node1" presStyleIdx="0" presStyleCnt="6">
        <dgm:presLayoutVars>
          <dgm:bulletEnabled val="1"/>
        </dgm:presLayoutVars>
      </dgm:prSet>
      <dgm:spPr/>
    </dgm:pt>
    <dgm:pt modelId="{4A90C225-4749-45C4-B6B8-6BD0DE68F827}" type="pres">
      <dgm:prSet presAssocID="{5B2FDD6C-8880-4F20-AC2D-478A5229C76D}" presName="accent_1" presStyleCnt="0"/>
      <dgm:spPr/>
    </dgm:pt>
    <dgm:pt modelId="{F9D1417A-5A68-47EE-9DE7-78FC1AB84E17}" type="pres">
      <dgm:prSet presAssocID="{5B2FDD6C-8880-4F20-AC2D-478A5229C76D}" presName="accentRepeatNode" presStyleLbl="solidFgAcc1" presStyleIdx="0" presStyleCnt="6"/>
      <dgm:spPr>
        <a:solidFill>
          <a:srgbClr val="4324C6"/>
        </a:solidFill>
        <a:ln w="57150">
          <a:solidFill>
            <a:srgbClr val="7A7A7A"/>
          </a:solidFill>
        </a:ln>
      </dgm:spPr>
    </dgm:pt>
    <dgm:pt modelId="{10518249-740B-4226-81EB-0DF6BD9AFDB9}" type="pres">
      <dgm:prSet presAssocID="{13B02D0A-FCBB-4A37-81DA-81B7306D5E43}" presName="text_2" presStyleLbl="node1" presStyleIdx="1" presStyleCnt="6">
        <dgm:presLayoutVars>
          <dgm:bulletEnabled val="1"/>
        </dgm:presLayoutVars>
      </dgm:prSet>
      <dgm:spPr/>
    </dgm:pt>
    <dgm:pt modelId="{669DF7E8-E00E-4C75-BF6E-3B3BFBEE7114}" type="pres">
      <dgm:prSet presAssocID="{13B02D0A-FCBB-4A37-81DA-81B7306D5E43}" presName="accent_2" presStyleCnt="0"/>
      <dgm:spPr/>
    </dgm:pt>
    <dgm:pt modelId="{4B798087-E300-4569-AAAE-00E8CDD557D6}" type="pres">
      <dgm:prSet presAssocID="{13B02D0A-FCBB-4A37-81DA-81B7306D5E43}" presName="accentRepeatNode" presStyleLbl="solidFgAcc1" presStyleIdx="1" presStyleCnt="6"/>
      <dgm:spPr>
        <a:solidFill>
          <a:srgbClr val="4324C6"/>
        </a:solidFill>
        <a:ln w="57150">
          <a:solidFill>
            <a:srgbClr val="7A7A7A"/>
          </a:solidFill>
        </a:ln>
      </dgm:spPr>
    </dgm:pt>
    <dgm:pt modelId="{7DD090AB-727A-4925-B222-0C5D930C4DC7}" type="pres">
      <dgm:prSet presAssocID="{7B3FFAFD-5073-47D9-8BFF-E36781223360}" presName="text_3" presStyleLbl="node1" presStyleIdx="2" presStyleCnt="6">
        <dgm:presLayoutVars>
          <dgm:bulletEnabled val="1"/>
        </dgm:presLayoutVars>
      </dgm:prSet>
      <dgm:spPr/>
    </dgm:pt>
    <dgm:pt modelId="{77DA36A2-0FA0-43AC-B7B6-BD054D53CEB7}" type="pres">
      <dgm:prSet presAssocID="{7B3FFAFD-5073-47D9-8BFF-E36781223360}" presName="accent_3" presStyleCnt="0"/>
      <dgm:spPr/>
    </dgm:pt>
    <dgm:pt modelId="{056D1C25-E0EA-4A03-BD6C-349801DC2EBF}" type="pres">
      <dgm:prSet presAssocID="{7B3FFAFD-5073-47D9-8BFF-E36781223360}" presName="accentRepeatNode" presStyleLbl="solidFgAcc1" presStyleIdx="2" presStyleCnt="6"/>
      <dgm:spPr>
        <a:solidFill>
          <a:srgbClr val="72BAAA"/>
        </a:solidFill>
        <a:ln w="57150">
          <a:solidFill>
            <a:srgbClr val="7A7A7A"/>
          </a:solidFill>
        </a:ln>
      </dgm:spPr>
    </dgm:pt>
    <dgm:pt modelId="{50CCA460-86FE-4435-8D9B-9191956AF116}" type="pres">
      <dgm:prSet presAssocID="{EAC93B41-305D-4823-93AB-78A317B7E217}" presName="text_4" presStyleLbl="node1" presStyleIdx="3" presStyleCnt="6">
        <dgm:presLayoutVars>
          <dgm:bulletEnabled val="1"/>
        </dgm:presLayoutVars>
      </dgm:prSet>
      <dgm:spPr/>
    </dgm:pt>
    <dgm:pt modelId="{90224937-9E57-4EE4-9514-2AB4BA9C0484}" type="pres">
      <dgm:prSet presAssocID="{EAC93B41-305D-4823-93AB-78A317B7E217}" presName="accent_4" presStyleCnt="0"/>
      <dgm:spPr/>
    </dgm:pt>
    <dgm:pt modelId="{8C8263BB-BD21-41BE-BAE5-E4D09391132C}" type="pres">
      <dgm:prSet presAssocID="{EAC93B41-305D-4823-93AB-78A317B7E217}" presName="accentRepeatNode" presStyleLbl="solidFgAcc1" presStyleIdx="3" presStyleCnt="6"/>
      <dgm:spPr>
        <a:solidFill>
          <a:srgbClr val="72BAAA"/>
        </a:solidFill>
        <a:ln w="57150">
          <a:solidFill>
            <a:srgbClr val="7A7A7A"/>
          </a:solidFill>
        </a:ln>
      </dgm:spPr>
    </dgm:pt>
    <dgm:pt modelId="{A7B0CD6A-289B-4B0B-B57A-091BB04F924B}" type="pres">
      <dgm:prSet presAssocID="{63214EBC-CBB7-4C36-88F1-4E87F99D3AFF}" presName="text_5" presStyleLbl="node1" presStyleIdx="4" presStyleCnt="6">
        <dgm:presLayoutVars>
          <dgm:bulletEnabled val="1"/>
        </dgm:presLayoutVars>
      </dgm:prSet>
      <dgm:spPr/>
    </dgm:pt>
    <dgm:pt modelId="{75591D2B-87B2-43FA-B2B9-6F58DCF8E9F7}" type="pres">
      <dgm:prSet presAssocID="{63214EBC-CBB7-4C36-88F1-4E87F99D3AFF}" presName="accent_5" presStyleCnt="0"/>
      <dgm:spPr/>
    </dgm:pt>
    <dgm:pt modelId="{B3A5D22A-7B3C-479B-A76B-195023210F9A}" type="pres">
      <dgm:prSet presAssocID="{63214EBC-CBB7-4C36-88F1-4E87F99D3AFF}" presName="accentRepeatNode" presStyleLbl="solidFgAcc1" presStyleIdx="4" presStyleCnt="6"/>
      <dgm:spPr>
        <a:solidFill>
          <a:srgbClr val="FBA91A"/>
        </a:solidFill>
        <a:ln w="57150">
          <a:solidFill>
            <a:srgbClr val="7A7A7A"/>
          </a:solidFill>
        </a:ln>
      </dgm:spPr>
    </dgm:pt>
    <dgm:pt modelId="{D6530102-AD4E-4090-BE01-FCB2545D4573}" type="pres">
      <dgm:prSet presAssocID="{ADF90BFD-76A9-4BD7-9312-4C24C2DEF41F}" presName="text_6" presStyleLbl="node1" presStyleIdx="5" presStyleCnt="6">
        <dgm:presLayoutVars>
          <dgm:bulletEnabled val="1"/>
        </dgm:presLayoutVars>
      </dgm:prSet>
      <dgm:spPr/>
    </dgm:pt>
    <dgm:pt modelId="{1D563461-66DD-4524-BF12-A4F5447BE175}" type="pres">
      <dgm:prSet presAssocID="{ADF90BFD-76A9-4BD7-9312-4C24C2DEF41F}" presName="accent_6" presStyleCnt="0"/>
      <dgm:spPr/>
    </dgm:pt>
    <dgm:pt modelId="{490EF20E-8330-4D88-94A7-2093A861B22E}" type="pres">
      <dgm:prSet presAssocID="{ADF90BFD-76A9-4BD7-9312-4C24C2DEF41F}" presName="accentRepeatNode" presStyleLbl="solidFgAcc1" presStyleIdx="5" presStyleCnt="6"/>
      <dgm:spPr>
        <a:solidFill>
          <a:srgbClr val="F16D55"/>
        </a:solidFill>
        <a:ln w="57150">
          <a:solidFill>
            <a:srgbClr val="7A7A7A"/>
          </a:solidFill>
        </a:ln>
      </dgm:spPr>
    </dgm:pt>
  </dgm:ptLst>
  <dgm:cxnLst>
    <dgm:cxn modelId="{10AF2114-0F43-40E6-AC7B-076766A7E329}" type="presOf" srcId="{5B2FDD6C-8880-4F20-AC2D-478A5229C76D}" destId="{98F2166E-591E-469F-97A6-18F113307B00}" srcOrd="0" destOrd="0" presId="urn:microsoft.com/office/officeart/2008/layout/VerticalCurvedList"/>
    <dgm:cxn modelId="{ADAD7A2C-3AAB-424B-ADE2-A02A26F5F022}" type="presOf" srcId="{EAC93B41-305D-4823-93AB-78A317B7E217}" destId="{50CCA460-86FE-4435-8D9B-9191956AF116}" srcOrd="0" destOrd="0" presId="urn:microsoft.com/office/officeart/2008/layout/VerticalCurvedList"/>
    <dgm:cxn modelId="{7AC8ED40-9970-49BA-8444-23A9890ABA7F}" srcId="{F1DDC16D-1966-4323-9659-C0C167AA2BF3}" destId="{13B02D0A-FCBB-4A37-81DA-81B7306D5E43}" srcOrd="1" destOrd="0" parTransId="{7422CC6D-D5CE-4938-BBFB-EC0475C88327}" sibTransId="{CD6FA068-DB59-4937-AF80-3868E20A5C77}"/>
    <dgm:cxn modelId="{28238745-82DC-43A8-80A8-28FBAAA98324}" type="presOf" srcId="{4F481499-DFB0-4902-9A07-B45FF7843B4B}" destId="{B5D90F60-09D7-4D2B-87A0-C36183133D29}" srcOrd="0" destOrd="0" presId="urn:microsoft.com/office/officeart/2008/layout/VerticalCurvedList"/>
    <dgm:cxn modelId="{DC1F1F73-EB07-475C-8EEB-3D014A8E983A}" srcId="{F1DDC16D-1966-4323-9659-C0C167AA2BF3}" destId="{5B2FDD6C-8880-4F20-AC2D-478A5229C76D}" srcOrd="0" destOrd="0" parTransId="{FF90316F-CADD-4637-A63D-2E08900AAC61}" sibTransId="{4F481499-DFB0-4902-9A07-B45FF7843B4B}"/>
    <dgm:cxn modelId="{29E1E780-D2B0-467B-BA6A-3C141FA109E3}" srcId="{F1DDC16D-1966-4323-9659-C0C167AA2BF3}" destId="{ADF90BFD-76A9-4BD7-9312-4C24C2DEF41F}" srcOrd="5" destOrd="0" parTransId="{D697F064-E824-472A-A492-7CCCD59ABE89}" sibTransId="{A2D71E50-A8AD-4AD1-84F4-100349FD3FD9}"/>
    <dgm:cxn modelId="{CD606E8E-7A05-4EE6-971B-C1BD6E432FAD}" type="presOf" srcId="{F1DDC16D-1966-4323-9659-C0C167AA2BF3}" destId="{18628147-C644-419A-A292-80745B04C959}" srcOrd="0" destOrd="0" presId="urn:microsoft.com/office/officeart/2008/layout/VerticalCurvedList"/>
    <dgm:cxn modelId="{0540B3AE-F89C-46F6-BC9F-313CB1DE0E2A}" type="presOf" srcId="{7B3FFAFD-5073-47D9-8BFF-E36781223360}" destId="{7DD090AB-727A-4925-B222-0C5D930C4DC7}" srcOrd="0" destOrd="0" presId="urn:microsoft.com/office/officeart/2008/layout/VerticalCurvedList"/>
    <dgm:cxn modelId="{259A8ABC-3466-4F8E-AC57-3C71712DB202}" srcId="{F1DDC16D-1966-4323-9659-C0C167AA2BF3}" destId="{63214EBC-CBB7-4C36-88F1-4E87F99D3AFF}" srcOrd="4" destOrd="0" parTransId="{19FF007C-9D2E-4F3D-87BE-A33B5E680F5E}" sibTransId="{1D457B0E-3DD6-4977-8363-1F419BE79C92}"/>
    <dgm:cxn modelId="{9F5A30D0-9EB7-483E-82C8-DECA1A239AC7}" type="presOf" srcId="{13B02D0A-FCBB-4A37-81DA-81B7306D5E43}" destId="{10518249-740B-4226-81EB-0DF6BD9AFDB9}" srcOrd="0" destOrd="0" presId="urn:microsoft.com/office/officeart/2008/layout/VerticalCurvedList"/>
    <dgm:cxn modelId="{0D4720D1-4FB5-47F0-B08D-82494F321156}" type="presOf" srcId="{63214EBC-CBB7-4C36-88F1-4E87F99D3AFF}" destId="{A7B0CD6A-289B-4B0B-B57A-091BB04F924B}" srcOrd="0" destOrd="0" presId="urn:microsoft.com/office/officeart/2008/layout/VerticalCurvedList"/>
    <dgm:cxn modelId="{8B396DD4-CEB7-4575-8423-B7EE2BDF2FB6}" srcId="{F1DDC16D-1966-4323-9659-C0C167AA2BF3}" destId="{7B3FFAFD-5073-47D9-8BFF-E36781223360}" srcOrd="2" destOrd="0" parTransId="{8840CB99-2D28-42AB-A63E-48E226504A14}" sibTransId="{76379389-1F55-43B9-9A2E-A0A602B879D8}"/>
    <dgm:cxn modelId="{CC3E71E1-8C6F-42BF-8F23-E540E42B1153}" srcId="{F1DDC16D-1966-4323-9659-C0C167AA2BF3}" destId="{EAC93B41-305D-4823-93AB-78A317B7E217}" srcOrd="3" destOrd="0" parTransId="{B7EF7D37-4B4D-4E16-8FF2-9A8EA17AE5A3}" sibTransId="{A708938A-BA8D-4728-8187-E6269088BABF}"/>
    <dgm:cxn modelId="{68CB23F0-F978-472A-B2F4-58FEC732FB7E}" type="presOf" srcId="{ADF90BFD-76A9-4BD7-9312-4C24C2DEF41F}" destId="{D6530102-AD4E-4090-BE01-FCB2545D4573}" srcOrd="0" destOrd="0" presId="urn:microsoft.com/office/officeart/2008/layout/VerticalCurvedList"/>
    <dgm:cxn modelId="{007D5D2B-C5BA-4335-9694-EC5FBC1452AB}" type="presParOf" srcId="{18628147-C644-419A-A292-80745B04C959}" destId="{2F3E5C32-C349-466D-86EE-22CD3214BAE2}" srcOrd="0" destOrd="0" presId="urn:microsoft.com/office/officeart/2008/layout/VerticalCurvedList"/>
    <dgm:cxn modelId="{B9195742-B287-4BF6-B9BB-1D523C8D3C90}" type="presParOf" srcId="{2F3E5C32-C349-466D-86EE-22CD3214BAE2}" destId="{87BC6C7B-067A-480C-8866-7379BF22027F}" srcOrd="0" destOrd="0" presId="urn:microsoft.com/office/officeart/2008/layout/VerticalCurvedList"/>
    <dgm:cxn modelId="{94BAA505-E325-4570-BC70-8F7606A2BEC5}" type="presParOf" srcId="{87BC6C7B-067A-480C-8866-7379BF22027F}" destId="{3550AA24-B490-4B91-9B0D-1489CCEED41C}" srcOrd="0" destOrd="0" presId="urn:microsoft.com/office/officeart/2008/layout/VerticalCurvedList"/>
    <dgm:cxn modelId="{6E0624FA-5452-4FCE-BD37-30C6651E6202}" type="presParOf" srcId="{87BC6C7B-067A-480C-8866-7379BF22027F}" destId="{B5D90F60-09D7-4D2B-87A0-C36183133D29}" srcOrd="1" destOrd="0" presId="urn:microsoft.com/office/officeart/2008/layout/VerticalCurvedList"/>
    <dgm:cxn modelId="{9997E778-7C3C-4C30-9441-1530A37B1618}" type="presParOf" srcId="{87BC6C7B-067A-480C-8866-7379BF22027F}" destId="{C3B7E0D6-A11B-4F55-83F9-6C8C0EB856A9}" srcOrd="2" destOrd="0" presId="urn:microsoft.com/office/officeart/2008/layout/VerticalCurvedList"/>
    <dgm:cxn modelId="{5E648967-C413-4922-9959-372F4A753D13}" type="presParOf" srcId="{87BC6C7B-067A-480C-8866-7379BF22027F}" destId="{986715A5-4CBE-4E22-A252-101AB74DFD0B}" srcOrd="3" destOrd="0" presId="urn:microsoft.com/office/officeart/2008/layout/VerticalCurvedList"/>
    <dgm:cxn modelId="{9324CCB5-DF88-4A7E-BB08-A7F7CA468A5F}" type="presParOf" srcId="{2F3E5C32-C349-466D-86EE-22CD3214BAE2}" destId="{98F2166E-591E-469F-97A6-18F113307B00}" srcOrd="1" destOrd="0" presId="urn:microsoft.com/office/officeart/2008/layout/VerticalCurvedList"/>
    <dgm:cxn modelId="{6DE636B3-22AE-446C-845C-35BF611CAD8A}" type="presParOf" srcId="{2F3E5C32-C349-466D-86EE-22CD3214BAE2}" destId="{4A90C225-4749-45C4-B6B8-6BD0DE68F827}" srcOrd="2" destOrd="0" presId="urn:microsoft.com/office/officeart/2008/layout/VerticalCurvedList"/>
    <dgm:cxn modelId="{664E81CA-14D5-4E56-B5CB-6B2ADEE9918C}" type="presParOf" srcId="{4A90C225-4749-45C4-B6B8-6BD0DE68F827}" destId="{F9D1417A-5A68-47EE-9DE7-78FC1AB84E17}" srcOrd="0" destOrd="0" presId="urn:microsoft.com/office/officeart/2008/layout/VerticalCurvedList"/>
    <dgm:cxn modelId="{A204A1A6-8A34-4B48-88F9-22532693F087}" type="presParOf" srcId="{2F3E5C32-C349-466D-86EE-22CD3214BAE2}" destId="{10518249-740B-4226-81EB-0DF6BD9AFDB9}" srcOrd="3" destOrd="0" presId="urn:microsoft.com/office/officeart/2008/layout/VerticalCurvedList"/>
    <dgm:cxn modelId="{2DD4FD45-EC74-4F72-9A06-D9D493C0EBA7}" type="presParOf" srcId="{2F3E5C32-C349-466D-86EE-22CD3214BAE2}" destId="{669DF7E8-E00E-4C75-BF6E-3B3BFBEE7114}" srcOrd="4" destOrd="0" presId="urn:microsoft.com/office/officeart/2008/layout/VerticalCurvedList"/>
    <dgm:cxn modelId="{A12724ED-8945-4922-B6C9-96A7817D1489}" type="presParOf" srcId="{669DF7E8-E00E-4C75-BF6E-3B3BFBEE7114}" destId="{4B798087-E300-4569-AAAE-00E8CDD557D6}" srcOrd="0" destOrd="0" presId="urn:microsoft.com/office/officeart/2008/layout/VerticalCurvedList"/>
    <dgm:cxn modelId="{5EFBC528-7DAD-4493-8FFD-6DC66AEF58EA}" type="presParOf" srcId="{2F3E5C32-C349-466D-86EE-22CD3214BAE2}" destId="{7DD090AB-727A-4925-B222-0C5D930C4DC7}" srcOrd="5" destOrd="0" presId="urn:microsoft.com/office/officeart/2008/layout/VerticalCurvedList"/>
    <dgm:cxn modelId="{DCA72213-C481-462A-A27D-97FA474466D2}" type="presParOf" srcId="{2F3E5C32-C349-466D-86EE-22CD3214BAE2}" destId="{77DA36A2-0FA0-43AC-B7B6-BD054D53CEB7}" srcOrd="6" destOrd="0" presId="urn:microsoft.com/office/officeart/2008/layout/VerticalCurvedList"/>
    <dgm:cxn modelId="{CF99FDD9-1920-4929-8516-4EFCDB42E92D}" type="presParOf" srcId="{77DA36A2-0FA0-43AC-B7B6-BD054D53CEB7}" destId="{056D1C25-E0EA-4A03-BD6C-349801DC2EBF}" srcOrd="0" destOrd="0" presId="urn:microsoft.com/office/officeart/2008/layout/VerticalCurvedList"/>
    <dgm:cxn modelId="{84299A3F-CAE1-4D99-80B4-BECD8BB1140A}" type="presParOf" srcId="{2F3E5C32-C349-466D-86EE-22CD3214BAE2}" destId="{50CCA460-86FE-4435-8D9B-9191956AF116}" srcOrd="7" destOrd="0" presId="urn:microsoft.com/office/officeart/2008/layout/VerticalCurvedList"/>
    <dgm:cxn modelId="{328AD278-6C17-441F-A4A9-19E0100DDC81}" type="presParOf" srcId="{2F3E5C32-C349-466D-86EE-22CD3214BAE2}" destId="{90224937-9E57-4EE4-9514-2AB4BA9C0484}" srcOrd="8" destOrd="0" presId="urn:microsoft.com/office/officeart/2008/layout/VerticalCurvedList"/>
    <dgm:cxn modelId="{085477F3-BF44-4CB3-A62D-6E7EA3255D0C}" type="presParOf" srcId="{90224937-9E57-4EE4-9514-2AB4BA9C0484}" destId="{8C8263BB-BD21-41BE-BAE5-E4D09391132C}" srcOrd="0" destOrd="0" presId="urn:microsoft.com/office/officeart/2008/layout/VerticalCurvedList"/>
    <dgm:cxn modelId="{CD037035-49CB-4918-A532-C998FE6A74CA}" type="presParOf" srcId="{2F3E5C32-C349-466D-86EE-22CD3214BAE2}" destId="{A7B0CD6A-289B-4B0B-B57A-091BB04F924B}" srcOrd="9" destOrd="0" presId="urn:microsoft.com/office/officeart/2008/layout/VerticalCurvedList"/>
    <dgm:cxn modelId="{E2B1E90B-F463-4195-B59D-18C46664C8BF}" type="presParOf" srcId="{2F3E5C32-C349-466D-86EE-22CD3214BAE2}" destId="{75591D2B-87B2-43FA-B2B9-6F58DCF8E9F7}" srcOrd="10" destOrd="0" presId="urn:microsoft.com/office/officeart/2008/layout/VerticalCurvedList"/>
    <dgm:cxn modelId="{C8B561BC-16E4-42E5-A9A2-26806CBE8456}" type="presParOf" srcId="{75591D2B-87B2-43FA-B2B9-6F58DCF8E9F7}" destId="{B3A5D22A-7B3C-479B-A76B-195023210F9A}" srcOrd="0" destOrd="0" presId="urn:microsoft.com/office/officeart/2008/layout/VerticalCurvedList"/>
    <dgm:cxn modelId="{C6E0B6B7-A11A-41CD-AEFF-3852A3B5FA37}" type="presParOf" srcId="{2F3E5C32-C349-466D-86EE-22CD3214BAE2}" destId="{D6530102-AD4E-4090-BE01-FCB2545D4573}" srcOrd="11" destOrd="0" presId="urn:microsoft.com/office/officeart/2008/layout/VerticalCurvedList"/>
    <dgm:cxn modelId="{2E4B2C53-87FB-4043-88C3-C027A19D45DF}" type="presParOf" srcId="{2F3E5C32-C349-466D-86EE-22CD3214BAE2}" destId="{1D563461-66DD-4524-BF12-A4F5447BE175}" srcOrd="12" destOrd="0" presId="urn:microsoft.com/office/officeart/2008/layout/VerticalCurvedList"/>
    <dgm:cxn modelId="{9511444F-F4E4-49FF-99E3-329144018FAB}" type="presParOf" srcId="{1D563461-66DD-4524-BF12-A4F5447BE175}" destId="{490EF20E-8330-4D88-94A7-2093A861B22E}"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CAEB-0693-4183-9D90-BE65A8B4C12C}">
      <dsp:nvSpPr>
        <dsp:cNvPr id="0" name=""/>
        <dsp:cNvSpPr/>
      </dsp:nvSpPr>
      <dsp:spPr>
        <a:xfrm>
          <a:off x="1817032" y="369846"/>
          <a:ext cx="4514284" cy="4514284"/>
        </a:xfrm>
        <a:prstGeom prst="blockArc">
          <a:avLst>
            <a:gd name="adj1" fmla="val 13114286"/>
            <a:gd name="adj2" fmla="val 16200000"/>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5A54E3C8-6D73-4B6F-8E8A-DA0E2E38CE62}">
      <dsp:nvSpPr>
        <dsp:cNvPr id="0" name=""/>
        <dsp:cNvSpPr/>
      </dsp:nvSpPr>
      <dsp:spPr>
        <a:xfrm>
          <a:off x="1817032" y="369846"/>
          <a:ext cx="4514284" cy="4514284"/>
        </a:xfrm>
        <a:prstGeom prst="blockArc">
          <a:avLst>
            <a:gd name="adj1" fmla="val 10028571"/>
            <a:gd name="adj2" fmla="val 13114286"/>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E8DD3192-6E43-48FE-956B-E3E64B391A92}">
      <dsp:nvSpPr>
        <dsp:cNvPr id="0" name=""/>
        <dsp:cNvSpPr/>
      </dsp:nvSpPr>
      <dsp:spPr>
        <a:xfrm>
          <a:off x="1817032" y="369846"/>
          <a:ext cx="4514284" cy="4514284"/>
        </a:xfrm>
        <a:prstGeom prst="blockArc">
          <a:avLst>
            <a:gd name="adj1" fmla="val 6942857"/>
            <a:gd name="adj2" fmla="val 10028571"/>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D6881A4C-E0DE-42D8-A468-D1274BB5E594}">
      <dsp:nvSpPr>
        <dsp:cNvPr id="0" name=""/>
        <dsp:cNvSpPr/>
      </dsp:nvSpPr>
      <dsp:spPr>
        <a:xfrm>
          <a:off x="1817032" y="369846"/>
          <a:ext cx="4514284" cy="4514284"/>
        </a:xfrm>
        <a:prstGeom prst="blockArc">
          <a:avLst>
            <a:gd name="adj1" fmla="val 3857143"/>
            <a:gd name="adj2" fmla="val 6942857"/>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26CCF942-1801-4393-949A-83798E53E9A8}">
      <dsp:nvSpPr>
        <dsp:cNvPr id="0" name=""/>
        <dsp:cNvSpPr/>
      </dsp:nvSpPr>
      <dsp:spPr>
        <a:xfrm>
          <a:off x="1817032" y="369846"/>
          <a:ext cx="4514284" cy="4514284"/>
        </a:xfrm>
        <a:prstGeom prst="blockArc">
          <a:avLst>
            <a:gd name="adj1" fmla="val 771429"/>
            <a:gd name="adj2" fmla="val 3857143"/>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7FA8E38B-0B83-4F4E-AC1F-3A90054C4A55}">
      <dsp:nvSpPr>
        <dsp:cNvPr id="0" name=""/>
        <dsp:cNvSpPr/>
      </dsp:nvSpPr>
      <dsp:spPr>
        <a:xfrm>
          <a:off x="1817032" y="369846"/>
          <a:ext cx="4514284" cy="4514284"/>
        </a:xfrm>
        <a:prstGeom prst="blockArc">
          <a:avLst>
            <a:gd name="adj1" fmla="val 19285714"/>
            <a:gd name="adj2" fmla="val 771429"/>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D7AE8D1F-EB9B-49AD-A524-D1EDF9A03B01}">
      <dsp:nvSpPr>
        <dsp:cNvPr id="0" name=""/>
        <dsp:cNvSpPr/>
      </dsp:nvSpPr>
      <dsp:spPr>
        <a:xfrm>
          <a:off x="1817032" y="369846"/>
          <a:ext cx="4514284" cy="4514284"/>
        </a:xfrm>
        <a:prstGeom prst="blockArc">
          <a:avLst>
            <a:gd name="adj1" fmla="val 16200000"/>
            <a:gd name="adj2" fmla="val 19285714"/>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387932A2-69F9-473B-B8AE-7EA2BCCF52AD}">
      <dsp:nvSpPr>
        <dsp:cNvPr id="0" name=""/>
        <dsp:cNvSpPr/>
      </dsp:nvSpPr>
      <dsp:spPr>
        <a:xfrm>
          <a:off x="1922380" y="475194"/>
          <a:ext cx="4303589" cy="4303589"/>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AU" sz="6500" kern="1200" dirty="0"/>
            <a:t> </a:t>
          </a:r>
        </a:p>
      </dsp:txBody>
      <dsp:txXfrm>
        <a:off x="2552626" y="1105440"/>
        <a:ext cx="3043097" cy="3043097"/>
      </dsp:txXfrm>
    </dsp:sp>
    <dsp:sp modelId="{9A4FE2DB-BA82-4EA1-97B8-3E92CEA2E563}">
      <dsp:nvSpPr>
        <dsp:cNvPr id="0" name=""/>
        <dsp:cNvSpPr/>
      </dsp:nvSpPr>
      <dsp:spPr>
        <a:xfrm>
          <a:off x="3962852" y="302539"/>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3995457" y="335144"/>
        <a:ext cx="157434" cy="157434"/>
      </dsp:txXfrm>
    </dsp:sp>
    <dsp:sp modelId="{FE15D634-18E2-451C-87A4-A904FA01F27F}">
      <dsp:nvSpPr>
        <dsp:cNvPr id="0" name=""/>
        <dsp:cNvSpPr/>
      </dsp:nvSpPr>
      <dsp:spPr>
        <a:xfrm>
          <a:off x="5693145"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5725750" y="1168409"/>
        <a:ext cx="157434" cy="157434"/>
      </dsp:txXfrm>
    </dsp:sp>
    <dsp:sp modelId="{BCB691A4-5238-4EBE-8192-A98EB8D137CF}">
      <dsp:nvSpPr>
        <dsp:cNvPr id="0" name=""/>
        <dsp:cNvSpPr/>
      </dsp:nvSpPr>
      <dsp:spPr>
        <a:xfrm>
          <a:off x="6120492"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6153097" y="3040738"/>
        <a:ext cx="157434" cy="157434"/>
      </dsp:txXfrm>
    </dsp:sp>
    <dsp:sp modelId="{6556C18E-DE21-4F37-ABF8-6FC510AFE0A8}">
      <dsp:nvSpPr>
        <dsp:cNvPr id="0" name=""/>
        <dsp:cNvSpPr/>
      </dsp:nvSpPr>
      <dsp:spPr>
        <a:xfrm>
          <a:off x="492309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4955697" y="4542230"/>
        <a:ext cx="157434" cy="157434"/>
      </dsp:txXfrm>
    </dsp:sp>
    <dsp:sp modelId="{72A088D7-2A20-430E-9DD0-49B90634C7F7}">
      <dsp:nvSpPr>
        <dsp:cNvPr id="0" name=""/>
        <dsp:cNvSpPr/>
      </dsp:nvSpPr>
      <dsp:spPr>
        <a:xfrm>
          <a:off x="300261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3035217" y="4542230"/>
        <a:ext cx="157434" cy="157434"/>
      </dsp:txXfrm>
    </dsp:sp>
    <dsp:sp modelId="{3F7E3F6E-B12E-4CF3-94EB-336175F0CDC1}">
      <dsp:nvSpPr>
        <dsp:cNvPr id="0" name=""/>
        <dsp:cNvSpPr/>
      </dsp:nvSpPr>
      <dsp:spPr>
        <a:xfrm>
          <a:off x="1805213"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1837818" y="3040738"/>
        <a:ext cx="157434" cy="157434"/>
      </dsp:txXfrm>
    </dsp:sp>
    <dsp:sp modelId="{C6E3E6BC-D2DF-4FB4-82EE-FD2938633BD9}">
      <dsp:nvSpPr>
        <dsp:cNvPr id="0" name=""/>
        <dsp:cNvSpPr/>
      </dsp:nvSpPr>
      <dsp:spPr>
        <a:xfrm>
          <a:off x="2232560"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2265165" y="1168409"/>
        <a:ext cx="157434" cy="157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CAEB-0693-4183-9D90-BE65A8B4C12C}">
      <dsp:nvSpPr>
        <dsp:cNvPr id="0" name=""/>
        <dsp:cNvSpPr/>
      </dsp:nvSpPr>
      <dsp:spPr>
        <a:xfrm>
          <a:off x="1817032" y="369846"/>
          <a:ext cx="4514284" cy="4514284"/>
        </a:xfrm>
        <a:prstGeom prst="blockArc">
          <a:avLst>
            <a:gd name="adj1" fmla="val 13114286"/>
            <a:gd name="adj2" fmla="val 16200000"/>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5A54E3C8-6D73-4B6F-8E8A-DA0E2E38CE62}">
      <dsp:nvSpPr>
        <dsp:cNvPr id="0" name=""/>
        <dsp:cNvSpPr/>
      </dsp:nvSpPr>
      <dsp:spPr>
        <a:xfrm>
          <a:off x="1817032" y="369846"/>
          <a:ext cx="4514284" cy="4514284"/>
        </a:xfrm>
        <a:prstGeom prst="blockArc">
          <a:avLst>
            <a:gd name="adj1" fmla="val 10028571"/>
            <a:gd name="adj2" fmla="val 13114286"/>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E8DD3192-6E43-48FE-956B-E3E64B391A92}">
      <dsp:nvSpPr>
        <dsp:cNvPr id="0" name=""/>
        <dsp:cNvSpPr/>
      </dsp:nvSpPr>
      <dsp:spPr>
        <a:xfrm>
          <a:off x="1817032" y="369846"/>
          <a:ext cx="4514284" cy="4514284"/>
        </a:xfrm>
        <a:prstGeom prst="blockArc">
          <a:avLst>
            <a:gd name="adj1" fmla="val 6942857"/>
            <a:gd name="adj2" fmla="val 10028571"/>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D6881A4C-E0DE-42D8-A468-D1274BB5E594}">
      <dsp:nvSpPr>
        <dsp:cNvPr id="0" name=""/>
        <dsp:cNvSpPr/>
      </dsp:nvSpPr>
      <dsp:spPr>
        <a:xfrm>
          <a:off x="1817032" y="369846"/>
          <a:ext cx="4514284" cy="4514284"/>
        </a:xfrm>
        <a:prstGeom prst="blockArc">
          <a:avLst>
            <a:gd name="adj1" fmla="val 3857143"/>
            <a:gd name="adj2" fmla="val 6942857"/>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26CCF942-1801-4393-949A-83798E53E9A8}">
      <dsp:nvSpPr>
        <dsp:cNvPr id="0" name=""/>
        <dsp:cNvSpPr/>
      </dsp:nvSpPr>
      <dsp:spPr>
        <a:xfrm>
          <a:off x="1817032" y="369846"/>
          <a:ext cx="4514284" cy="4514284"/>
        </a:xfrm>
        <a:prstGeom prst="blockArc">
          <a:avLst>
            <a:gd name="adj1" fmla="val 771429"/>
            <a:gd name="adj2" fmla="val 3857143"/>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7FA8E38B-0B83-4F4E-AC1F-3A90054C4A55}">
      <dsp:nvSpPr>
        <dsp:cNvPr id="0" name=""/>
        <dsp:cNvSpPr/>
      </dsp:nvSpPr>
      <dsp:spPr>
        <a:xfrm>
          <a:off x="1817032" y="369846"/>
          <a:ext cx="4514284" cy="4514284"/>
        </a:xfrm>
        <a:prstGeom prst="blockArc">
          <a:avLst>
            <a:gd name="adj1" fmla="val 19285714"/>
            <a:gd name="adj2" fmla="val 771429"/>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D7AE8D1F-EB9B-49AD-A524-D1EDF9A03B01}">
      <dsp:nvSpPr>
        <dsp:cNvPr id="0" name=""/>
        <dsp:cNvSpPr/>
      </dsp:nvSpPr>
      <dsp:spPr>
        <a:xfrm>
          <a:off x="1817032" y="369846"/>
          <a:ext cx="4514284" cy="4514284"/>
        </a:xfrm>
        <a:prstGeom prst="blockArc">
          <a:avLst>
            <a:gd name="adj1" fmla="val 16200000"/>
            <a:gd name="adj2" fmla="val 19285714"/>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387932A2-69F9-473B-B8AE-7EA2BCCF52AD}">
      <dsp:nvSpPr>
        <dsp:cNvPr id="0" name=""/>
        <dsp:cNvSpPr/>
      </dsp:nvSpPr>
      <dsp:spPr>
        <a:xfrm>
          <a:off x="1922380" y="475194"/>
          <a:ext cx="4303589" cy="4303589"/>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AU" sz="6500" kern="1200" dirty="0"/>
            <a:t> </a:t>
          </a:r>
        </a:p>
      </dsp:txBody>
      <dsp:txXfrm>
        <a:off x="2552626" y="1105440"/>
        <a:ext cx="3043097" cy="3043097"/>
      </dsp:txXfrm>
    </dsp:sp>
    <dsp:sp modelId="{9A4FE2DB-BA82-4EA1-97B8-3E92CEA2E563}">
      <dsp:nvSpPr>
        <dsp:cNvPr id="0" name=""/>
        <dsp:cNvSpPr/>
      </dsp:nvSpPr>
      <dsp:spPr>
        <a:xfrm>
          <a:off x="3962852" y="302539"/>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3995457" y="335144"/>
        <a:ext cx="157434" cy="157434"/>
      </dsp:txXfrm>
    </dsp:sp>
    <dsp:sp modelId="{FE15D634-18E2-451C-87A4-A904FA01F27F}">
      <dsp:nvSpPr>
        <dsp:cNvPr id="0" name=""/>
        <dsp:cNvSpPr/>
      </dsp:nvSpPr>
      <dsp:spPr>
        <a:xfrm>
          <a:off x="5693145"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5725750" y="1168409"/>
        <a:ext cx="157434" cy="157434"/>
      </dsp:txXfrm>
    </dsp:sp>
    <dsp:sp modelId="{BCB691A4-5238-4EBE-8192-A98EB8D137CF}">
      <dsp:nvSpPr>
        <dsp:cNvPr id="0" name=""/>
        <dsp:cNvSpPr/>
      </dsp:nvSpPr>
      <dsp:spPr>
        <a:xfrm>
          <a:off x="6120492"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6153097" y="3040738"/>
        <a:ext cx="157434" cy="157434"/>
      </dsp:txXfrm>
    </dsp:sp>
    <dsp:sp modelId="{6556C18E-DE21-4F37-ABF8-6FC510AFE0A8}">
      <dsp:nvSpPr>
        <dsp:cNvPr id="0" name=""/>
        <dsp:cNvSpPr/>
      </dsp:nvSpPr>
      <dsp:spPr>
        <a:xfrm>
          <a:off x="492309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4955697" y="4542230"/>
        <a:ext cx="157434" cy="157434"/>
      </dsp:txXfrm>
    </dsp:sp>
    <dsp:sp modelId="{72A088D7-2A20-430E-9DD0-49B90634C7F7}">
      <dsp:nvSpPr>
        <dsp:cNvPr id="0" name=""/>
        <dsp:cNvSpPr/>
      </dsp:nvSpPr>
      <dsp:spPr>
        <a:xfrm>
          <a:off x="3002612" y="4509625"/>
          <a:ext cx="222644" cy="222644"/>
        </a:xfrm>
        <a:prstGeom prst="ellipse">
          <a:avLst/>
        </a:prstGeom>
        <a:solidFill>
          <a:schemeClr val="bg1"/>
        </a:solidFill>
        <a:ln w="381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3035217" y="4542230"/>
        <a:ext cx="157434" cy="157434"/>
      </dsp:txXfrm>
    </dsp:sp>
    <dsp:sp modelId="{3F7E3F6E-B12E-4CF3-94EB-336175F0CDC1}">
      <dsp:nvSpPr>
        <dsp:cNvPr id="0" name=""/>
        <dsp:cNvSpPr/>
      </dsp:nvSpPr>
      <dsp:spPr>
        <a:xfrm>
          <a:off x="1805213" y="3008133"/>
          <a:ext cx="222644" cy="222644"/>
        </a:xfrm>
        <a:prstGeom prst="ellipse">
          <a:avLst/>
        </a:prstGeom>
        <a:solidFill>
          <a:schemeClr val="bg1"/>
        </a:solidFill>
        <a:ln w="381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1837818" y="3040738"/>
        <a:ext cx="157434" cy="157434"/>
      </dsp:txXfrm>
    </dsp:sp>
    <dsp:sp modelId="{C6E3E6BC-D2DF-4FB4-82EE-FD2938633BD9}">
      <dsp:nvSpPr>
        <dsp:cNvPr id="0" name=""/>
        <dsp:cNvSpPr/>
      </dsp:nvSpPr>
      <dsp:spPr>
        <a:xfrm>
          <a:off x="2232560" y="1135804"/>
          <a:ext cx="222644" cy="222644"/>
        </a:xfrm>
        <a:prstGeom prst="ellipse">
          <a:avLst/>
        </a:prstGeom>
        <a:solidFill>
          <a:schemeClr val="bg1"/>
        </a:solidFill>
        <a:ln w="381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2265165" y="1168409"/>
        <a:ext cx="157434" cy="157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CAEB-0693-4183-9D90-BE65A8B4C12C}">
      <dsp:nvSpPr>
        <dsp:cNvPr id="0" name=""/>
        <dsp:cNvSpPr/>
      </dsp:nvSpPr>
      <dsp:spPr>
        <a:xfrm>
          <a:off x="1817032" y="369846"/>
          <a:ext cx="4514284" cy="4514284"/>
        </a:xfrm>
        <a:prstGeom prst="blockArc">
          <a:avLst>
            <a:gd name="adj1" fmla="val 13114286"/>
            <a:gd name="adj2" fmla="val 16200000"/>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5A54E3C8-6D73-4B6F-8E8A-DA0E2E38CE62}">
      <dsp:nvSpPr>
        <dsp:cNvPr id="0" name=""/>
        <dsp:cNvSpPr/>
      </dsp:nvSpPr>
      <dsp:spPr>
        <a:xfrm>
          <a:off x="1817032" y="369846"/>
          <a:ext cx="4514284" cy="4514284"/>
        </a:xfrm>
        <a:prstGeom prst="blockArc">
          <a:avLst>
            <a:gd name="adj1" fmla="val 10028571"/>
            <a:gd name="adj2" fmla="val 13114286"/>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E8DD3192-6E43-48FE-956B-E3E64B391A92}">
      <dsp:nvSpPr>
        <dsp:cNvPr id="0" name=""/>
        <dsp:cNvSpPr/>
      </dsp:nvSpPr>
      <dsp:spPr>
        <a:xfrm>
          <a:off x="1817032" y="369846"/>
          <a:ext cx="4514284" cy="4514284"/>
        </a:xfrm>
        <a:prstGeom prst="blockArc">
          <a:avLst>
            <a:gd name="adj1" fmla="val 6942857"/>
            <a:gd name="adj2" fmla="val 10028571"/>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D6881A4C-E0DE-42D8-A468-D1274BB5E594}">
      <dsp:nvSpPr>
        <dsp:cNvPr id="0" name=""/>
        <dsp:cNvSpPr/>
      </dsp:nvSpPr>
      <dsp:spPr>
        <a:xfrm>
          <a:off x="1817032" y="369846"/>
          <a:ext cx="4514284" cy="4514284"/>
        </a:xfrm>
        <a:prstGeom prst="blockArc">
          <a:avLst>
            <a:gd name="adj1" fmla="val 3857143"/>
            <a:gd name="adj2" fmla="val 6942857"/>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26CCF942-1801-4393-949A-83798E53E9A8}">
      <dsp:nvSpPr>
        <dsp:cNvPr id="0" name=""/>
        <dsp:cNvSpPr/>
      </dsp:nvSpPr>
      <dsp:spPr>
        <a:xfrm>
          <a:off x="1817032" y="369846"/>
          <a:ext cx="4514284" cy="4514284"/>
        </a:xfrm>
        <a:prstGeom prst="blockArc">
          <a:avLst>
            <a:gd name="adj1" fmla="val 771429"/>
            <a:gd name="adj2" fmla="val 3857143"/>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7FA8E38B-0B83-4F4E-AC1F-3A90054C4A55}">
      <dsp:nvSpPr>
        <dsp:cNvPr id="0" name=""/>
        <dsp:cNvSpPr/>
      </dsp:nvSpPr>
      <dsp:spPr>
        <a:xfrm>
          <a:off x="1817032" y="369846"/>
          <a:ext cx="4514284" cy="4514284"/>
        </a:xfrm>
        <a:prstGeom prst="blockArc">
          <a:avLst>
            <a:gd name="adj1" fmla="val 19285714"/>
            <a:gd name="adj2" fmla="val 771429"/>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D7AE8D1F-EB9B-49AD-A524-D1EDF9A03B01}">
      <dsp:nvSpPr>
        <dsp:cNvPr id="0" name=""/>
        <dsp:cNvSpPr/>
      </dsp:nvSpPr>
      <dsp:spPr>
        <a:xfrm>
          <a:off x="1817032" y="369846"/>
          <a:ext cx="4514284" cy="4514284"/>
        </a:xfrm>
        <a:prstGeom prst="blockArc">
          <a:avLst>
            <a:gd name="adj1" fmla="val 16200000"/>
            <a:gd name="adj2" fmla="val 19285714"/>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387932A2-69F9-473B-B8AE-7EA2BCCF52AD}">
      <dsp:nvSpPr>
        <dsp:cNvPr id="0" name=""/>
        <dsp:cNvSpPr/>
      </dsp:nvSpPr>
      <dsp:spPr>
        <a:xfrm>
          <a:off x="1922380" y="475194"/>
          <a:ext cx="4303589" cy="4303589"/>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AU" sz="6500" kern="1200" dirty="0"/>
            <a:t> </a:t>
          </a:r>
        </a:p>
      </dsp:txBody>
      <dsp:txXfrm>
        <a:off x="2552626" y="1105440"/>
        <a:ext cx="3043097" cy="3043097"/>
      </dsp:txXfrm>
    </dsp:sp>
    <dsp:sp modelId="{9A4FE2DB-BA82-4EA1-97B8-3E92CEA2E563}">
      <dsp:nvSpPr>
        <dsp:cNvPr id="0" name=""/>
        <dsp:cNvSpPr/>
      </dsp:nvSpPr>
      <dsp:spPr>
        <a:xfrm>
          <a:off x="3962852" y="302539"/>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3995457" y="335144"/>
        <a:ext cx="157434" cy="157434"/>
      </dsp:txXfrm>
    </dsp:sp>
    <dsp:sp modelId="{FE15D634-18E2-451C-87A4-A904FA01F27F}">
      <dsp:nvSpPr>
        <dsp:cNvPr id="0" name=""/>
        <dsp:cNvSpPr/>
      </dsp:nvSpPr>
      <dsp:spPr>
        <a:xfrm>
          <a:off x="5693145"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5725750" y="1168409"/>
        <a:ext cx="157434" cy="157434"/>
      </dsp:txXfrm>
    </dsp:sp>
    <dsp:sp modelId="{BCB691A4-5238-4EBE-8192-A98EB8D137CF}">
      <dsp:nvSpPr>
        <dsp:cNvPr id="0" name=""/>
        <dsp:cNvSpPr/>
      </dsp:nvSpPr>
      <dsp:spPr>
        <a:xfrm>
          <a:off x="6120492"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6153097" y="3040738"/>
        <a:ext cx="157434" cy="157434"/>
      </dsp:txXfrm>
    </dsp:sp>
    <dsp:sp modelId="{6556C18E-DE21-4F37-ABF8-6FC510AFE0A8}">
      <dsp:nvSpPr>
        <dsp:cNvPr id="0" name=""/>
        <dsp:cNvSpPr/>
      </dsp:nvSpPr>
      <dsp:spPr>
        <a:xfrm>
          <a:off x="492309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4955697" y="4542230"/>
        <a:ext cx="157434" cy="157434"/>
      </dsp:txXfrm>
    </dsp:sp>
    <dsp:sp modelId="{72A088D7-2A20-430E-9DD0-49B90634C7F7}">
      <dsp:nvSpPr>
        <dsp:cNvPr id="0" name=""/>
        <dsp:cNvSpPr/>
      </dsp:nvSpPr>
      <dsp:spPr>
        <a:xfrm>
          <a:off x="300261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3035217" y="4542230"/>
        <a:ext cx="157434" cy="157434"/>
      </dsp:txXfrm>
    </dsp:sp>
    <dsp:sp modelId="{3F7E3F6E-B12E-4CF3-94EB-336175F0CDC1}">
      <dsp:nvSpPr>
        <dsp:cNvPr id="0" name=""/>
        <dsp:cNvSpPr/>
      </dsp:nvSpPr>
      <dsp:spPr>
        <a:xfrm>
          <a:off x="1805213"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1837818" y="3040738"/>
        <a:ext cx="157434" cy="157434"/>
      </dsp:txXfrm>
    </dsp:sp>
    <dsp:sp modelId="{C6E3E6BC-D2DF-4FB4-82EE-FD2938633BD9}">
      <dsp:nvSpPr>
        <dsp:cNvPr id="0" name=""/>
        <dsp:cNvSpPr/>
      </dsp:nvSpPr>
      <dsp:spPr>
        <a:xfrm>
          <a:off x="2232560"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2265165" y="1168409"/>
        <a:ext cx="157434" cy="157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CAEB-0693-4183-9D90-BE65A8B4C12C}">
      <dsp:nvSpPr>
        <dsp:cNvPr id="0" name=""/>
        <dsp:cNvSpPr/>
      </dsp:nvSpPr>
      <dsp:spPr>
        <a:xfrm>
          <a:off x="1817032" y="369846"/>
          <a:ext cx="4514284" cy="4514284"/>
        </a:xfrm>
        <a:prstGeom prst="blockArc">
          <a:avLst>
            <a:gd name="adj1" fmla="val 13114286"/>
            <a:gd name="adj2" fmla="val 16200000"/>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5A54E3C8-6D73-4B6F-8E8A-DA0E2E38CE62}">
      <dsp:nvSpPr>
        <dsp:cNvPr id="0" name=""/>
        <dsp:cNvSpPr/>
      </dsp:nvSpPr>
      <dsp:spPr>
        <a:xfrm>
          <a:off x="1817032" y="369846"/>
          <a:ext cx="4514284" cy="4514284"/>
        </a:xfrm>
        <a:prstGeom prst="blockArc">
          <a:avLst>
            <a:gd name="adj1" fmla="val 10028571"/>
            <a:gd name="adj2" fmla="val 13114286"/>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E8DD3192-6E43-48FE-956B-E3E64B391A92}">
      <dsp:nvSpPr>
        <dsp:cNvPr id="0" name=""/>
        <dsp:cNvSpPr/>
      </dsp:nvSpPr>
      <dsp:spPr>
        <a:xfrm>
          <a:off x="1817032" y="369846"/>
          <a:ext cx="4514284" cy="4514284"/>
        </a:xfrm>
        <a:prstGeom prst="blockArc">
          <a:avLst>
            <a:gd name="adj1" fmla="val 6942857"/>
            <a:gd name="adj2" fmla="val 10028571"/>
            <a:gd name="adj3" fmla="val 3900"/>
          </a:avLst>
        </a:prstGeom>
        <a:solidFill>
          <a:srgbClr val="055A42"/>
        </a:solidFill>
        <a:ln>
          <a:noFill/>
        </a:ln>
        <a:effectLst/>
      </dsp:spPr>
      <dsp:style>
        <a:lnRef idx="0">
          <a:scrgbClr r="0" g="0" b="0"/>
        </a:lnRef>
        <a:fillRef idx="1">
          <a:scrgbClr r="0" g="0" b="0"/>
        </a:fillRef>
        <a:effectRef idx="0">
          <a:scrgbClr r="0" g="0" b="0"/>
        </a:effectRef>
        <a:fontRef idx="minor">
          <a:schemeClr val="lt1"/>
        </a:fontRef>
      </dsp:style>
    </dsp:sp>
    <dsp:sp modelId="{D6881A4C-E0DE-42D8-A468-D1274BB5E594}">
      <dsp:nvSpPr>
        <dsp:cNvPr id="0" name=""/>
        <dsp:cNvSpPr/>
      </dsp:nvSpPr>
      <dsp:spPr>
        <a:xfrm>
          <a:off x="1817032" y="369846"/>
          <a:ext cx="4514284" cy="4514284"/>
        </a:xfrm>
        <a:prstGeom prst="blockArc">
          <a:avLst>
            <a:gd name="adj1" fmla="val 3857143"/>
            <a:gd name="adj2" fmla="val 6942857"/>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26CCF942-1801-4393-949A-83798E53E9A8}">
      <dsp:nvSpPr>
        <dsp:cNvPr id="0" name=""/>
        <dsp:cNvSpPr/>
      </dsp:nvSpPr>
      <dsp:spPr>
        <a:xfrm>
          <a:off x="1817032" y="369846"/>
          <a:ext cx="4514284" cy="4514284"/>
        </a:xfrm>
        <a:prstGeom prst="blockArc">
          <a:avLst>
            <a:gd name="adj1" fmla="val 771429"/>
            <a:gd name="adj2" fmla="val 3857143"/>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7FA8E38B-0B83-4F4E-AC1F-3A90054C4A55}">
      <dsp:nvSpPr>
        <dsp:cNvPr id="0" name=""/>
        <dsp:cNvSpPr/>
      </dsp:nvSpPr>
      <dsp:spPr>
        <a:xfrm>
          <a:off x="1817032" y="369846"/>
          <a:ext cx="4514284" cy="4514284"/>
        </a:xfrm>
        <a:prstGeom prst="blockArc">
          <a:avLst>
            <a:gd name="adj1" fmla="val 19285714"/>
            <a:gd name="adj2" fmla="val 771429"/>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D7AE8D1F-EB9B-49AD-A524-D1EDF9A03B01}">
      <dsp:nvSpPr>
        <dsp:cNvPr id="0" name=""/>
        <dsp:cNvSpPr/>
      </dsp:nvSpPr>
      <dsp:spPr>
        <a:xfrm>
          <a:off x="1817032" y="369846"/>
          <a:ext cx="4514284" cy="4514284"/>
        </a:xfrm>
        <a:prstGeom prst="blockArc">
          <a:avLst>
            <a:gd name="adj1" fmla="val 16200000"/>
            <a:gd name="adj2" fmla="val 19285714"/>
            <a:gd name="adj3" fmla="val 39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387932A2-69F9-473B-B8AE-7EA2BCCF52AD}">
      <dsp:nvSpPr>
        <dsp:cNvPr id="0" name=""/>
        <dsp:cNvSpPr/>
      </dsp:nvSpPr>
      <dsp:spPr>
        <a:xfrm>
          <a:off x="1922380" y="475194"/>
          <a:ext cx="4303589" cy="4303589"/>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AU" sz="6500" kern="1200" dirty="0"/>
            <a:t> </a:t>
          </a:r>
        </a:p>
      </dsp:txBody>
      <dsp:txXfrm>
        <a:off x="2552626" y="1105440"/>
        <a:ext cx="3043097" cy="3043097"/>
      </dsp:txXfrm>
    </dsp:sp>
    <dsp:sp modelId="{9A4FE2DB-BA82-4EA1-97B8-3E92CEA2E563}">
      <dsp:nvSpPr>
        <dsp:cNvPr id="0" name=""/>
        <dsp:cNvSpPr/>
      </dsp:nvSpPr>
      <dsp:spPr>
        <a:xfrm>
          <a:off x="3962852" y="302539"/>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3995457" y="335144"/>
        <a:ext cx="157434" cy="157434"/>
      </dsp:txXfrm>
    </dsp:sp>
    <dsp:sp modelId="{FE15D634-18E2-451C-87A4-A904FA01F27F}">
      <dsp:nvSpPr>
        <dsp:cNvPr id="0" name=""/>
        <dsp:cNvSpPr/>
      </dsp:nvSpPr>
      <dsp:spPr>
        <a:xfrm>
          <a:off x="5693145"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5725750" y="1168409"/>
        <a:ext cx="157434" cy="157434"/>
      </dsp:txXfrm>
    </dsp:sp>
    <dsp:sp modelId="{BCB691A4-5238-4EBE-8192-A98EB8D137CF}">
      <dsp:nvSpPr>
        <dsp:cNvPr id="0" name=""/>
        <dsp:cNvSpPr/>
      </dsp:nvSpPr>
      <dsp:spPr>
        <a:xfrm>
          <a:off x="6120492"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6153097" y="3040738"/>
        <a:ext cx="157434" cy="157434"/>
      </dsp:txXfrm>
    </dsp:sp>
    <dsp:sp modelId="{6556C18E-DE21-4F37-ABF8-6FC510AFE0A8}">
      <dsp:nvSpPr>
        <dsp:cNvPr id="0" name=""/>
        <dsp:cNvSpPr/>
      </dsp:nvSpPr>
      <dsp:spPr>
        <a:xfrm>
          <a:off x="492309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4955697" y="4542230"/>
        <a:ext cx="157434" cy="157434"/>
      </dsp:txXfrm>
    </dsp:sp>
    <dsp:sp modelId="{72A088D7-2A20-430E-9DD0-49B90634C7F7}">
      <dsp:nvSpPr>
        <dsp:cNvPr id="0" name=""/>
        <dsp:cNvSpPr/>
      </dsp:nvSpPr>
      <dsp:spPr>
        <a:xfrm>
          <a:off x="3002612" y="4509625"/>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3035217" y="4542230"/>
        <a:ext cx="157434" cy="157434"/>
      </dsp:txXfrm>
    </dsp:sp>
    <dsp:sp modelId="{3F7E3F6E-B12E-4CF3-94EB-336175F0CDC1}">
      <dsp:nvSpPr>
        <dsp:cNvPr id="0" name=""/>
        <dsp:cNvSpPr/>
      </dsp:nvSpPr>
      <dsp:spPr>
        <a:xfrm>
          <a:off x="1805213" y="3008133"/>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AU" sz="1000" kern="1200" dirty="0"/>
        </a:p>
      </dsp:txBody>
      <dsp:txXfrm>
        <a:off x="1837818" y="3040738"/>
        <a:ext cx="157434" cy="157434"/>
      </dsp:txXfrm>
    </dsp:sp>
    <dsp:sp modelId="{C6E3E6BC-D2DF-4FB4-82EE-FD2938633BD9}">
      <dsp:nvSpPr>
        <dsp:cNvPr id="0" name=""/>
        <dsp:cNvSpPr/>
      </dsp:nvSpPr>
      <dsp:spPr>
        <a:xfrm>
          <a:off x="2232560" y="1135804"/>
          <a:ext cx="222644" cy="222644"/>
        </a:xfrm>
        <a:prstGeom prst="ellipse">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000" kern="1200" dirty="0"/>
            <a:t> </a:t>
          </a:r>
        </a:p>
      </dsp:txBody>
      <dsp:txXfrm>
        <a:off x="2265165" y="1168409"/>
        <a:ext cx="157434" cy="157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90F60-09D7-4D2B-87A0-C36183133D29}">
      <dsp:nvSpPr>
        <dsp:cNvPr id="0" name=""/>
        <dsp:cNvSpPr/>
      </dsp:nvSpPr>
      <dsp:spPr>
        <a:xfrm>
          <a:off x="-8313965" y="-1270248"/>
          <a:ext cx="9894264" cy="9894264"/>
        </a:xfrm>
        <a:prstGeom prst="blockArc">
          <a:avLst>
            <a:gd name="adj1" fmla="val 18900000"/>
            <a:gd name="adj2" fmla="val 2700000"/>
            <a:gd name="adj3" fmla="val 218"/>
          </a:avLst>
        </a:prstGeom>
        <a:solidFill>
          <a:schemeClr val="bg2">
            <a:lumMod val="75000"/>
          </a:schemeClr>
        </a:solidFill>
        <a:ln w="76200" cap="flat" cmpd="sng" algn="ctr">
          <a:solidFill>
            <a:srgbClr val="7A7A7A"/>
          </a:solidFill>
          <a:prstDash val="solid"/>
          <a:miter lim="800000"/>
        </a:ln>
        <a:effectLst/>
      </dsp:spPr>
      <dsp:style>
        <a:lnRef idx="2">
          <a:scrgbClr r="0" g="0" b="0"/>
        </a:lnRef>
        <a:fillRef idx="0">
          <a:scrgbClr r="0" g="0" b="0"/>
        </a:fillRef>
        <a:effectRef idx="0">
          <a:scrgbClr r="0" g="0" b="0"/>
        </a:effectRef>
        <a:fontRef idx="minor"/>
      </dsp:style>
    </dsp:sp>
    <dsp:sp modelId="{98F2166E-591E-469F-97A6-18F113307B00}">
      <dsp:nvSpPr>
        <dsp:cNvPr id="0" name=""/>
        <dsp:cNvSpPr/>
      </dsp:nvSpPr>
      <dsp:spPr>
        <a:xfrm>
          <a:off x="588669" y="387249"/>
          <a:ext cx="5870638" cy="774204"/>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525"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1. BOCSAR Reoffending Database</a:t>
          </a:r>
        </a:p>
      </dsp:txBody>
      <dsp:txXfrm>
        <a:off x="588669" y="387249"/>
        <a:ext cx="5870638" cy="774204"/>
      </dsp:txXfrm>
    </dsp:sp>
    <dsp:sp modelId="{F9D1417A-5A68-47EE-9DE7-78FC1AB84E17}">
      <dsp:nvSpPr>
        <dsp:cNvPr id="0" name=""/>
        <dsp:cNvSpPr/>
      </dsp:nvSpPr>
      <dsp:spPr>
        <a:xfrm>
          <a:off x="104791" y="290473"/>
          <a:ext cx="967755" cy="967755"/>
        </a:xfrm>
        <a:prstGeom prst="ellipse">
          <a:avLst/>
        </a:prstGeom>
        <a:solidFill>
          <a:srgbClr val="4324C6"/>
        </a:solidFill>
        <a:ln w="57150" cap="flat" cmpd="sng" algn="ctr">
          <a:solidFill>
            <a:srgbClr val="7A7A7A"/>
          </a:solidFill>
          <a:prstDash val="solid"/>
          <a:miter lim="800000"/>
        </a:ln>
        <a:effectLst/>
      </dsp:spPr>
      <dsp:style>
        <a:lnRef idx="2">
          <a:scrgbClr r="0" g="0" b="0"/>
        </a:lnRef>
        <a:fillRef idx="1">
          <a:scrgbClr r="0" g="0" b="0"/>
        </a:fillRef>
        <a:effectRef idx="0">
          <a:scrgbClr r="0" g="0" b="0"/>
        </a:effectRef>
        <a:fontRef idx="minor"/>
      </dsp:style>
    </dsp:sp>
    <dsp:sp modelId="{10518249-740B-4226-81EB-0DF6BD9AFDB9}">
      <dsp:nvSpPr>
        <dsp:cNvPr id="0" name=""/>
        <dsp:cNvSpPr/>
      </dsp:nvSpPr>
      <dsp:spPr>
        <a:xfrm>
          <a:off x="1225505" y="1548409"/>
          <a:ext cx="5233802" cy="77420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525"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2. BOCSAR AVO database</a:t>
          </a:r>
        </a:p>
      </dsp:txBody>
      <dsp:txXfrm>
        <a:off x="1225505" y="1548409"/>
        <a:ext cx="5233802" cy="774204"/>
      </dsp:txXfrm>
    </dsp:sp>
    <dsp:sp modelId="{4B798087-E300-4569-AAAE-00E8CDD557D6}">
      <dsp:nvSpPr>
        <dsp:cNvPr id="0" name=""/>
        <dsp:cNvSpPr/>
      </dsp:nvSpPr>
      <dsp:spPr>
        <a:xfrm>
          <a:off x="741627" y="1451633"/>
          <a:ext cx="967755" cy="967755"/>
        </a:xfrm>
        <a:prstGeom prst="ellipse">
          <a:avLst/>
        </a:prstGeom>
        <a:solidFill>
          <a:srgbClr val="4324C6"/>
        </a:solidFill>
        <a:ln w="57150" cap="flat" cmpd="sng" algn="ctr">
          <a:solidFill>
            <a:srgbClr val="7A7A7A"/>
          </a:solidFill>
          <a:prstDash val="solid"/>
          <a:miter lim="800000"/>
        </a:ln>
        <a:effectLst/>
      </dsp:spPr>
      <dsp:style>
        <a:lnRef idx="2">
          <a:scrgbClr r="0" g="0" b="0"/>
        </a:lnRef>
        <a:fillRef idx="1">
          <a:scrgbClr r="0" g="0" b="0"/>
        </a:fillRef>
        <a:effectRef idx="0">
          <a:scrgbClr r="0" g="0" b="0"/>
        </a:effectRef>
        <a:fontRef idx="minor"/>
      </dsp:style>
    </dsp:sp>
    <dsp:sp modelId="{7DD090AB-727A-4925-B222-0C5D930C4DC7}">
      <dsp:nvSpPr>
        <dsp:cNvPr id="0" name=""/>
        <dsp:cNvSpPr/>
      </dsp:nvSpPr>
      <dsp:spPr>
        <a:xfrm>
          <a:off x="1516714" y="2709569"/>
          <a:ext cx="4942593" cy="77420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525"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3. DVEM program data</a:t>
          </a:r>
        </a:p>
      </dsp:txBody>
      <dsp:txXfrm>
        <a:off x="1516714" y="2709569"/>
        <a:ext cx="4942593" cy="774204"/>
      </dsp:txXfrm>
    </dsp:sp>
    <dsp:sp modelId="{056D1C25-E0EA-4A03-BD6C-349801DC2EBF}">
      <dsp:nvSpPr>
        <dsp:cNvPr id="0" name=""/>
        <dsp:cNvSpPr/>
      </dsp:nvSpPr>
      <dsp:spPr>
        <a:xfrm>
          <a:off x="1032836" y="2612793"/>
          <a:ext cx="967755" cy="967755"/>
        </a:xfrm>
        <a:prstGeom prst="ellipse">
          <a:avLst/>
        </a:prstGeom>
        <a:solidFill>
          <a:srgbClr val="72BAAA"/>
        </a:solidFill>
        <a:ln w="57150" cap="flat" cmpd="sng" algn="ctr">
          <a:solidFill>
            <a:srgbClr val="7A7A7A"/>
          </a:solidFill>
          <a:prstDash val="solid"/>
          <a:miter lim="800000"/>
        </a:ln>
        <a:effectLst/>
      </dsp:spPr>
      <dsp:style>
        <a:lnRef idx="2">
          <a:scrgbClr r="0" g="0" b="0"/>
        </a:lnRef>
        <a:fillRef idx="1">
          <a:scrgbClr r="0" g="0" b="0"/>
        </a:fillRef>
        <a:effectRef idx="0">
          <a:scrgbClr r="0" g="0" b="0"/>
        </a:effectRef>
        <a:fontRef idx="minor"/>
      </dsp:style>
    </dsp:sp>
    <dsp:sp modelId="{50CCA460-86FE-4435-8D9B-9191956AF116}">
      <dsp:nvSpPr>
        <dsp:cNvPr id="0" name=""/>
        <dsp:cNvSpPr/>
      </dsp:nvSpPr>
      <dsp:spPr>
        <a:xfrm>
          <a:off x="1516714" y="3869993"/>
          <a:ext cx="4942593" cy="77420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525"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4. EEMG general electronic monitoring data</a:t>
          </a:r>
        </a:p>
      </dsp:txBody>
      <dsp:txXfrm>
        <a:off x="1516714" y="3869993"/>
        <a:ext cx="4942593" cy="774204"/>
      </dsp:txXfrm>
    </dsp:sp>
    <dsp:sp modelId="{8C8263BB-BD21-41BE-BAE5-E4D09391132C}">
      <dsp:nvSpPr>
        <dsp:cNvPr id="0" name=""/>
        <dsp:cNvSpPr/>
      </dsp:nvSpPr>
      <dsp:spPr>
        <a:xfrm>
          <a:off x="1032836" y="3773218"/>
          <a:ext cx="967755" cy="967755"/>
        </a:xfrm>
        <a:prstGeom prst="ellipse">
          <a:avLst/>
        </a:prstGeom>
        <a:solidFill>
          <a:srgbClr val="72BAAA"/>
        </a:solidFill>
        <a:ln w="57150" cap="flat" cmpd="sng" algn="ctr">
          <a:solidFill>
            <a:srgbClr val="7A7A7A"/>
          </a:solidFill>
          <a:prstDash val="solid"/>
          <a:miter lim="800000"/>
        </a:ln>
        <a:effectLst/>
      </dsp:spPr>
      <dsp:style>
        <a:lnRef idx="2">
          <a:scrgbClr r="0" g="0" b="0"/>
        </a:lnRef>
        <a:fillRef idx="1">
          <a:scrgbClr r="0" g="0" b="0"/>
        </a:fillRef>
        <a:effectRef idx="0">
          <a:scrgbClr r="0" g="0" b="0"/>
        </a:effectRef>
        <a:fontRef idx="minor"/>
      </dsp:style>
    </dsp:sp>
    <dsp:sp modelId="{A7B0CD6A-289B-4B0B-B57A-091BB04F924B}">
      <dsp:nvSpPr>
        <dsp:cNvPr id="0" name=""/>
        <dsp:cNvSpPr/>
      </dsp:nvSpPr>
      <dsp:spPr>
        <a:xfrm>
          <a:off x="1225505" y="5031153"/>
          <a:ext cx="5233802" cy="77420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525"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5. Corrective Services NSW Community Corrections extract</a:t>
          </a:r>
        </a:p>
      </dsp:txBody>
      <dsp:txXfrm>
        <a:off x="1225505" y="5031153"/>
        <a:ext cx="5233802" cy="774204"/>
      </dsp:txXfrm>
    </dsp:sp>
    <dsp:sp modelId="{B3A5D22A-7B3C-479B-A76B-195023210F9A}">
      <dsp:nvSpPr>
        <dsp:cNvPr id="0" name=""/>
        <dsp:cNvSpPr/>
      </dsp:nvSpPr>
      <dsp:spPr>
        <a:xfrm>
          <a:off x="741627" y="4934378"/>
          <a:ext cx="967755" cy="967755"/>
        </a:xfrm>
        <a:prstGeom prst="ellipse">
          <a:avLst/>
        </a:prstGeom>
        <a:solidFill>
          <a:srgbClr val="FBA91A"/>
        </a:solidFill>
        <a:ln w="57150" cap="flat" cmpd="sng" algn="ctr">
          <a:solidFill>
            <a:srgbClr val="7A7A7A"/>
          </a:solidFill>
          <a:prstDash val="solid"/>
          <a:miter lim="800000"/>
        </a:ln>
        <a:effectLst/>
      </dsp:spPr>
      <dsp:style>
        <a:lnRef idx="2">
          <a:scrgbClr r="0" g="0" b="0"/>
        </a:lnRef>
        <a:fillRef idx="1">
          <a:scrgbClr r="0" g="0" b="0"/>
        </a:fillRef>
        <a:effectRef idx="0">
          <a:scrgbClr r="0" g="0" b="0"/>
        </a:effectRef>
        <a:fontRef idx="minor"/>
      </dsp:style>
    </dsp:sp>
    <dsp:sp modelId="{D6530102-AD4E-4090-BE01-FCB2545D4573}">
      <dsp:nvSpPr>
        <dsp:cNvPr id="0" name=""/>
        <dsp:cNvSpPr/>
      </dsp:nvSpPr>
      <dsp:spPr>
        <a:xfrm>
          <a:off x="588669" y="6192313"/>
          <a:ext cx="5870638" cy="77420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525"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6. NSW Police Computerised </a:t>
          </a:r>
          <a:b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br>
          <a:r>
            <a:rPr lang="en-AU" sz="2000" kern="1200" dirty="0">
              <a:solidFill>
                <a:schemeClr val="bg2">
                  <a:lumMod val="25000"/>
                </a:schemeClr>
              </a:solidFill>
              <a:latin typeface="Public Sans" pitchFamily="2" charset="0"/>
              <a:ea typeface="Open Sans Light" panose="020B0306030504020204" pitchFamily="34" charset="0"/>
              <a:cs typeface="Open Sans Light" panose="020B0306030504020204" pitchFamily="34" charset="0"/>
            </a:rPr>
            <a:t>Operational System extract</a:t>
          </a:r>
        </a:p>
      </dsp:txBody>
      <dsp:txXfrm>
        <a:off x="588669" y="6192313"/>
        <a:ext cx="5870638" cy="774204"/>
      </dsp:txXfrm>
    </dsp:sp>
    <dsp:sp modelId="{490EF20E-8330-4D88-94A7-2093A861B22E}">
      <dsp:nvSpPr>
        <dsp:cNvPr id="0" name=""/>
        <dsp:cNvSpPr/>
      </dsp:nvSpPr>
      <dsp:spPr>
        <a:xfrm>
          <a:off x="104791" y="6095538"/>
          <a:ext cx="967755" cy="967755"/>
        </a:xfrm>
        <a:prstGeom prst="ellipse">
          <a:avLst/>
        </a:prstGeom>
        <a:solidFill>
          <a:srgbClr val="F16D55"/>
        </a:solidFill>
        <a:ln w="57150" cap="flat" cmpd="sng" algn="ctr">
          <a:solidFill>
            <a:srgbClr val="7A7A7A"/>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53560-2D5B-42CF-97C6-0A8EDB2192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5212C5CB-4C95-4855-B8A5-75E2CFED79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A16D67-FC30-4435-9711-8D1DB68E2E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16AA7-BFEC-49F1-A112-B37CBA950EC2}" type="slidenum">
              <a:rPr lang="en-US" smtClean="0"/>
              <a:t>‹#›</a:t>
            </a:fld>
            <a:endParaRPr lang="en-US"/>
          </a:p>
        </p:txBody>
      </p:sp>
    </p:spTree>
    <p:extLst>
      <p:ext uri="{BB962C8B-B14F-4D97-AF65-F5344CB8AC3E}">
        <p14:creationId xmlns:p14="http://schemas.microsoft.com/office/powerpoint/2010/main" val="39711709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29:24.048"/>
    </inkml:context>
    <inkml:brush xml:id="br0">
      <inkml:brushProperty name="width" value="0.05" units="cm"/>
      <inkml:brushProperty name="height" value="0.05" units="cm"/>
      <inkml:brushProperty name="color" value="#E71224"/>
    </inkml:brush>
  </inkml:definitions>
  <inkml:trace contextRef="#ctx0" brushRef="#br0">247 0 24575,'5'0'0,"0"0"0,0 1 0,0-1 0,0 1 0,0 0 0,0 0 0,-1 0 0,1 1 0,0 0 0,-1-1 0,1 2 0,-1-1 0,0 0 0,7 6 0,-4 0 0,1-1 0,-1 2 0,0-1 0,-1 1 0,8 13 0,61 99 0,-72-116 0,0 0 0,-1 1 0,0-1 0,0 1 0,-1 0 0,0 0 0,0-1 0,0 1 0,0 7 0,0-5 0,-1-1 0,2 1 0,-1-1 0,1 1 0,4 10 0,-2-4 0,-1 0 0,0 0 0,-1 1 0,0-1 0,-1 1 0,-1-1 0,0 1 0,-4 19 0,2 19 0,3-4 0,-2 0 0,-3-1 0,-14 77 0,3-61 0,-22 83 0,19-86 0,12-38 0,-1 0 0,-1 0 0,-1 0 0,-1-1 0,-14 23 0,-110 153 0,78-109 0,-43 31-126,68-84-1113,22-25-5587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29:28.609"/>
    </inkml:context>
    <inkml:brush xml:id="br0">
      <inkml:brushProperty name="width" value="0.05" units="cm"/>
      <inkml:brushProperty name="height" value="0.05" units="cm"/>
      <inkml:brushProperty name="color" value="#E71224"/>
    </inkml:brush>
  </inkml:definitions>
  <inkml:trace contextRef="#ctx0" brushRef="#br0">1 80 24575,'0'-1'0,"1"0"0,-1 0 0,1 0 0,0 0 0,-1-1 0,1 1 0,0 0 0,0 0 0,0 0 0,0 0 0,-1 1 0,1-1 0,0 0 0,1 0 0,-1 0 0,0 1 0,0-1 0,0 1 0,0-1 0,0 1 0,1-1 0,1 1 0,33-11 0,-30 9 0,53-15 0,-38 10 0,1 1 0,0 0 0,1 2 0,-1 0 0,36 0 0,-19 5-1365,-28-1-5461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29:34.670"/>
    </inkml:context>
    <inkml:brush xml:id="br0">
      <inkml:brushProperty name="width" value="0.05" units="cm"/>
      <inkml:brushProperty name="height" value="0.05" units="cm"/>
      <inkml:brushProperty name="color" value="#E71224"/>
    </inkml:brush>
  </inkml:definitions>
  <inkml:trace contextRef="#ctx0" brushRef="#br0">1 239 24575,'3'0'0,"-1"-1"0,1 1 0,0 0 0,0-1 0,-1 0 0,1 0 0,-1 0 0,1 0 0,-1 0 0,1 0 0,-1-1 0,0 1 0,1-1 0,-1 1 0,0-1 0,3-3 0,30-42 0,-31 39 0,1 0 0,1 1 0,-1-1 0,2 1 0,6-6 0,29-28 0,-38 35 0,1 1 0,0 0 0,0 0 0,0 0 0,0 0 0,1 1 0,0 0 0,0 0 0,0 1 0,0-1 0,1 1 0,-1 1 0,1-1 0,0 1 0,10-2 0,22-2 0,1 1 0,-1 2 0,1 2 0,0 2 0,0 1 0,0 2 0,45 11 0,-44-10 0,7 2 0,-45-6 0,-1 0 0,0 0 0,1 0 0,-1 1 0,0-1 0,0 0 0,0 1 0,0 0 0,0-1 0,0 1 0,0 0 0,-1 0 0,1 0 0,-1 0 0,1 0 0,-1 0 0,1 3 0,0-3 0,0 1 0,-1-1 0,1 0 0,0 0 0,0 0 0,0 0 0,0 0 0,1 0 0,-1-1 0,0 1 0,1-1 0,-1 1 0,1-1 0,-1 0 0,1 0 0,0 0 0,0 0 0,-1-1 0,1 1 0,0-1 0,4 0 0,11 1 0,0 0 0,26-4 0,-8 0 0,72 2 0,134 3 0,-225 1 0,0 0 0,1 2 0,-1 0 0,-1 1 0,1 1 0,-1 0 0,0 1 0,-1 1 0,0 1 0,0 0 0,-1 0 0,15 15 0,-26-22 0,0 1 0,-1-1 0,1 1 0,0 0 0,-1-1 0,0 1 0,0 0 0,0 0 0,0 1 0,-1-1 0,0 0 0,0 1 0,0-1 0,0 0 0,0 6 0,0 10 0,-1 0 0,-3 25 0,1 23 0,2-66 0,1 0 0,0 0 0,-1 0 0,1 0 0,0-1 0,0 1 0,0 0 0,1-1 0,-1 1 0,0-1 0,0 0 0,1 1 0,-1-1 0,1 0 0,-1 0 0,1 1 0,0-1 0,0-1 0,-1 1 0,4 1 0,47 17 0,-32-13 0,84 30-455,1-5 0,214 35 0,-288-63-6371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30:05.131"/>
    </inkml:context>
    <inkml:brush xml:id="br0">
      <inkml:brushProperty name="width" value="0.05" units="cm"/>
      <inkml:brushProperty name="height" value="0.05" units="cm"/>
      <inkml:brushProperty name="color" value="#E71224"/>
    </inkml:brush>
  </inkml:definitions>
  <inkml:trace contextRef="#ctx0" brushRef="#br0">39 0 24575,'2'1'0,"0"0"0,-1 0 0,1 1 0,-1-1 0,1 0 0,-1 0 0,0 1 0,1-1 0,-1 1 0,0-1 0,0 1 0,0-1 0,0 1 0,0 0 0,0 2 0,13 29 0,6 44 0,-18-62 0,1 1 0,1-1 0,1 1 0,0-1 0,1 0 0,0-1 0,1 0 0,17 26 0,-18-31 0,0 0 0,-1 1 0,0-1 0,0 1 0,-1 0 0,-1 1 0,5 18 0,-3-3 0,-1-1 0,1 31 0,-3-8 0,-3 0 0,-11 89 0,-3-55 0,-14 97 0,-10 100 0,38-265 0,0 1 0,0 0 0,-2-1 0,0 1 0,0-1 0,-2 0 0,0 0 0,-12 24 0,-40 54-1365,35-60-5461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30:10.436"/>
    </inkml:context>
    <inkml:brush xml:id="br0">
      <inkml:brushProperty name="width" value="0.05" units="cm"/>
      <inkml:brushProperty name="height" value="0.05" units="cm"/>
      <inkml:brushProperty name="color" value="#E71224"/>
    </inkml:brush>
  </inkml:definitions>
  <inkml:trace contextRef="#ctx0" brushRef="#br0">0 1 24575,'834'0'-1365,"-822"0"-5461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30:16.254"/>
    </inkml:context>
    <inkml:brush xml:id="br0">
      <inkml:brushProperty name="width" value="0.05" units="cm"/>
      <inkml:brushProperty name="height" value="0.05" units="cm"/>
      <inkml:brushProperty name="color" value="#E71224"/>
    </inkml:brush>
  </inkml:definitions>
  <inkml:trace contextRef="#ctx0" brushRef="#br0">1 1 24575,'1'7'0,"1"0"0,0 0 0,1 0 0,0 0 0,0-1 0,0 1 0,0-1 0,1 0 0,6 8 0,14 25 0,-18-25 0,1-2 0,0 1 0,1-1 0,0 0 0,1-1 0,0 0 0,1 0 0,1-1 0,-1 0 0,2-1 0,-1 0 0,1-1 0,0 0 0,1-1 0,0-1 0,25 10 0,-4-6 0,-1-1 0,2-1 0,-1-2 0,1-1 0,0-2 0,-1-2 0,67-5 0,-90 4-85,0-1 0,0-1-1,0 1 1,0-2 0,0 0-1,0 0 1,-1-1 0,1 0-1,-1 0 1,0-1 0,-1-1-1,1 0 1,-1 0 0,0-1-1,8-8 1,-7 6-6741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00:30:24.739"/>
    </inkml:context>
    <inkml:brush xml:id="br0">
      <inkml:brushProperty name="width" value="0.05" units="cm"/>
      <inkml:brushProperty name="height" value="0.05" units="cm"/>
      <inkml:brushProperty name="color" value="#E71224"/>
    </inkml:brush>
  </inkml:definitions>
  <inkml:trace contextRef="#ctx0" brushRef="#br0">0 0 24575,'3'4'0,"-1"0"0,1-1 0,-1 0 0,1 0 0,0 0 0,0 0 0,1 0 0,-1 0 0,8 4 0,-3-1 0,32 29 0,49 55 0,-82-83 0,1 0 0,-1-1 0,2 0 0,-1-1 0,1 1 0,0-2 0,0 1 0,0-1 0,1-1 0,-1 1 0,1-2 0,0 1 0,13 0 0,17 2 0,0-3 0,42-2 0,-51 0 0,-14-2 0,-1 0 0,0-1 0,0-1 0,-1 0 0,1-1 0,23-11 0,0 0 0,-27 11-170,-1-1-1,0 0 0,-1-1 1,1 0-1,-1 0 0,-1-1 1,11-11-1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1D66AB57-DA86-4631-A727-9D11EBB1C8B4}"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667F5-7F68-46F4-8D5F-4BC84A747705}" type="slidenum">
              <a:rPr lang="en-US" smtClean="0"/>
              <a:t>‹#›</a:t>
            </a:fld>
            <a:endParaRPr lang="en-US"/>
          </a:p>
        </p:txBody>
      </p:sp>
    </p:spTree>
    <p:extLst>
      <p:ext uri="{BB962C8B-B14F-4D97-AF65-F5344CB8AC3E}">
        <p14:creationId xmlns:p14="http://schemas.microsoft.com/office/powerpoint/2010/main" val="1295912294"/>
      </p:ext>
    </p:extLst>
  </p:cSld>
  <p:clrMap bg1="lt1" tx1="dk1" bg2="lt2" tx2="dk2" accent1="accent1" accent2="accent2" accent3="accent3" accent4="accent4" accent5="accent5" accent6="accent6" hlink="hlink" folHlink="folHlink"/>
  <p:notesStyle>
    <a:lvl1pPr marL="0" algn="l" defTabSz="1371191" rtl="0" eaLnBrk="1" latinLnBrk="0" hangingPunct="1">
      <a:defRPr sz="1800" kern="1200">
        <a:solidFill>
          <a:schemeClr val="tx1"/>
        </a:solidFill>
        <a:latin typeface="+mn-lt"/>
        <a:ea typeface="+mn-ea"/>
        <a:cs typeface="+mn-cs"/>
      </a:defRPr>
    </a:lvl1pPr>
    <a:lvl2pPr marL="685593" algn="l" defTabSz="1371191" rtl="0" eaLnBrk="1" latinLnBrk="0" hangingPunct="1">
      <a:defRPr sz="1800" kern="1200">
        <a:solidFill>
          <a:schemeClr val="tx1"/>
        </a:solidFill>
        <a:latin typeface="+mn-lt"/>
        <a:ea typeface="+mn-ea"/>
        <a:cs typeface="+mn-cs"/>
      </a:defRPr>
    </a:lvl2pPr>
    <a:lvl3pPr marL="1371191" algn="l" defTabSz="1371191" rtl="0" eaLnBrk="1" latinLnBrk="0" hangingPunct="1">
      <a:defRPr sz="1800" kern="1200">
        <a:solidFill>
          <a:schemeClr val="tx1"/>
        </a:solidFill>
        <a:latin typeface="+mn-lt"/>
        <a:ea typeface="+mn-ea"/>
        <a:cs typeface="+mn-cs"/>
      </a:defRPr>
    </a:lvl3pPr>
    <a:lvl4pPr marL="2056784" algn="l" defTabSz="1371191" rtl="0" eaLnBrk="1" latinLnBrk="0" hangingPunct="1">
      <a:defRPr sz="1800" kern="1200">
        <a:solidFill>
          <a:schemeClr val="tx1"/>
        </a:solidFill>
        <a:latin typeface="+mn-lt"/>
        <a:ea typeface="+mn-ea"/>
        <a:cs typeface="+mn-cs"/>
      </a:defRPr>
    </a:lvl4pPr>
    <a:lvl5pPr marL="2742377" algn="l" defTabSz="1371191" rtl="0" eaLnBrk="1" latinLnBrk="0" hangingPunct="1">
      <a:defRPr sz="1800" kern="1200">
        <a:solidFill>
          <a:schemeClr val="tx1"/>
        </a:solidFill>
        <a:latin typeface="+mn-lt"/>
        <a:ea typeface="+mn-ea"/>
        <a:cs typeface="+mn-cs"/>
      </a:defRPr>
    </a:lvl5pPr>
    <a:lvl6pPr marL="3427973" algn="l" defTabSz="1371191" rtl="0" eaLnBrk="1" latinLnBrk="0" hangingPunct="1">
      <a:defRPr sz="1800" kern="1200">
        <a:solidFill>
          <a:schemeClr val="tx1"/>
        </a:solidFill>
        <a:latin typeface="+mn-lt"/>
        <a:ea typeface="+mn-ea"/>
        <a:cs typeface="+mn-cs"/>
      </a:defRPr>
    </a:lvl6pPr>
    <a:lvl7pPr marL="4113567" algn="l" defTabSz="1371191" rtl="0" eaLnBrk="1" latinLnBrk="0" hangingPunct="1">
      <a:defRPr sz="1800" kern="1200">
        <a:solidFill>
          <a:schemeClr val="tx1"/>
        </a:solidFill>
        <a:latin typeface="+mn-lt"/>
        <a:ea typeface="+mn-ea"/>
        <a:cs typeface="+mn-cs"/>
      </a:defRPr>
    </a:lvl7pPr>
    <a:lvl8pPr marL="4799160" algn="l" defTabSz="1371191" rtl="0" eaLnBrk="1" latinLnBrk="0" hangingPunct="1">
      <a:defRPr sz="1800" kern="1200">
        <a:solidFill>
          <a:schemeClr val="tx1"/>
        </a:solidFill>
        <a:latin typeface="+mn-lt"/>
        <a:ea typeface="+mn-ea"/>
        <a:cs typeface="+mn-cs"/>
      </a:defRPr>
    </a:lvl8pPr>
    <a:lvl9pPr marL="5484753" algn="l" defTabSz="1371191"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191"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rPr>
              <a:t>Thanks everyone for coming, and thanks Jesse for presenting such interesting results from the electronic monitoring program in South Australia.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endParaRPr>
          </a:p>
          <a:p>
            <a:pPr marL="0" marR="0" lvl="0" indent="0" algn="l" defTabSz="1371191"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rPr>
              <a:t>I’m also going to be speaking about some work we have done looking at the effectiveness of electronic monitoring as a technological tool for reducing offending behaviours. But, In our case, we examine the effectiveness of electronic monitoring for managing parolees at a high risk of domestic violence offending. Specifically, we evaluate the effectiveness of the Domestic Violence Electronic Monitoring program, or DVEM, in NSW.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endParaRP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endParaRPr>
          </a:p>
          <a:p>
            <a:r>
              <a:rPr lang="en-AU" dirty="0"/>
              <a:t>So the presentation is organised in four sections. </a:t>
            </a:r>
          </a:p>
        </p:txBody>
      </p:sp>
      <p:sp>
        <p:nvSpPr>
          <p:cNvPr id="4" name="Slide Number Placeholder 3"/>
          <p:cNvSpPr>
            <a:spLocks noGrp="1"/>
          </p:cNvSpPr>
          <p:nvPr>
            <p:ph type="sldNum" sz="quarter" idx="5"/>
          </p:nvPr>
        </p:nvSpPr>
        <p:spPr/>
        <p:txBody>
          <a:bodyPr/>
          <a:lstStyle/>
          <a:p>
            <a:fld id="{1AA667F5-7F68-46F4-8D5F-4BC84A747705}" type="slidenum">
              <a:rPr lang="en-US" smtClean="0"/>
              <a:t>1</a:t>
            </a:fld>
            <a:endParaRPr lang="en-US"/>
          </a:p>
        </p:txBody>
      </p:sp>
    </p:spTree>
    <p:extLst>
      <p:ext uri="{BB962C8B-B14F-4D97-AF65-F5344CB8AC3E}">
        <p14:creationId xmlns:p14="http://schemas.microsoft.com/office/powerpoint/2010/main" val="332577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in this study by the Tennessee Board of Probation. The authors examine the effectiveness of a electronic monitoring for sex offenders placed on parole in the US State of Tennessee. </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10</a:t>
            </a:fld>
            <a:endParaRPr lang="en-US"/>
          </a:p>
        </p:txBody>
      </p:sp>
    </p:spTree>
    <p:extLst>
      <p:ext uri="{BB962C8B-B14F-4D97-AF65-F5344CB8AC3E}">
        <p14:creationId xmlns:p14="http://schemas.microsoft.com/office/powerpoint/2010/main" val="216876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Alternatively, in this study by Roy and Barton, the authors compare the relative effectiveness of electronic monitoring, with a day-reporting program, for reducing offending by drunk drivers. </a:t>
            </a:r>
          </a:p>
          <a:p>
            <a:endParaRPr lang="en-AU" dirty="0"/>
          </a:p>
          <a:p>
            <a:r>
              <a:rPr lang="en-AU" dirty="0"/>
              <a:t>It’s not obvious that we would expect electronic monitoring to appear effective or work similarly in both of these settings. </a:t>
            </a:r>
          </a:p>
          <a:p>
            <a:endParaRPr lang="en-AU" dirty="0"/>
          </a:p>
          <a:p>
            <a:r>
              <a:rPr lang="en-AU" dirty="0"/>
              <a:t>Despite this,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11</a:t>
            </a:fld>
            <a:endParaRPr lang="en-US"/>
          </a:p>
        </p:txBody>
      </p:sp>
    </p:spTree>
    <p:extLst>
      <p:ext uri="{BB962C8B-B14F-4D97-AF65-F5344CB8AC3E}">
        <p14:creationId xmlns:p14="http://schemas.microsoft.com/office/powerpoint/2010/main" val="355213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authors of the systematic review find that on average, electronic monitoring programs more often show a positive, though not statistically significant effect. </a:t>
            </a:r>
          </a:p>
          <a:p>
            <a:endParaRPr lang="en-AU" dirty="0"/>
          </a:p>
          <a:p>
            <a:r>
              <a:rPr lang="en-AU" dirty="0"/>
              <a:t>While the results from international studies may not be very informative as a comparison for DVEM, they point to the need for context specific research when considering how and when to use electronic monitoring for offenders. </a:t>
            </a:r>
          </a:p>
          <a:p>
            <a:endParaRPr lang="en-AU" dirty="0"/>
          </a:p>
          <a:p>
            <a:r>
              <a:rPr lang="en-AU" dirty="0"/>
              <a:t>Luckily, there is a small and growing body of Australian research on electronic monitoring that is beginning to show some promising results. </a:t>
            </a:r>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12</a:t>
            </a:fld>
            <a:endParaRPr lang="en-US"/>
          </a:p>
        </p:txBody>
      </p:sp>
    </p:spTree>
    <p:extLst>
      <p:ext uri="{BB962C8B-B14F-4D97-AF65-F5344CB8AC3E}">
        <p14:creationId xmlns:p14="http://schemas.microsoft.com/office/powerpoint/2010/main" val="400276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is similar to the program discussed by Jessie in the previous presentation. Unlike our study, it looks at the effectiveness of electronic monitoring for managing DV offenders released on </a:t>
            </a:r>
            <a:r>
              <a:rPr lang="en-AU" u="sng" dirty="0"/>
              <a:t>bail</a:t>
            </a:r>
            <a:r>
              <a:rPr lang="en-AU" dirty="0"/>
              <a:t>. </a:t>
            </a:r>
          </a:p>
          <a:p>
            <a:endParaRPr lang="en-AU" dirty="0"/>
          </a:p>
          <a:p>
            <a:r>
              <a:rPr lang="en-AU" dirty="0"/>
              <a:t>Electronic monitoring was associated with higher rates of technical breaching of bail conditions. Despite this, the authors find that the electronically monitoring DV offenders released on bail was associated with more than a halving in the rate of offending. </a:t>
            </a:r>
          </a:p>
          <a:p>
            <a:endParaRPr lang="en-AU" dirty="0"/>
          </a:p>
          <a:p>
            <a:r>
              <a:rPr lang="en-AU" dirty="0"/>
              <a:t>The second study that is particularly relevant to the NSW offending environment is one by Williams and </a:t>
            </a:r>
            <a:r>
              <a:rPr lang="en-AU" dirty="0" err="1"/>
              <a:t>Weatherburn</a:t>
            </a:r>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13</a:t>
            </a:fld>
            <a:endParaRPr lang="en-US"/>
          </a:p>
        </p:txBody>
      </p:sp>
    </p:spTree>
    <p:extLst>
      <p:ext uri="{BB962C8B-B14F-4D97-AF65-F5344CB8AC3E}">
        <p14:creationId xmlns:p14="http://schemas.microsoft.com/office/powerpoint/2010/main" val="4166095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Unlike our study, this paper focuses on the use of electronic monitoring as an alternative to prison for the general offending population. What makes this study particularly relevant in our context is that electronic monitoring is conducted by the same agency that operates DVEM. </a:t>
            </a:r>
          </a:p>
          <a:p>
            <a:endParaRPr lang="en-AU" dirty="0"/>
          </a:p>
          <a:p>
            <a:r>
              <a:rPr lang="en-AU" dirty="0"/>
              <a:t>As with the South Australian study, this second finds that electronic monitoring reduces recidivism substantially, and that reductions in offending behaviours may persist into the longer term. </a:t>
            </a:r>
          </a:p>
          <a:p>
            <a:endParaRPr lang="en-AU" dirty="0"/>
          </a:p>
          <a:p>
            <a:r>
              <a:rPr lang="en-AU" dirty="0"/>
              <a:t>So it’s clear that some of these programs are working quite well. Given this, the natural question to ask next is how are these programs working? Primarily, research has raised two general theories as to why electronic monitoring might produce these reductions in recidivism. </a:t>
            </a:r>
          </a:p>
        </p:txBody>
      </p:sp>
      <p:sp>
        <p:nvSpPr>
          <p:cNvPr id="4" name="Slide Number Placeholder 3"/>
          <p:cNvSpPr>
            <a:spLocks noGrp="1"/>
          </p:cNvSpPr>
          <p:nvPr>
            <p:ph type="sldNum" sz="quarter" idx="5"/>
          </p:nvPr>
        </p:nvSpPr>
        <p:spPr/>
        <p:txBody>
          <a:bodyPr/>
          <a:lstStyle/>
          <a:p>
            <a:fld id="{1AA667F5-7F68-46F4-8D5F-4BC84A747705}" type="slidenum">
              <a:rPr lang="en-US" smtClean="0"/>
              <a:t>14</a:t>
            </a:fld>
            <a:endParaRPr lang="en-US"/>
          </a:p>
        </p:txBody>
      </p:sp>
    </p:spTree>
    <p:extLst>
      <p:ext uri="{BB962C8B-B14F-4D97-AF65-F5344CB8AC3E}">
        <p14:creationId xmlns:p14="http://schemas.microsoft.com/office/powerpoint/2010/main" val="369160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is that wearing an electronic monitoring tag changes an offenders perceptions about the likelihood that they will be caught and proceeded against for reoffending. This change in perception is thought to act as a deterrent while the device is worn. </a:t>
            </a:r>
          </a:p>
          <a:p>
            <a:endParaRPr lang="en-AU" dirty="0"/>
          </a:p>
          <a:p>
            <a:r>
              <a:rPr lang="en-AU" dirty="0"/>
              <a:t>The second is that electronic monitoring may help to keep offenders compliant with positive case management frameworks, and as a result might help to address the cause of offending behaviours. If this is so, then electronic monitoring might have lasting effects beyond the monitoring period, as identified by Williams and </a:t>
            </a:r>
            <a:r>
              <a:rPr lang="en-AU" dirty="0" err="1"/>
              <a:t>Weatherburn</a:t>
            </a:r>
            <a:r>
              <a:rPr lang="en-AU" dirty="0"/>
              <a:t> in the case of general electronic monitoring. </a:t>
            </a:r>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15</a:t>
            </a:fld>
            <a:endParaRPr lang="en-US"/>
          </a:p>
        </p:txBody>
      </p:sp>
    </p:spTree>
    <p:extLst>
      <p:ext uri="{BB962C8B-B14F-4D97-AF65-F5344CB8AC3E}">
        <p14:creationId xmlns:p14="http://schemas.microsoft.com/office/powerpoint/2010/main" val="264668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now that we’ve got some context, I’m going to get in to what the DVEM program actually does.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16</a:t>
            </a:fld>
            <a:endParaRPr lang="en-US"/>
          </a:p>
        </p:txBody>
      </p:sp>
    </p:spTree>
    <p:extLst>
      <p:ext uri="{BB962C8B-B14F-4D97-AF65-F5344CB8AC3E}">
        <p14:creationId xmlns:p14="http://schemas.microsoft.com/office/powerpoint/2010/main" val="135388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DVEM program is a multiagency effort, that targets high risk DV offenders being released from prison to parole who have active Apprehended Domestic Violence Orders, or ADVOs. ADVOs are civil orders granted by the Local Court which compel a defendant to comply with a set of conditions designed to protect a domestic violence victim from further violence. </a:t>
            </a:r>
          </a:p>
          <a:p>
            <a:endParaRPr lang="en-AU" dirty="0"/>
          </a:p>
          <a:p>
            <a:r>
              <a:rPr lang="en-AU" dirty="0"/>
              <a:t>By electronically monitoring offenders, the program aims to improve compliance with ADVOs and to reduce offending.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17</a:t>
            </a:fld>
            <a:endParaRPr lang="en-US"/>
          </a:p>
        </p:txBody>
      </p:sp>
    </p:spTree>
    <p:extLst>
      <p:ext uri="{BB962C8B-B14F-4D97-AF65-F5344CB8AC3E}">
        <p14:creationId xmlns:p14="http://schemas.microsoft.com/office/powerpoint/2010/main" val="1854614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program primary works by mapping exclusion zones that are reflective of location restrictions listed in ADVOs. </a:t>
            </a:r>
          </a:p>
          <a:p>
            <a:endParaRPr lang="en-AU" dirty="0"/>
          </a:p>
          <a:p>
            <a:r>
              <a:rPr lang="en-AU" dirty="0"/>
              <a:t>In this example to the right, the green circle represents the restriction listed in an ADVO. Extending this, a buffer zone is created around this area, marked in blue. </a:t>
            </a:r>
          </a:p>
        </p:txBody>
      </p:sp>
      <p:sp>
        <p:nvSpPr>
          <p:cNvPr id="4" name="Slide Number Placeholder 3"/>
          <p:cNvSpPr>
            <a:spLocks noGrp="1"/>
          </p:cNvSpPr>
          <p:nvPr>
            <p:ph type="sldNum" sz="quarter" idx="5"/>
          </p:nvPr>
        </p:nvSpPr>
        <p:spPr/>
        <p:txBody>
          <a:bodyPr/>
          <a:lstStyle/>
          <a:p>
            <a:fld id="{1AA667F5-7F68-46F4-8D5F-4BC84A747705}" type="slidenum">
              <a:rPr lang="en-US" smtClean="0"/>
              <a:t>18</a:t>
            </a:fld>
            <a:endParaRPr lang="en-US"/>
          </a:p>
        </p:txBody>
      </p:sp>
    </p:spTree>
    <p:extLst>
      <p:ext uri="{BB962C8B-B14F-4D97-AF65-F5344CB8AC3E}">
        <p14:creationId xmlns:p14="http://schemas.microsoft.com/office/powerpoint/2010/main" val="2727285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an example, illustrated by the little blue house, this might be the home of a DV victim. </a:t>
            </a:r>
          </a:p>
        </p:txBody>
      </p:sp>
      <p:sp>
        <p:nvSpPr>
          <p:cNvPr id="4" name="Slide Number Placeholder 3"/>
          <p:cNvSpPr>
            <a:spLocks noGrp="1"/>
          </p:cNvSpPr>
          <p:nvPr>
            <p:ph type="sldNum" sz="quarter" idx="5"/>
          </p:nvPr>
        </p:nvSpPr>
        <p:spPr/>
        <p:txBody>
          <a:bodyPr/>
          <a:lstStyle/>
          <a:p>
            <a:fld id="{1AA667F5-7F68-46F4-8D5F-4BC84A747705}" type="slidenum">
              <a:rPr lang="en-US" smtClean="0"/>
              <a:t>19</a:t>
            </a:fld>
            <a:endParaRPr lang="en-US"/>
          </a:p>
        </p:txBody>
      </p:sp>
    </p:spTree>
    <p:extLst>
      <p:ext uri="{BB962C8B-B14F-4D97-AF65-F5344CB8AC3E}">
        <p14:creationId xmlns:p14="http://schemas.microsoft.com/office/powerpoint/2010/main" val="413689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Kingpin -&gt; </a:t>
            </a:r>
            <a:r>
              <a:rPr lang="en-AU" dirty="0" err="1"/>
              <a:t>crimelord</a:t>
            </a:r>
            <a:r>
              <a:rPr lang="en-AU" dirty="0"/>
              <a:t> 70s</a:t>
            </a:r>
          </a:p>
          <a:p>
            <a:endParaRPr lang="en-AU" dirty="0"/>
          </a:p>
          <a:p>
            <a:r>
              <a:rPr lang="en-AU" dirty="0"/>
              <a:t>Judge </a:t>
            </a:r>
            <a:r>
              <a:rPr lang="en-AU" b="0" i="0" dirty="0">
                <a:solidFill>
                  <a:srgbClr val="000000"/>
                </a:solidFill>
                <a:effectLst/>
                <a:latin typeface="Merriweather" panose="00000500000000000000" pitchFamily="2" charset="0"/>
              </a:rPr>
              <a:t>Jack Love from Bernalillo County, New Mexico</a:t>
            </a:r>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2</a:t>
            </a:fld>
            <a:endParaRPr lang="en-US"/>
          </a:p>
        </p:txBody>
      </p:sp>
    </p:spTree>
    <p:extLst>
      <p:ext uri="{BB962C8B-B14F-4D97-AF65-F5344CB8AC3E}">
        <p14:creationId xmlns:p14="http://schemas.microsoft.com/office/powerpoint/2010/main" val="501433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restricted zones are mapped, the proximity of offenders to these areas is consistently tracked. </a:t>
            </a:r>
          </a:p>
        </p:txBody>
      </p:sp>
      <p:sp>
        <p:nvSpPr>
          <p:cNvPr id="4" name="Slide Number Placeholder 3"/>
          <p:cNvSpPr>
            <a:spLocks noGrp="1"/>
          </p:cNvSpPr>
          <p:nvPr>
            <p:ph type="sldNum" sz="quarter" idx="5"/>
          </p:nvPr>
        </p:nvSpPr>
        <p:spPr/>
        <p:txBody>
          <a:bodyPr/>
          <a:lstStyle/>
          <a:p>
            <a:fld id="{1AA667F5-7F68-46F4-8D5F-4BC84A747705}" type="slidenum">
              <a:rPr lang="en-US" smtClean="0"/>
              <a:t>20</a:t>
            </a:fld>
            <a:endParaRPr lang="en-US"/>
          </a:p>
        </p:txBody>
      </p:sp>
    </p:spTree>
    <p:extLst>
      <p:ext uri="{BB962C8B-B14F-4D97-AF65-F5344CB8AC3E}">
        <p14:creationId xmlns:p14="http://schemas.microsoft.com/office/powerpoint/2010/main" val="406440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an offender enters a buffer zone, they receive a call from the electronic monitoring group and are told to leave the area. </a:t>
            </a:r>
          </a:p>
          <a:p>
            <a:endParaRPr lang="en-AU" dirty="0"/>
          </a:p>
          <a:p>
            <a:r>
              <a:rPr lang="en-AU" dirty="0"/>
              <a:t>If they immediately leave, then there may be no further action. </a:t>
            </a:r>
          </a:p>
        </p:txBody>
      </p:sp>
      <p:sp>
        <p:nvSpPr>
          <p:cNvPr id="4" name="Slide Number Placeholder 3"/>
          <p:cNvSpPr>
            <a:spLocks noGrp="1"/>
          </p:cNvSpPr>
          <p:nvPr>
            <p:ph type="sldNum" sz="quarter" idx="5"/>
          </p:nvPr>
        </p:nvSpPr>
        <p:spPr/>
        <p:txBody>
          <a:bodyPr/>
          <a:lstStyle/>
          <a:p>
            <a:fld id="{1AA667F5-7F68-46F4-8D5F-4BC84A747705}" type="slidenum">
              <a:rPr lang="en-US" smtClean="0"/>
              <a:t>21</a:t>
            </a:fld>
            <a:endParaRPr lang="en-US"/>
          </a:p>
        </p:txBody>
      </p:sp>
    </p:spTree>
    <p:extLst>
      <p:ext uri="{BB962C8B-B14F-4D97-AF65-F5344CB8AC3E}">
        <p14:creationId xmlns:p14="http://schemas.microsoft.com/office/powerpoint/2010/main" val="2316607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Victims are also alerted to the offenders presence within the buffer zone, allowing them to take protective actions. </a:t>
            </a:r>
          </a:p>
        </p:txBody>
      </p:sp>
      <p:sp>
        <p:nvSpPr>
          <p:cNvPr id="4" name="Slide Number Placeholder 3"/>
          <p:cNvSpPr>
            <a:spLocks noGrp="1"/>
          </p:cNvSpPr>
          <p:nvPr>
            <p:ph type="sldNum" sz="quarter" idx="5"/>
          </p:nvPr>
        </p:nvSpPr>
        <p:spPr/>
        <p:txBody>
          <a:bodyPr/>
          <a:lstStyle/>
          <a:p>
            <a:fld id="{1AA667F5-7F68-46F4-8D5F-4BC84A747705}" type="slidenum">
              <a:rPr lang="en-US" smtClean="0"/>
              <a:t>22</a:t>
            </a:fld>
            <a:endParaRPr lang="en-US"/>
          </a:p>
        </p:txBody>
      </p:sp>
    </p:spTree>
    <p:extLst>
      <p:ext uri="{BB962C8B-B14F-4D97-AF65-F5344CB8AC3E}">
        <p14:creationId xmlns:p14="http://schemas.microsoft.com/office/powerpoint/2010/main" val="1350352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an offender ignores instruction and remains within a restricted zone, the NSW police are alerted to the matter and can take action against the offender. </a:t>
            </a:r>
          </a:p>
          <a:p>
            <a:r>
              <a:rPr lang="en-AU" dirty="0"/>
              <a:t>Importantly, ignoring this direction can constitute a violation of the offenders parole order and the offender may be returned to custody. </a:t>
            </a:r>
          </a:p>
          <a:p>
            <a:endParaRPr lang="en-AU" dirty="0"/>
          </a:p>
          <a:p>
            <a:r>
              <a:rPr lang="en-AU" dirty="0"/>
              <a:t>Another consideration is that the electronic monitoring system also provides police with documented evidence that the offender breached their parole conditions. </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23</a:t>
            </a:fld>
            <a:endParaRPr lang="en-US"/>
          </a:p>
        </p:txBody>
      </p:sp>
    </p:spTree>
    <p:extLst>
      <p:ext uri="{BB962C8B-B14F-4D97-AF65-F5344CB8AC3E}">
        <p14:creationId xmlns:p14="http://schemas.microsoft.com/office/powerpoint/2010/main" val="1720042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addition to these actions, DVEM aims to work with victims to produce victim safety action plans, and to connect victims with appropriate services. </a:t>
            </a:r>
          </a:p>
          <a:p>
            <a:endParaRPr lang="en-AU" dirty="0"/>
          </a:p>
          <a:p>
            <a:r>
              <a:rPr lang="en-AU" dirty="0"/>
              <a:t>Victims may also opt to carry their own monitoring device, allowing for improved safety while away from home. </a:t>
            </a:r>
          </a:p>
        </p:txBody>
      </p:sp>
      <p:sp>
        <p:nvSpPr>
          <p:cNvPr id="4" name="Slide Number Placeholder 3"/>
          <p:cNvSpPr>
            <a:spLocks noGrp="1"/>
          </p:cNvSpPr>
          <p:nvPr>
            <p:ph type="sldNum" sz="quarter" idx="5"/>
          </p:nvPr>
        </p:nvSpPr>
        <p:spPr/>
        <p:txBody>
          <a:bodyPr/>
          <a:lstStyle/>
          <a:p>
            <a:fld id="{1AA667F5-7F68-46F4-8D5F-4BC84A747705}" type="slidenum">
              <a:rPr lang="en-US" smtClean="0"/>
              <a:t>24</a:t>
            </a:fld>
            <a:endParaRPr lang="en-US"/>
          </a:p>
        </p:txBody>
      </p:sp>
    </p:spTree>
    <p:extLst>
      <p:ext uri="{BB962C8B-B14F-4D97-AF65-F5344CB8AC3E}">
        <p14:creationId xmlns:p14="http://schemas.microsoft.com/office/powerpoint/2010/main" val="136319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DVEM program was broadly available to people who met seven conditions. </a:t>
            </a:r>
          </a:p>
          <a:p>
            <a:endParaRPr lang="en-AU" dirty="0"/>
          </a:p>
          <a:p>
            <a:r>
              <a:rPr lang="en-AU" dirty="0"/>
              <a:t>This includes four conditions around the legal status, offending history, and demographics of an offenders. </a:t>
            </a:r>
          </a:p>
        </p:txBody>
      </p:sp>
      <p:sp>
        <p:nvSpPr>
          <p:cNvPr id="4" name="Slide Number Placeholder 3"/>
          <p:cNvSpPr>
            <a:spLocks noGrp="1"/>
          </p:cNvSpPr>
          <p:nvPr>
            <p:ph type="sldNum" sz="quarter" idx="5"/>
          </p:nvPr>
        </p:nvSpPr>
        <p:spPr/>
        <p:txBody>
          <a:bodyPr/>
          <a:lstStyle/>
          <a:p>
            <a:fld id="{1AA667F5-7F68-46F4-8D5F-4BC84A747705}" type="slidenum">
              <a:rPr lang="en-US" smtClean="0"/>
              <a:t>25</a:t>
            </a:fld>
            <a:endParaRPr lang="en-US"/>
          </a:p>
        </p:txBody>
      </p:sp>
    </p:spTree>
    <p:extLst>
      <p:ext uri="{BB962C8B-B14F-4D97-AF65-F5344CB8AC3E}">
        <p14:creationId xmlns:p14="http://schemas.microsoft.com/office/powerpoint/2010/main" val="3799954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is that offenders must be on a parole or intensive corrections order for a DV offence, though in practice, all offenders in our study were subject to a parole order. </a:t>
            </a:r>
          </a:p>
          <a:p>
            <a:endParaRPr lang="en-AU" dirty="0"/>
          </a:p>
          <a:p>
            <a:r>
              <a:rPr lang="en-AU" dirty="0"/>
              <a:t>Offenders must also have a history of domestic violence, and be found to have a medium to high risk of reoffending. </a:t>
            </a:r>
          </a:p>
          <a:p>
            <a:endParaRPr lang="en-AU" dirty="0"/>
          </a:p>
          <a:p>
            <a:r>
              <a:rPr lang="en-AU" dirty="0"/>
              <a:t>Finally, an offender must not have a serious cognitive impairment that might influence their understanding or compliance with the program. </a:t>
            </a:r>
          </a:p>
        </p:txBody>
      </p:sp>
      <p:sp>
        <p:nvSpPr>
          <p:cNvPr id="4" name="Slide Number Placeholder 3"/>
          <p:cNvSpPr>
            <a:spLocks noGrp="1"/>
          </p:cNvSpPr>
          <p:nvPr>
            <p:ph type="sldNum" sz="quarter" idx="5"/>
          </p:nvPr>
        </p:nvSpPr>
        <p:spPr/>
        <p:txBody>
          <a:bodyPr/>
          <a:lstStyle/>
          <a:p>
            <a:fld id="{1AA667F5-7F68-46F4-8D5F-4BC84A747705}" type="slidenum">
              <a:rPr lang="en-US" smtClean="0"/>
              <a:t>26</a:t>
            </a:fld>
            <a:endParaRPr lang="en-US"/>
          </a:p>
        </p:txBody>
      </p:sp>
    </p:spTree>
    <p:extLst>
      <p:ext uri="{BB962C8B-B14F-4D97-AF65-F5344CB8AC3E}">
        <p14:creationId xmlns:p14="http://schemas.microsoft.com/office/powerpoint/2010/main" val="306456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The next condition is that offenders must have an active ADVO which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Prevents contact with a victim</a:t>
            </a:r>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Mandates location based restrictions,</a:t>
            </a:r>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And </a:t>
            </a:r>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Has at least one victim that is not a child.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there are two conditions that determine suitability for the program. </a:t>
            </a:r>
          </a:p>
        </p:txBody>
      </p:sp>
      <p:sp>
        <p:nvSpPr>
          <p:cNvPr id="4" name="Slide Number Placeholder 3"/>
          <p:cNvSpPr>
            <a:spLocks noGrp="1"/>
          </p:cNvSpPr>
          <p:nvPr>
            <p:ph type="sldNum" sz="quarter" idx="5"/>
          </p:nvPr>
        </p:nvSpPr>
        <p:spPr/>
        <p:txBody>
          <a:bodyPr/>
          <a:lstStyle/>
          <a:p>
            <a:fld id="{1AA667F5-7F68-46F4-8D5F-4BC84A747705}" type="slidenum">
              <a:rPr lang="en-US" smtClean="0"/>
              <a:t>27</a:t>
            </a:fld>
            <a:endParaRPr lang="en-US"/>
          </a:p>
        </p:txBody>
      </p:sp>
    </p:spTree>
    <p:extLst>
      <p:ext uri="{BB962C8B-B14F-4D97-AF65-F5344CB8AC3E}">
        <p14:creationId xmlns:p14="http://schemas.microsoft.com/office/powerpoint/2010/main" val="3701230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Specifically, offenders must be within service range for the devices, and there must be enough distance between an offender and victims residence to make monitoring feasible. </a:t>
            </a:r>
          </a:p>
          <a:p>
            <a:endParaRPr lang="en-AU" dirty="0"/>
          </a:p>
          <a:p>
            <a:r>
              <a:rPr lang="en-AU" dirty="0"/>
              <a:t>The application of all of these criteria led to a very similar group of people being placed on the program. </a:t>
            </a:r>
          </a:p>
        </p:txBody>
      </p:sp>
      <p:sp>
        <p:nvSpPr>
          <p:cNvPr id="4" name="Slide Number Placeholder 3"/>
          <p:cNvSpPr>
            <a:spLocks noGrp="1"/>
          </p:cNvSpPr>
          <p:nvPr>
            <p:ph type="sldNum" sz="quarter" idx="5"/>
          </p:nvPr>
        </p:nvSpPr>
        <p:spPr/>
        <p:txBody>
          <a:bodyPr/>
          <a:lstStyle/>
          <a:p>
            <a:fld id="{1AA667F5-7F68-46F4-8D5F-4BC84A747705}" type="slidenum">
              <a:rPr lang="en-US" smtClean="0"/>
              <a:t>28</a:t>
            </a:fld>
            <a:endParaRPr lang="en-US"/>
          </a:p>
        </p:txBody>
      </p:sp>
    </p:spTree>
    <p:extLst>
      <p:ext uri="{BB962C8B-B14F-4D97-AF65-F5344CB8AC3E}">
        <p14:creationId xmlns:p14="http://schemas.microsoft.com/office/powerpoint/2010/main" val="3981558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Almost all program participants were male, around half were Aboriginal people, the average age was around 36 years old at the start of monitoring, and most lived near the city. </a:t>
            </a:r>
          </a:p>
          <a:p>
            <a:endParaRPr lang="en-AU" dirty="0"/>
          </a:p>
          <a:p>
            <a:r>
              <a:rPr lang="en-AU" dirty="0"/>
              <a:t>Offenders placed on the program had significant criminal histories, often for violent offending. Around half had served multiple prison sentences in the prior 5 years, and almost all offenders were found to have a medium high, or high risk of reoffending. </a:t>
            </a:r>
          </a:p>
        </p:txBody>
      </p:sp>
      <p:sp>
        <p:nvSpPr>
          <p:cNvPr id="4" name="Slide Number Placeholder 3"/>
          <p:cNvSpPr>
            <a:spLocks noGrp="1"/>
          </p:cNvSpPr>
          <p:nvPr>
            <p:ph type="sldNum" sz="quarter" idx="5"/>
          </p:nvPr>
        </p:nvSpPr>
        <p:spPr/>
        <p:txBody>
          <a:bodyPr/>
          <a:lstStyle/>
          <a:p>
            <a:fld id="{1AA667F5-7F68-46F4-8D5F-4BC84A747705}" type="slidenum">
              <a:rPr lang="en-US" smtClean="0"/>
              <a:t>29</a:t>
            </a:fld>
            <a:endParaRPr lang="en-US"/>
          </a:p>
        </p:txBody>
      </p:sp>
    </p:spTree>
    <p:extLst>
      <p:ext uri="{BB962C8B-B14F-4D97-AF65-F5344CB8AC3E}">
        <p14:creationId xmlns:p14="http://schemas.microsoft.com/office/powerpoint/2010/main" val="57606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Kingpin -&gt; </a:t>
            </a:r>
            <a:r>
              <a:rPr lang="en-AU" dirty="0" err="1"/>
              <a:t>crimelord</a:t>
            </a:r>
            <a:endParaRPr lang="en-AU" dirty="0"/>
          </a:p>
          <a:p>
            <a:endParaRPr lang="en-AU" dirty="0"/>
          </a:p>
          <a:p>
            <a:r>
              <a:rPr lang="en-AU" dirty="0"/>
              <a:t>Judge </a:t>
            </a:r>
            <a:r>
              <a:rPr lang="en-AU" b="0" i="0" dirty="0">
                <a:solidFill>
                  <a:srgbClr val="000000"/>
                </a:solidFill>
                <a:effectLst/>
                <a:latin typeface="Merriweather" panose="00000500000000000000" pitchFamily="2" charset="0"/>
              </a:rPr>
              <a:t>Jack Love from Bernalillo County, New Mexico</a:t>
            </a:r>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3</a:t>
            </a:fld>
            <a:endParaRPr lang="en-US"/>
          </a:p>
        </p:txBody>
      </p:sp>
    </p:spTree>
    <p:extLst>
      <p:ext uri="{BB962C8B-B14F-4D97-AF65-F5344CB8AC3E}">
        <p14:creationId xmlns:p14="http://schemas.microsoft.com/office/powerpoint/2010/main" val="1551446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follow 226 program participants who began the program between July 2017 and November 2021. Here I have plotted the number of devices in use in this period, by the type of device. The program had a notional limit of 60 devices to be used at a time, however this was exceeded in practice. </a:t>
            </a:r>
          </a:p>
          <a:p>
            <a:endParaRPr lang="en-AU" dirty="0"/>
          </a:p>
          <a:p>
            <a:r>
              <a:rPr lang="en-AU" dirty="0"/>
              <a:t>Numbers of participants were low until the program ramped up in mid 2018. From here, the number of devices in use grew slowly, before reducing to around half the capacity in the wake of COVID19. </a:t>
            </a:r>
          </a:p>
          <a:p>
            <a:endParaRPr lang="en-AU" dirty="0"/>
          </a:p>
          <a:p>
            <a:r>
              <a:rPr lang="en-AU" dirty="0"/>
              <a:t>We can also look at the length of monitoring. </a:t>
            </a:r>
          </a:p>
        </p:txBody>
      </p:sp>
      <p:sp>
        <p:nvSpPr>
          <p:cNvPr id="4" name="Slide Number Placeholder 3"/>
          <p:cNvSpPr>
            <a:spLocks noGrp="1"/>
          </p:cNvSpPr>
          <p:nvPr>
            <p:ph type="sldNum" sz="quarter" idx="5"/>
          </p:nvPr>
        </p:nvSpPr>
        <p:spPr/>
        <p:txBody>
          <a:bodyPr/>
          <a:lstStyle/>
          <a:p>
            <a:fld id="{1AA667F5-7F68-46F4-8D5F-4BC84A747705}" type="slidenum">
              <a:rPr lang="en-US" smtClean="0"/>
              <a:t>30</a:t>
            </a:fld>
            <a:endParaRPr lang="en-US"/>
          </a:p>
        </p:txBody>
      </p:sp>
    </p:spTree>
    <p:extLst>
      <p:ext uri="{BB962C8B-B14F-4D97-AF65-F5344CB8AC3E}">
        <p14:creationId xmlns:p14="http://schemas.microsoft.com/office/powerpoint/2010/main" val="3330210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average length of time being monitored across four categories. Around half of all participants were monitored for less than four months, and most were monitored for less than 6 months. </a:t>
            </a:r>
          </a:p>
          <a:p>
            <a:endParaRPr lang="en-AU" dirty="0"/>
          </a:p>
          <a:p>
            <a:r>
              <a:rPr lang="en-AU" dirty="0"/>
              <a:t>It’s important to note that length of monitoring in this context is not the intended length of monitoring, but the actual length of monitoring that occurred. If an offender reoffends, they are likely to return to custody where monitoring will end. As a result, those with longer monitoring periods are those who did not offend. </a:t>
            </a:r>
          </a:p>
        </p:txBody>
      </p:sp>
      <p:sp>
        <p:nvSpPr>
          <p:cNvPr id="4" name="Slide Number Placeholder 3"/>
          <p:cNvSpPr>
            <a:spLocks noGrp="1"/>
          </p:cNvSpPr>
          <p:nvPr>
            <p:ph type="sldNum" sz="quarter" idx="5"/>
          </p:nvPr>
        </p:nvSpPr>
        <p:spPr/>
        <p:txBody>
          <a:bodyPr/>
          <a:lstStyle/>
          <a:p>
            <a:fld id="{1AA667F5-7F68-46F4-8D5F-4BC84A747705}" type="slidenum">
              <a:rPr lang="en-US" smtClean="0"/>
              <a:t>31</a:t>
            </a:fld>
            <a:endParaRPr lang="en-US"/>
          </a:p>
        </p:txBody>
      </p:sp>
    </p:spTree>
    <p:extLst>
      <p:ext uri="{BB962C8B-B14F-4D97-AF65-F5344CB8AC3E}">
        <p14:creationId xmlns:p14="http://schemas.microsoft.com/office/powerpoint/2010/main" val="127187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Program data suggests that 54% of program participants successfully completed the program, meaning that they finished their parole order without revocation. </a:t>
            </a:r>
          </a:p>
          <a:p>
            <a:endParaRPr lang="en-AU" dirty="0"/>
          </a:p>
          <a:p>
            <a:r>
              <a:rPr lang="en-AU" dirty="0"/>
              <a:t>Around 39% had their order revoked. While 5% had their order revoked for forcibly removing their electronic </a:t>
            </a:r>
            <a:r>
              <a:rPr lang="en-AU"/>
              <a:t>monitoring device, all of these offenders were returned to custody shortly afterwards. </a:t>
            </a:r>
            <a:endParaRPr lang="en-AU" dirty="0"/>
          </a:p>
          <a:p>
            <a:endParaRPr lang="en-AU" dirty="0"/>
          </a:p>
          <a:p>
            <a:r>
              <a:rPr lang="en-AU" dirty="0"/>
              <a:t>While these results are promising, they do not provide evidence of whether the program is effective, as we do not know how those who were not on electronic monitoring would have fared. </a:t>
            </a:r>
          </a:p>
        </p:txBody>
      </p:sp>
      <p:sp>
        <p:nvSpPr>
          <p:cNvPr id="4" name="Slide Number Placeholder 3"/>
          <p:cNvSpPr>
            <a:spLocks noGrp="1"/>
          </p:cNvSpPr>
          <p:nvPr>
            <p:ph type="sldNum" sz="quarter" idx="5"/>
          </p:nvPr>
        </p:nvSpPr>
        <p:spPr/>
        <p:txBody>
          <a:bodyPr/>
          <a:lstStyle/>
          <a:p>
            <a:fld id="{1AA667F5-7F68-46F4-8D5F-4BC84A747705}" type="slidenum">
              <a:rPr lang="en-US" smtClean="0"/>
              <a:t>32</a:t>
            </a:fld>
            <a:endParaRPr lang="en-US"/>
          </a:p>
        </p:txBody>
      </p:sp>
    </p:spTree>
    <p:extLst>
      <p:ext uri="{BB962C8B-B14F-4D97-AF65-F5344CB8AC3E}">
        <p14:creationId xmlns:p14="http://schemas.microsoft.com/office/powerpoint/2010/main" val="707263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this brings us onto our method</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33</a:t>
            </a:fld>
            <a:endParaRPr lang="en-US"/>
          </a:p>
        </p:txBody>
      </p:sp>
    </p:spTree>
    <p:extLst>
      <p:ext uri="{BB962C8B-B14F-4D97-AF65-F5344CB8AC3E}">
        <p14:creationId xmlns:p14="http://schemas.microsoft.com/office/powerpoint/2010/main" val="655128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order to examine the effectiveness of the program, we needed to find a comparable group of parolees who were not electronically monitored. </a:t>
            </a:r>
          </a:p>
          <a:p>
            <a:endParaRPr lang="en-AU" dirty="0"/>
          </a:p>
          <a:p>
            <a:r>
              <a:rPr lang="en-AU" dirty="0"/>
              <a:t>To do this, we sourced and linked 6 novel datasets. These include information of court appearances and prison from BOCSAR’s reoffending database, details of all active ADVOs in NSW from BOCSAR’s AVO database, DVEM program data from NSW community corrections, details of people who were provided general electronic monitoring from the electronic monitoring group, an extract of people serving community corrections orders from NSW Corrective Services, and an extract of statistical linkage keys from the NSW Police COPs database to aid in the linkage process. </a:t>
            </a:r>
          </a:p>
          <a:p>
            <a:endParaRPr lang="en-AU" dirty="0"/>
          </a:p>
          <a:p>
            <a:r>
              <a:rPr lang="en-AU" dirty="0"/>
              <a:t>In doing so, we were able to identify full offending trajectories, custodial records, all active ADVOs, sociodemographic characteristics and electronic monitoring records for all people placed on a community corrections order between 2017 and 2021. </a:t>
            </a:r>
          </a:p>
          <a:p>
            <a:endParaRPr lang="en-AU" dirty="0"/>
          </a:p>
          <a:p>
            <a:r>
              <a:rPr lang="en-AU" dirty="0"/>
              <a:t>We use this to identify a group of 226 parolees placed on the DVEM program. </a:t>
            </a:r>
          </a:p>
          <a:p>
            <a:endParaRPr lang="en-AU" dirty="0"/>
          </a:p>
          <a:p>
            <a:r>
              <a:rPr lang="en-AU" dirty="0"/>
              <a:t>We also identify 768 parolees who meet the programs eligibility criteria, but who were not placed on the program or otherwise electronically monitored. </a:t>
            </a:r>
          </a:p>
        </p:txBody>
      </p:sp>
      <p:sp>
        <p:nvSpPr>
          <p:cNvPr id="4" name="Slide Number Placeholder 3"/>
          <p:cNvSpPr>
            <a:spLocks noGrp="1"/>
          </p:cNvSpPr>
          <p:nvPr>
            <p:ph type="sldNum" sz="quarter" idx="5"/>
          </p:nvPr>
        </p:nvSpPr>
        <p:spPr/>
        <p:txBody>
          <a:bodyPr/>
          <a:lstStyle/>
          <a:p>
            <a:fld id="{1AA667F5-7F68-46F4-8D5F-4BC84A747705}" type="slidenum">
              <a:rPr lang="en-US" smtClean="0"/>
              <a:t>34</a:t>
            </a:fld>
            <a:endParaRPr lang="en-US"/>
          </a:p>
        </p:txBody>
      </p:sp>
    </p:spTree>
    <p:extLst>
      <p:ext uri="{BB962C8B-B14F-4D97-AF65-F5344CB8AC3E}">
        <p14:creationId xmlns:p14="http://schemas.microsoft.com/office/powerpoint/2010/main" val="3219066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evaluation faced four primary concerns, which guided our choice of statistical method. </a:t>
            </a:r>
          </a:p>
          <a:p>
            <a:endParaRPr lang="en-AU" dirty="0"/>
          </a:p>
          <a:p>
            <a:r>
              <a:rPr lang="en-AU" dirty="0"/>
              <a:t>The first has to do with how comparable our comparator group is. While they met all eligibility criteria for the program, DVEM prioritises higher risk offenders for placement. As a results, we found that DVEM participants, on average, had higher risks of reoffending than the comparator group. If left unresolved, this might lead us to underestimate the effect of the program. </a:t>
            </a:r>
          </a:p>
          <a:p>
            <a:endParaRPr lang="en-AU" dirty="0"/>
          </a:p>
          <a:p>
            <a:r>
              <a:rPr lang="en-AU" dirty="0"/>
              <a:t>To solve this issue, we employ a statistical matching method, known as entropy balancing, to make sure that offenders in the comparator group were observably similar to those on the program. Our matching model is akin to a one to many matching model with replacement, allowing us to make the best use of the data we have available. </a:t>
            </a:r>
          </a:p>
          <a:p>
            <a:endParaRPr lang="en-AU" dirty="0"/>
          </a:p>
          <a:p>
            <a:r>
              <a:rPr lang="en-AU" dirty="0"/>
              <a:t>In validity checks, we find that our matching model successfully improved the comparability of the DVEM and comparator groups. </a:t>
            </a:r>
          </a:p>
        </p:txBody>
      </p:sp>
      <p:sp>
        <p:nvSpPr>
          <p:cNvPr id="4" name="Slide Number Placeholder 3"/>
          <p:cNvSpPr>
            <a:spLocks noGrp="1"/>
          </p:cNvSpPr>
          <p:nvPr>
            <p:ph type="sldNum" sz="quarter" idx="5"/>
          </p:nvPr>
        </p:nvSpPr>
        <p:spPr/>
        <p:txBody>
          <a:bodyPr/>
          <a:lstStyle/>
          <a:p>
            <a:fld id="{1AA667F5-7F68-46F4-8D5F-4BC84A747705}" type="slidenum">
              <a:rPr lang="en-US" smtClean="0"/>
              <a:t>35</a:t>
            </a:fld>
            <a:endParaRPr lang="en-US"/>
          </a:p>
        </p:txBody>
      </p:sp>
    </p:spTree>
    <p:extLst>
      <p:ext uri="{BB962C8B-B14F-4D97-AF65-F5344CB8AC3E}">
        <p14:creationId xmlns:p14="http://schemas.microsoft.com/office/powerpoint/2010/main" val="1879128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second concern is that the study period in our evaluation is disrupted by COVID-19, and associated lockdowns, and that these may have significantly influenced the opportunity to offend. </a:t>
            </a:r>
          </a:p>
          <a:p>
            <a:endParaRPr lang="en-AU" dirty="0"/>
          </a:p>
          <a:p>
            <a:r>
              <a:rPr lang="en-AU" dirty="0"/>
              <a:t>To mitigate this concern, we take three approaches. Firstly, we match directly on the month of release, meaning that both treatment and control groups in our study are equally subject to the same offending environment. Secondly, we include several controls for covid in our modelling. Thirdly, we perform multiple checks to ensure that our results are robust to these modelling choices. </a:t>
            </a:r>
          </a:p>
        </p:txBody>
      </p:sp>
      <p:sp>
        <p:nvSpPr>
          <p:cNvPr id="4" name="Slide Number Placeholder 3"/>
          <p:cNvSpPr>
            <a:spLocks noGrp="1"/>
          </p:cNvSpPr>
          <p:nvPr>
            <p:ph type="sldNum" sz="quarter" idx="5"/>
          </p:nvPr>
        </p:nvSpPr>
        <p:spPr/>
        <p:txBody>
          <a:bodyPr/>
          <a:lstStyle/>
          <a:p>
            <a:fld id="{1AA667F5-7F68-46F4-8D5F-4BC84A747705}" type="slidenum">
              <a:rPr lang="en-US" smtClean="0"/>
              <a:t>36</a:t>
            </a:fld>
            <a:endParaRPr lang="en-US"/>
          </a:p>
        </p:txBody>
      </p:sp>
    </p:spTree>
    <p:extLst>
      <p:ext uri="{BB962C8B-B14F-4D97-AF65-F5344CB8AC3E}">
        <p14:creationId xmlns:p14="http://schemas.microsoft.com/office/powerpoint/2010/main" val="1592157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Thirdly, we have some specific interests about our outcomes. The first is that we are interested in criminal justice outcomes not just in the parole period, but also after. The second is that offenders are very likely to return to custody given that they are high risk parolees. We don’t want to conflate any incapacitation effect from returning to custody with the effectiveness of the program. </a:t>
            </a:r>
          </a:p>
          <a:p>
            <a:endParaRPr lang="en-AU" dirty="0"/>
          </a:p>
          <a:p>
            <a:r>
              <a:rPr lang="en-AU" dirty="0"/>
              <a:t>To overcome the first of these concerns, we look at criminal justice outcomes within a full year of release, rather than the shorter length of parole time. To overcome the second, we consider only free time, that is, time not spent in custody, when calculating outcomes. </a:t>
            </a:r>
          </a:p>
        </p:txBody>
      </p:sp>
      <p:sp>
        <p:nvSpPr>
          <p:cNvPr id="4" name="Slide Number Placeholder 3"/>
          <p:cNvSpPr>
            <a:spLocks noGrp="1"/>
          </p:cNvSpPr>
          <p:nvPr>
            <p:ph type="sldNum" sz="quarter" idx="5"/>
          </p:nvPr>
        </p:nvSpPr>
        <p:spPr/>
        <p:txBody>
          <a:bodyPr/>
          <a:lstStyle/>
          <a:p>
            <a:fld id="{1AA667F5-7F68-46F4-8D5F-4BC84A747705}" type="slidenum">
              <a:rPr lang="en-US" smtClean="0"/>
              <a:t>37</a:t>
            </a:fld>
            <a:endParaRPr lang="en-US"/>
          </a:p>
        </p:txBody>
      </p:sp>
    </p:spTree>
    <p:extLst>
      <p:ext uri="{BB962C8B-B14F-4D97-AF65-F5344CB8AC3E}">
        <p14:creationId xmlns:p14="http://schemas.microsoft.com/office/powerpoint/2010/main" val="846063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Finally, while we would like to estimate a causal effect of the program, this was not possible in this setting. As a result, we are only able to assess the association between DVEM participation and recidivism. </a:t>
            </a:r>
          </a:p>
        </p:txBody>
      </p:sp>
      <p:sp>
        <p:nvSpPr>
          <p:cNvPr id="4" name="Slide Number Placeholder 3"/>
          <p:cNvSpPr>
            <a:spLocks noGrp="1"/>
          </p:cNvSpPr>
          <p:nvPr>
            <p:ph type="sldNum" sz="quarter" idx="5"/>
          </p:nvPr>
        </p:nvSpPr>
        <p:spPr/>
        <p:txBody>
          <a:bodyPr/>
          <a:lstStyle/>
          <a:p>
            <a:fld id="{1AA667F5-7F68-46F4-8D5F-4BC84A747705}" type="slidenum">
              <a:rPr lang="en-US" smtClean="0"/>
              <a:t>38</a:t>
            </a:fld>
            <a:endParaRPr lang="en-US"/>
          </a:p>
        </p:txBody>
      </p:sp>
    </p:spTree>
    <p:extLst>
      <p:ext uri="{BB962C8B-B14F-4D97-AF65-F5344CB8AC3E}">
        <p14:creationId xmlns:p14="http://schemas.microsoft.com/office/powerpoint/2010/main" val="665581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we’ll get into some results.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39</a:t>
            </a:fld>
            <a:endParaRPr lang="en-US"/>
          </a:p>
        </p:txBody>
      </p:sp>
    </p:spTree>
    <p:extLst>
      <p:ext uri="{BB962C8B-B14F-4D97-AF65-F5344CB8AC3E}">
        <p14:creationId xmlns:p14="http://schemas.microsoft.com/office/powerpoint/2010/main" val="310517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Kingpin -&gt; </a:t>
            </a:r>
            <a:r>
              <a:rPr lang="en-AU" dirty="0" err="1"/>
              <a:t>crimelord</a:t>
            </a:r>
            <a:endParaRPr lang="en-AU" dirty="0"/>
          </a:p>
          <a:p>
            <a:endParaRPr lang="en-AU" dirty="0"/>
          </a:p>
          <a:p>
            <a:r>
              <a:rPr lang="en-AU" dirty="0"/>
              <a:t>Judge </a:t>
            </a:r>
            <a:r>
              <a:rPr lang="en-AU" b="0" i="0" dirty="0">
                <a:solidFill>
                  <a:srgbClr val="000000"/>
                </a:solidFill>
                <a:effectLst/>
                <a:latin typeface="Merriweather" panose="00000500000000000000" pitchFamily="2" charset="0"/>
              </a:rPr>
              <a:t>Jack Love from Bernalillo County, New Mexico</a:t>
            </a:r>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4</a:t>
            </a:fld>
            <a:endParaRPr lang="en-US"/>
          </a:p>
        </p:txBody>
      </p:sp>
    </p:spTree>
    <p:extLst>
      <p:ext uri="{BB962C8B-B14F-4D97-AF65-F5344CB8AC3E}">
        <p14:creationId xmlns:p14="http://schemas.microsoft.com/office/powerpoint/2010/main" val="3202431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proportions of DVEM participants and the matched counterfactual group of parolees who recidivation or re-enter custody within a year of free time. </a:t>
            </a:r>
          </a:p>
          <a:p>
            <a:endParaRPr lang="en-AU" dirty="0"/>
          </a:p>
          <a:p>
            <a:r>
              <a:rPr lang="en-AU" dirty="0"/>
              <a:t>The first thing that stands out here is that rates of recidivism and re-entry into custody are very high for both groups, reflecting the high risk nature of both groups. </a:t>
            </a:r>
          </a:p>
          <a:p>
            <a:endParaRPr lang="en-AU" dirty="0"/>
          </a:p>
          <a:p>
            <a:r>
              <a:rPr lang="en-AU" dirty="0"/>
              <a:t>The second this to note is that DVEM participants reoffend and re-enter custody at significantly lower, though still high, rates than the comparator group. Differences are statistically significant at conventional thresholds. </a:t>
            </a:r>
          </a:p>
          <a:p>
            <a:endParaRPr lang="en-AU" dirty="0"/>
          </a:p>
          <a:p>
            <a:r>
              <a:rPr lang="en-AU" dirty="0"/>
              <a:t>Specifically, we find that the DVEM program is associated with a 7.1 percentage point reduction in any reoffending. Considering baseline levels of reoffending, this represents a nearly 10% reduction, </a:t>
            </a:r>
          </a:p>
          <a:p>
            <a:endParaRPr lang="en-AU" dirty="0"/>
          </a:p>
          <a:p>
            <a:r>
              <a:rPr lang="en-AU" dirty="0"/>
              <a:t>For DV offending, we find that the DVEM program is associated with a larger 10.5 percentage point reduction. Again considering baseline levels, this represents a reduction of around a third. </a:t>
            </a:r>
          </a:p>
          <a:p>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For ADVO breach offending, we find that the DVEM program is associated with an 8.7 percentage point reduction. Considering baseline levels, this represents a reduction of around a fifth.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 find evidence that DVEM was associated with a reduced likelihood of re-entering custody, of around 6.9 percentage points, or 11.4%.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in summary, </a:t>
            </a:r>
          </a:p>
          <a:p>
            <a:endParaRPr lang="en-AU" dirty="0"/>
          </a:p>
          <a:p>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40</a:t>
            </a:fld>
            <a:endParaRPr lang="en-US"/>
          </a:p>
        </p:txBody>
      </p:sp>
    </p:spTree>
    <p:extLst>
      <p:ext uri="{BB962C8B-B14F-4D97-AF65-F5344CB8AC3E}">
        <p14:creationId xmlns:p14="http://schemas.microsoft.com/office/powerpoint/2010/main" val="891273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proportions of DVEM participants and the matched counterfactual group of parolees who recidivation or re-enter custody within a year of free time. </a:t>
            </a:r>
          </a:p>
          <a:p>
            <a:endParaRPr lang="en-AU" dirty="0"/>
          </a:p>
          <a:p>
            <a:r>
              <a:rPr lang="en-AU" dirty="0"/>
              <a:t>The first thing that stands out here is that rates of recidivism and re-entry into custody are very high for both groups, reflecting the high risk nature of both groups. </a:t>
            </a:r>
          </a:p>
          <a:p>
            <a:endParaRPr lang="en-AU" dirty="0"/>
          </a:p>
          <a:p>
            <a:r>
              <a:rPr lang="en-AU" dirty="0"/>
              <a:t>The second this to note is that DVEM participants reoffend and re-enter custody at significantly lower, though still high, rates than the comparator group. Differences are statistically significant at conventional thresholds. </a:t>
            </a:r>
          </a:p>
          <a:p>
            <a:endParaRPr lang="en-AU" dirty="0"/>
          </a:p>
          <a:p>
            <a:r>
              <a:rPr lang="en-AU" dirty="0"/>
              <a:t>Specifically, we find that the DVEM program is associated with a 7.1 percentage point reduction in any reoffending. Considering baseline levels of reoffending, this represents a nearly 10% reduction, </a:t>
            </a:r>
          </a:p>
          <a:p>
            <a:endParaRPr lang="en-AU" dirty="0"/>
          </a:p>
          <a:p>
            <a:r>
              <a:rPr lang="en-AU" dirty="0"/>
              <a:t>For DV offending, we find that the DVEM program is associated with a larger 10.5 percentage point reduction. Again considering baseline levels, this represents a reduction of around a third. </a:t>
            </a:r>
          </a:p>
          <a:p>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For ADVO breach offending, we find that the DVEM program is associated with an 8.7 percentage point reduction. Considering baseline levels, this represents a reduction of around a fifth.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 find evidence that DVEM was associated with a reduced likelihood of re-entering custody, of around 6.9 percentage points, or 11.4%.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in summary, </a:t>
            </a:r>
          </a:p>
          <a:p>
            <a:endParaRPr lang="en-AU" dirty="0"/>
          </a:p>
          <a:p>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41</a:t>
            </a:fld>
            <a:endParaRPr lang="en-US"/>
          </a:p>
        </p:txBody>
      </p:sp>
    </p:spTree>
    <p:extLst>
      <p:ext uri="{BB962C8B-B14F-4D97-AF65-F5344CB8AC3E}">
        <p14:creationId xmlns:p14="http://schemas.microsoft.com/office/powerpoint/2010/main" val="147967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proportions of DVEM participants and the matched counterfactual group of parolees who recidivation or re-enter custody within a year of free time. </a:t>
            </a:r>
          </a:p>
          <a:p>
            <a:endParaRPr lang="en-AU" dirty="0"/>
          </a:p>
          <a:p>
            <a:r>
              <a:rPr lang="en-AU" dirty="0"/>
              <a:t>The first thing that stands out here is that rates of recidivism and re-entry into custody are very high for both groups, reflecting the high risk nature of both groups. </a:t>
            </a:r>
          </a:p>
          <a:p>
            <a:endParaRPr lang="en-AU" dirty="0"/>
          </a:p>
          <a:p>
            <a:r>
              <a:rPr lang="en-AU" dirty="0"/>
              <a:t>The second this to note is that DVEM participants reoffend and re-enter custody at significantly lower, though still high, rates than the comparator group. Differences are statistically significant at conventional thresholds. </a:t>
            </a:r>
          </a:p>
          <a:p>
            <a:endParaRPr lang="en-AU" dirty="0"/>
          </a:p>
          <a:p>
            <a:r>
              <a:rPr lang="en-AU" dirty="0"/>
              <a:t>Specifically, we find that the DVEM program is associated with a 7.1 percentage point reduction in any reoffending. Considering baseline levels of reoffending, this represents a nearly 10% reduction, </a:t>
            </a:r>
          </a:p>
          <a:p>
            <a:endParaRPr lang="en-AU" dirty="0"/>
          </a:p>
          <a:p>
            <a:r>
              <a:rPr lang="en-AU" dirty="0"/>
              <a:t>For DV offending, we find that the DVEM program is associated with a larger 10.5 percentage point reduction. Again considering baseline levels, this represents a reduction of around a third. </a:t>
            </a:r>
          </a:p>
          <a:p>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For ADVO breach offending, we find that the DVEM program is associated with an 8.7 percentage point reduction. Considering baseline levels, this represents a reduction of around a fifth.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 find evidence that DVEM was associated with a reduced likelihood of re-entering custody, of around 6.9 percentage points, or 11.4%.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in summary, </a:t>
            </a:r>
          </a:p>
          <a:p>
            <a:endParaRPr lang="en-AU" dirty="0"/>
          </a:p>
          <a:p>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42</a:t>
            </a:fld>
            <a:endParaRPr lang="en-US"/>
          </a:p>
        </p:txBody>
      </p:sp>
    </p:spTree>
    <p:extLst>
      <p:ext uri="{BB962C8B-B14F-4D97-AF65-F5344CB8AC3E}">
        <p14:creationId xmlns:p14="http://schemas.microsoft.com/office/powerpoint/2010/main" val="3135732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proportions of DVEM participants and the matched counterfactual group of parolees who recidivation or re-enter custody within a year of free time. </a:t>
            </a:r>
          </a:p>
          <a:p>
            <a:endParaRPr lang="en-AU" dirty="0"/>
          </a:p>
          <a:p>
            <a:r>
              <a:rPr lang="en-AU" dirty="0"/>
              <a:t>The first thing that stands out here is that rates of recidivism and re-entry into custody are very high for both groups, reflecting the high risk nature of both groups. </a:t>
            </a:r>
          </a:p>
          <a:p>
            <a:endParaRPr lang="en-AU" dirty="0"/>
          </a:p>
          <a:p>
            <a:r>
              <a:rPr lang="en-AU" dirty="0"/>
              <a:t>The second this to note is that DVEM participants reoffend and re-enter custody at significantly lower, though still high, rates than the comparator group. Differences are statistically significant at conventional thresholds. </a:t>
            </a:r>
          </a:p>
          <a:p>
            <a:endParaRPr lang="en-AU" dirty="0"/>
          </a:p>
          <a:p>
            <a:r>
              <a:rPr lang="en-AU" dirty="0"/>
              <a:t>Specifically, we find that the DVEM program is associated with a 7.1 percentage point reduction in any reoffending. Considering baseline levels of reoffending, this represents a nearly 10% reduction, </a:t>
            </a:r>
          </a:p>
          <a:p>
            <a:endParaRPr lang="en-AU" dirty="0"/>
          </a:p>
          <a:p>
            <a:r>
              <a:rPr lang="en-AU" dirty="0"/>
              <a:t>For DV offending, we find that the DVEM program is associated with a larger 10.5 percentage point reduction. Again considering baseline levels, this represents a reduction of around a third. </a:t>
            </a:r>
          </a:p>
          <a:p>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For ADVO breach offending, we find that the DVEM program is associated with an 8.7 percentage point reduction. Considering baseline levels, this represents a reduction of around a fifth.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 find evidence that DVEM was associated with a reduced likelihood of re-entering custody, of around 6.9 percentage points, or 11.4%.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in summary, </a:t>
            </a:r>
          </a:p>
          <a:p>
            <a:endParaRPr lang="en-AU" dirty="0"/>
          </a:p>
          <a:p>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43</a:t>
            </a:fld>
            <a:endParaRPr lang="en-US"/>
          </a:p>
        </p:txBody>
      </p:sp>
    </p:spTree>
    <p:extLst>
      <p:ext uri="{BB962C8B-B14F-4D97-AF65-F5344CB8AC3E}">
        <p14:creationId xmlns:p14="http://schemas.microsoft.com/office/powerpoint/2010/main" val="1298820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proportions of DVEM participants and the matched counterfactual group of parolees who recidivation or re-enter custody within a year of free time. </a:t>
            </a:r>
          </a:p>
          <a:p>
            <a:endParaRPr lang="en-AU" dirty="0"/>
          </a:p>
          <a:p>
            <a:r>
              <a:rPr lang="en-AU" dirty="0"/>
              <a:t>The first thing that stands out here is that rates of recidivism and re-entry into custody are very high for both groups, reflecting the high risk nature of both groups. </a:t>
            </a:r>
          </a:p>
          <a:p>
            <a:endParaRPr lang="en-AU" dirty="0"/>
          </a:p>
          <a:p>
            <a:r>
              <a:rPr lang="en-AU" dirty="0"/>
              <a:t>The second this to note is that DVEM participants reoffend and re-enter custody at significantly lower, though still high, rates than the comparator group. Differences are statistically significant at conventional thresholds. </a:t>
            </a:r>
          </a:p>
          <a:p>
            <a:endParaRPr lang="en-AU" dirty="0"/>
          </a:p>
          <a:p>
            <a:r>
              <a:rPr lang="en-AU" dirty="0"/>
              <a:t>Specifically, we find that the DVEM program is associated with a 7.1 percentage point reduction in any reoffending. Considering baseline levels of reoffending, this represents a nearly 10% reduction, </a:t>
            </a:r>
          </a:p>
          <a:p>
            <a:endParaRPr lang="en-AU" dirty="0"/>
          </a:p>
          <a:p>
            <a:r>
              <a:rPr lang="en-AU" dirty="0"/>
              <a:t>For DV offending, we find that the DVEM program is associated with a larger 10.5 percentage point reduction. Again considering baseline levels, this represents a reduction of around a third. </a:t>
            </a:r>
          </a:p>
          <a:p>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For ADVO breach offending, we find that the DVEM program is associated with an 8.7 percentage point reduction. Considering baseline levels, this represents a reduction of around a fifth.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 find evidence that DVEM was associated with a reduced likelihood of re-entering custody, of around 6.9 percentage points, or 11.4%.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in summary, </a:t>
            </a:r>
          </a:p>
          <a:p>
            <a:endParaRPr lang="en-AU" dirty="0"/>
          </a:p>
          <a:p>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44</a:t>
            </a:fld>
            <a:endParaRPr lang="en-US"/>
          </a:p>
        </p:txBody>
      </p:sp>
    </p:spTree>
    <p:extLst>
      <p:ext uri="{BB962C8B-B14F-4D97-AF65-F5344CB8AC3E}">
        <p14:creationId xmlns:p14="http://schemas.microsoft.com/office/powerpoint/2010/main" val="1780317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 have plotted the proportions of DVEM participants and the matched counterfactual group of parolees who recidivation or re-enter custody within a year of free time. </a:t>
            </a:r>
          </a:p>
          <a:p>
            <a:endParaRPr lang="en-AU" dirty="0"/>
          </a:p>
          <a:p>
            <a:r>
              <a:rPr lang="en-AU" dirty="0"/>
              <a:t>The first thing that stands out here is that rates of recidivism and re-entry into custody are very high for both groups, reflecting the high risk nature of both groups. </a:t>
            </a:r>
          </a:p>
          <a:p>
            <a:endParaRPr lang="en-AU" dirty="0"/>
          </a:p>
          <a:p>
            <a:r>
              <a:rPr lang="en-AU" dirty="0"/>
              <a:t>The second this to note is that DVEM participants reoffend and re-enter custody at significantly lower, though still high, rates than the comparator group. Differences are statistically significant at conventional thresholds. </a:t>
            </a:r>
          </a:p>
          <a:p>
            <a:endParaRPr lang="en-AU" dirty="0"/>
          </a:p>
          <a:p>
            <a:r>
              <a:rPr lang="en-AU" dirty="0"/>
              <a:t>Specifically, we find that the DVEM program is associated with a 7.1 percentage point reduction in any reoffending. Considering baseline levels of reoffending, this represents a nearly 10% reduction, </a:t>
            </a:r>
          </a:p>
          <a:p>
            <a:endParaRPr lang="en-AU" dirty="0"/>
          </a:p>
          <a:p>
            <a:r>
              <a:rPr lang="en-AU" dirty="0"/>
              <a:t>For DV offending, we find that the DVEM program is associated with a larger 10.5 percentage point reduction. Again considering baseline levels, this represents a reduction of around a third. </a:t>
            </a:r>
          </a:p>
          <a:p>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For ADVO breach offending, we find that the DVEM program is associated with an 8.7 percentage point reduction. Considering baseline levels, this represents a reduction of around a fifth.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Finally we find evidence that DVEM was associated with a reduced likelihood of re-entering custody, of around 6.9 percentage points, or 11.4%. </a:t>
            </a:r>
          </a:p>
          <a:p>
            <a:pPr marL="0" marR="0" lvl="0" indent="0" algn="l" defTabSz="1371191" rtl="0" eaLnBrk="1" fontAlgn="auto" latinLnBrk="0" hangingPunct="1">
              <a:lnSpc>
                <a:spcPct val="100000"/>
              </a:lnSpc>
              <a:spcBef>
                <a:spcPts val="0"/>
              </a:spcBef>
              <a:spcAft>
                <a:spcPts val="0"/>
              </a:spcAft>
              <a:buClrTx/>
              <a:buSzTx/>
              <a:buFontTx/>
              <a:buNone/>
              <a:tabLst/>
              <a:defRPr/>
            </a:pPr>
            <a:endParaRPr lang="en-AU" dirty="0"/>
          </a:p>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in summary, </a:t>
            </a:r>
          </a:p>
          <a:p>
            <a:endParaRPr lang="en-AU" dirty="0"/>
          </a:p>
          <a:p>
            <a:r>
              <a:rPr lang="en-AU" dirty="0"/>
              <a:t> </a:t>
            </a:r>
          </a:p>
        </p:txBody>
      </p:sp>
      <p:sp>
        <p:nvSpPr>
          <p:cNvPr id="4" name="Slide Number Placeholder 3"/>
          <p:cNvSpPr>
            <a:spLocks noGrp="1"/>
          </p:cNvSpPr>
          <p:nvPr>
            <p:ph type="sldNum" sz="quarter" idx="5"/>
          </p:nvPr>
        </p:nvSpPr>
        <p:spPr/>
        <p:txBody>
          <a:bodyPr/>
          <a:lstStyle/>
          <a:p>
            <a:fld id="{1AA667F5-7F68-46F4-8D5F-4BC84A747705}" type="slidenum">
              <a:rPr lang="en-US" smtClean="0"/>
              <a:t>45</a:t>
            </a:fld>
            <a:endParaRPr lang="en-US"/>
          </a:p>
        </p:txBody>
      </p:sp>
    </p:spTree>
    <p:extLst>
      <p:ext uri="{BB962C8B-B14F-4D97-AF65-F5344CB8AC3E}">
        <p14:creationId xmlns:p14="http://schemas.microsoft.com/office/powerpoint/2010/main" val="3664416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find that DVEM is associated with reductions in reoffending, ADVO breaching, and return to custody. </a:t>
            </a:r>
          </a:p>
          <a:p>
            <a:endParaRPr lang="en-AU" dirty="0"/>
          </a:p>
          <a:p>
            <a:r>
              <a:rPr lang="en-AU" dirty="0"/>
              <a:t>These results extend beyond the average monitoring period, suggesting that the program might not operate solely through deterrence. </a:t>
            </a:r>
          </a:p>
          <a:p>
            <a:endParaRPr lang="en-AU" dirty="0"/>
          </a:p>
          <a:p>
            <a:r>
              <a:rPr lang="en-AU" dirty="0"/>
              <a:t>These results are in line with other Australian research, and contribute to a growing body of evidence suggesting that electronic monitoring is an effective tool for the management of offenders in the community. </a:t>
            </a:r>
          </a:p>
          <a:p>
            <a:endParaRPr lang="en-AU" dirty="0"/>
          </a:p>
          <a:p>
            <a:r>
              <a:rPr lang="en-AU" dirty="0"/>
              <a:t>Finally, while we find evidence that electronic monitoring is an effective tool for the management of high-risk DV parolees in NSW, caution should be taken in expanding the reach of electronic monitoring programs more broadly. In the context or DVEM, as we were able to identify a fairly large group of eligible offenders who did not receive the program, there may be scope to expand within the current eligibility criteria. Additionally, while the program is available to those serving intensive corrections orders, this has not been utilised in practice. </a:t>
            </a:r>
          </a:p>
          <a:p>
            <a:endParaRPr lang="en-AU" dirty="0"/>
          </a:p>
          <a:p>
            <a:r>
              <a:rPr lang="en-AU" dirty="0"/>
              <a:t>Particular care should be taken in new programs looking to expand electronic monitoring to less serious offenders, those who are not supported by beneficial case management frameworks, and those who are not yet convicted of a crime. It is still unclear whether electronic monitoring is an appropriate tool for managing these groups. Any expansion would benefit from careful piloting, monitoring, and evaluation. </a:t>
            </a:r>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46</a:t>
            </a:fld>
            <a:endParaRPr lang="en-US"/>
          </a:p>
        </p:txBody>
      </p:sp>
    </p:spTree>
    <p:extLst>
      <p:ext uri="{BB962C8B-B14F-4D97-AF65-F5344CB8AC3E}">
        <p14:creationId xmlns:p14="http://schemas.microsoft.com/office/powerpoint/2010/main" val="676887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find that DVEM is associated with reductions in reoffending, ADVO breaching, and return to custody. </a:t>
            </a:r>
          </a:p>
          <a:p>
            <a:endParaRPr lang="en-AU" dirty="0"/>
          </a:p>
          <a:p>
            <a:r>
              <a:rPr lang="en-AU" dirty="0"/>
              <a:t>These results extend beyond the average monitoring period, suggesting that the program might not operate solely through deterrence. </a:t>
            </a:r>
          </a:p>
          <a:p>
            <a:endParaRPr lang="en-AU" dirty="0"/>
          </a:p>
          <a:p>
            <a:r>
              <a:rPr lang="en-AU" dirty="0"/>
              <a:t>These results are in line with other Australian research, and contribute to a growing body of evidence suggesting that electronic monitoring is an effective tool for the management of offenders in the community. </a:t>
            </a:r>
          </a:p>
          <a:p>
            <a:endParaRPr lang="en-AU" dirty="0"/>
          </a:p>
          <a:p>
            <a:r>
              <a:rPr lang="en-AU" dirty="0"/>
              <a:t>Finally, while we find evidence that electronic monitoring is an effective tool for the management of high-risk DV parolees in NSW, caution should be taken in expanding the reach of electronic monitoring programs more broadly. In the context or DVEM, as we were able to identify a fairly large group of eligible offenders who did not receive the program, there may be scope to expand within the current eligibility criteria. Additionally, while the program is available to those serving intensive corrections orders, this has not been utilised in practice. </a:t>
            </a:r>
          </a:p>
          <a:p>
            <a:endParaRPr lang="en-AU" dirty="0"/>
          </a:p>
          <a:p>
            <a:r>
              <a:rPr lang="en-AU" dirty="0"/>
              <a:t>Particular care should be taken in new programs looking to expand electronic monitoring to less serious offenders, those who are not supported by beneficial case management frameworks, and those who are not yet convicted of a crime. It is still unclear whether electronic monitoring is an appropriate tool for managing these groups. Any expansion would benefit from careful piloting, monitoring, and evaluation. </a:t>
            </a:r>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47</a:t>
            </a:fld>
            <a:endParaRPr lang="en-US"/>
          </a:p>
        </p:txBody>
      </p:sp>
    </p:spTree>
    <p:extLst>
      <p:ext uri="{BB962C8B-B14F-4D97-AF65-F5344CB8AC3E}">
        <p14:creationId xmlns:p14="http://schemas.microsoft.com/office/powerpoint/2010/main" val="858949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find that DVEM is associated with reductions in reoffending, ADVO breaching, and return to custody. </a:t>
            </a:r>
          </a:p>
          <a:p>
            <a:endParaRPr lang="en-AU" dirty="0"/>
          </a:p>
          <a:p>
            <a:r>
              <a:rPr lang="en-AU" dirty="0"/>
              <a:t>These results extend beyond the average monitoring period, suggesting that the program might not operate solely through deterrence. </a:t>
            </a:r>
          </a:p>
          <a:p>
            <a:endParaRPr lang="en-AU" dirty="0"/>
          </a:p>
          <a:p>
            <a:r>
              <a:rPr lang="en-AU" dirty="0"/>
              <a:t>These results are in line with other Australian research, and contribute to a growing body of evidence suggesting that electronic monitoring is an effective tool for the management of offenders in the community. </a:t>
            </a:r>
          </a:p>
          <a:p>
            <a:endParaRPr lang="en-AU" dirty="0"/>
          </a:p>
          <a:p>
            <a:r>
              <a:rPr lang="en-AU" dirty="0"/>
              <a:t>Finally, while we find evidence that electronic monitoring is an effective tool for the management of high-risk DV parolees in NSW, caution should be taken in expanding the reach of electronic monitoring programs more broadly. In the context or DVEM, as we were able to identify a fairly large group of eligible offenders who did not receive the program, there may be scope to expand within the current eligibility criteria. Additionally, while the program is available to those serving intensive corrections orders, this has not been utilised in practice. </a:t>
            </a:r>
          </a:p>
          <a:p>
            <a:endParaRPr lang="en-AU" dirty="0"/>
          </a:p>
          <a:p>
            <a:r>
              <a:rPr lang="en-AU" dirty="0"/>
              <a:t>Particular care should be taken in new programs looking to expand electronic monitoring to less serious offenders, those who are not supported by beneficial case management frameworks, and those who are not yet convicted of a crime. It is still unclear whether electronic monitoring is an appropriate tool for managing these groups. Any expansion would benefit from careful piloting, monitoring, and evaluation. </a:t>
            </a:r>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48</a:t>
            </a:fld>
            <a:endParaRPr lang="en-US"/>
          </a:p>
        </p:txBody>
      </p:sp>
    </p:spTree>
    <p:extLst>
      <p:ext uri="{BB962C8B-B14F-4D97-AF65-F5344CB8AC3E}">
        <p14:creationId xmlns:p14="http://schemas.microsoft.com/office/powerpoint/2010/main" val="3417732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find that DVEM is associated with reductions in reoffending, ADVO breaching, and return to custody. </a:t>
            </a:r>
          </a:p>
          <a:p>
            <a:endParaRPr lang="en-AU" dirty="0"/>
          </a:p>
          <a:p>
            <a:r>
              <a:rPr lang="en-AU" dirty="0"/>
              <a:t>These results extend beyond the average monitoring period, suggesting that the program might not operate solely through deterrence. </a:t>
            </a:r>
          </a:p>
          <a:p>
            <a:endParaRPr lang="en-AU" dirty="0"/>
          </a:p>
          <a:p>
            <a:r>
              <a:rPr lang="en-AU" dirty="0"/>
              <a:t>These results are in line with other Australian research, and contribute to a growing body of evidence suggesting that electronic monitoring is an effective tool for the management of offenders in the community. </a:t>
            </a:r>
          </a:p>
          <a:p>
            <a:endParaRPr lang="en-AU" dirty="0"/>
          </a:p>
          <a:p>
            <a:r>
              <a:rPr lang="en-AU" dirty="0"/>
              <a:t>Finally, while we find evidence that electronic monitoring is an effective tool for the management of high-risk DV parolees in NSW, caution should be taken in expanding the reach of electronic monitoring programs more broadly. In the context or DVEM, as we were able to identify a fairly large group of eligible offenders who did not receive the program, there may be scope to expand within the current eligibility criteria. Additionally, while the program is available to those serving intensive corrections orders, this has not been utilised in practice. </a:t>
            </a:r>
          </a:p>
          <a:p>
            <a:endParaRPr lang="en-AU" dirty="0"/>
          </a:p>
          <a:p>
            <a:r>
              <a:rPr lang="en-AU" dirty="0"/>
              <a:t>Particular care should be taken in new programs looking to expand electronic monitoring to less serious offenders, those who are not supported by beneficial case management frameworks, and those who are not yet convicted of a crime. It is still unclear whether electronic monitoring is an appropriate tool for managing these groups. Any expansion would benefit from careful piloting, monitoring, and evaluation. </a:t>
            </a:r>
          </a:p>
          <a:p>
            <a:endParaRPr lang="en-AU" dirty="0"/>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49</a:t>
            </a:fld>
            <a:endParaRPr lang="en-US"/>
          </a:p>
        </p:txBody>
      </p:sp>
    </p:spTree>
    <p:extLst>
      <p:ext uri="{BB962C8B-B14F-4D97-AF65-F5344CB8AC3E}">
        <p14:creationId xmlns:p14="http://schemas.microsoft.com/office/powerpoint/2010/main" val="427625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I’ll give a overview of the DV policy context in NSW, and a brief summary of the effectiveness electronic monitoring in past research. </a:t>
            </a:r>
          </a:p>
          <a:p>
            <a:endParaRPr lang="en-AU" dirty="0"/>
          </a:p>
          <a:p>
            <a:r>
              <a:rPr lang="en-AU" dirty="0"/>
              <a:t>Next, I’m going to get into the DVEM program, how it operated, for who, and when. </a:t>
            </a:r>
          </a:p>
          <a:p>
            <a:endParaRPr lang="en-AU" dirty="0"/>
          </a:p>
          <a:p>
            <a:r>
              <a:rPr lang="en-AU" dirty="0"/>
              <a:t>After this,  I’ll discuss the evaluation method we used for our work and why, and then we’ll get into some results and policy implications.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5</a:t>
            </a:fld>
            <a:endParaRPr lang="en-US"/>
          </a:p>
        </p:txBody>
      </p:sp>
    </p:spTree>
    <p:extLst>
      <p:ext uri="{BB962C8B-B14F-4D97-AF65-F5344CB8AC3E}">
        <p14:creationId xmlns:p14="http://schemas.microsoft.com/office/powerpoint/2010/main" val="3059413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Thanks everyone. If there’s any other interest in this work, it is available on our website, or I’m happy to discuss if anyone has any questions. </a:t>
            </a:r>
          </a:p>
        </p:txBody>
      </p:sp>
      <p:sp>
        <p:nvSpPr>
          <p:cNvPr id="4" name="Slide Number Placeholder 3"/>
          <p:cNvSpPr>
            <a:spLocks noGrp="1"/>
          </p:cNvSpPr>
          <p:nvPr>
            <p:ph type="sldNum" sz="quarter" idx="5"/>
          </p:nvPr>
        </p:nvSpPr>
        <p:spPr/>
        <p:txBody>
          <a:bodyPr/>
          <a:lstStyle/>
          <a:p>
            <a:fld id="{ED62CDD7-9A93-4422-9B27-3D369DC41F55}" type="slidenum">
              <a:rPr lang="en-AU" smtClean="0"/>
              <a:t>50</a:t>
            </a:fld>
            <a:endParaRPr lang="en-AU"/>
          </a:p>
        </p:txBody>
      </p:sp>
    </p:spTree>
    <p:extLst>
      <p:ext uri="{BB962C8B-B14F-4D97-AF65-F5344CB8AC3E}">
        <p14:creationId xmlns:p14="http://schemas.microsoft.com/office/powerpoint/2010/main" val="3982509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a:t>
            </a:r>
          </a:p>
        </p:txBody>
      </p:sp>
      <p:sp>
        <p:nvSpPr>
          <p:cNvPr id="4" name="Slide Number Placeholder 3"/>
          <p:cNvSpPr>
            <a:spLocks noGrp="1"/>
          </p:cNvSpPr>
          <p:nvPr>
            <p:ph type="sldNum" sz="quarter" idx="5"/>
          </p:nvPr>
        </p:nvSpPr>
        <p:spPr/>
        <p:txBody>
          <a:bodyPr/>
          <a:lstStyle/>
          <a:p>
            <a:fld id="{1AA667F5-7F68-46F4-8D5F-4BC84A747705}" type="slidenum">
              <a:rPr lang="en-US" smtClean="0"/>
              <a:t>51</a:t>
            </a:fld>
            <a:endParaRPr lang="en-US"/>
          </a:p>
        </p:txBody>
      </p:sp>
    </p:spTree>
    <p:extLst>
      <p:ext uri="{BB962C8B-B14F-4D97-AF65-F5344CB8AC3E}">
        <p14:creationId xmlns:p14="http://schemas.microsoft.com/office/powerpoint/2010/main" val="176426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191" rtl="0" eaLnBrk="1" fontAlgn="auto" latinLnBrk="0" hangingPunct="1">
              <a:lnSpc>
                <a:spcPct val="100000"/>
              </a:lnSpc>
              <a:spcBef>
                <a:spcPts val="0"/>
              </a:spcBef>
              <a:spcAft>
                <a:spcPts val="0"/>
              </a:spcAft>
              <a:buClrTx/>
              <a:buSzTx/>
              <a:buFontTx/>
              <a:buNone/>
              <a:tabLst/>
              <a:defRPr/>
            </a:pPr>
            <a:r>
              <a:rPr lang="en-AU" dirty="0"/>
              <a:t>So starting with a quick policy background on DV offending in Australia.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6</a:t>
            </a:fld>
            <a:endParaRPr lang="en-US"/>
          </a:p>
        </p:txBody>
      </p:sp>
    </p:spTree>
    <p:extLst>
      <p:ext uri="{BB962C8B-B14F-4D97-AF65-F5344CB8AC3E}">
        <p14:creationId xmlns:p14="http://schemas.microsoft.com/office/powerpoint/2010/main" val="328287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know from national surveys that DV is a highly prevalent concern in Australia, with more than a quarter of all Australian women having experienced violence from an intimate partner since the age of 16. </a:t>
            </a:r>
          </a:p>
          <a:p>
            <a:endParaRPr lang="en-AU" dirty="0"/>
          </a:p>
          <a:p>
            <a:r>
              <a:rPr lang="en-AU" dirty="0"/>
              <a:t>While it’s difficult to properly quantify the enduring effects of this, it has been estimated that the economic cost of such violence against women and their children could be as high as 22 billion dollars annually. </a:t>
            </a:r>
          </a:p>
          <a:p>
            <a:endParaRPr lang="en-AU" dirty="0"/>
          </a:p>
          <a:p>
            <a:r>
              <a:rPr lang="en-AU" dirty="0"/>
              <a:t>Against this backdrop, long term trends in self reported and police recorded DV have remained stable for more than a decade. </a:t>
            </a:r>
          </a:p>
        </p:txBody>
      </p:sp>
      <p:sp>
        <p:nvSpPr>
          <p:cNvPr id="4" name="Slide Number Placeholder 3"/>
          <p:cNvSpPr>
            <a:spLocks noGrp="1"/>
          </p:cNvSpPr>
          <p:nvPr>
            <p:ph type="sldNum" sz="quarter" idx="5"/>
          </p:nvPr>
        </p:nvSpPr>
        <p:spPr/>
        <p:txBody>
          <a:bodyPr/>
          <a:lstStyle/>
          <a:p>
            <a:fld id="{1AA667F5-7F68-46F4-8D5F-4BC84A747705}" type="slidenum">
              <a:rPr lang="en-US" smtClean="0"/>
              <a:t>7</a:t>
            </a:fld>
            <a:endParaRPr lang="en-US"/>
          </a:p>
        </p:txBody>
      </p:sp>
    </p:spTree>
    <p:extLst>
      <p:ext uri="{BB962C8B-B14F-4D97-AF65-F5344CB8AC3E}">
        <p14:creationId xmlns:p14="http://schemas.microsoft.com/office/powerpoint/2010/main" val="381245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reflected, for instance, in the number of police recorded DV assault incidents in NSW, which have not shifted considerably since 2007. </a:t>
            </a:r>
          </a:p>
          <a:p>
            <a:endParaRPr lang="en-AU" dirty="0"/>
          </a:p>
          <a:p>
            <a:r>
              <a:rPr lang="en-AU" dirty="0"/>
              <a:t>One particular issue in this space that’s somewhat reflected in these stable trends is that DV is a bit of an intractable problem, and few policies and programs are known to reliably reduce rates of DV offending. </a:t>
            </a:r>
          </a:p>
          <a:p>
            <a:endParaRPr lang="en-AU" dirty="0"/>
          </a:p>
          <a:p>
            <a:r>
              <a:rPr lang="en-AU" dirty="0"/>
              <a:t>As we’ve seen in the earlier presentation, one approach that has shown promise in reducing offending generally is electronic monitoring. </a:t>
            </a:r>
          </a:p>
          <a:p>
            <a:endParaRPr lang="en-AU" dirty="0"/>
          </a:p>
        </p:txBody>
      </p:sp>
      <p:sp>
        <p:nvSpPr>
          <p:cNvPr id="4" name="Slide Number Placeholder 3"/>
          <p:cNvSpPr>
            <a:spLocks noGrp="1"/>
          </p:cNvSpPr>
          <p:nvPr>
            <p:ph type="sldNum" sz="quarter" idx="5"/>
          </p:nvPr>
        </p:nvSpPr>
        <p:spPr/>
        <p:txBody>
          <a:bodyPr/>
          <a:lstStyle/>
          <a:p>
            <a:fld id="{1AA667F5-7F68-46F4-8D5F-4BC84A747705}" type="slidenum">
              <a:rPr lang="en-US" smtClean="0"/>
              <a:t>8</a:t>
            </a:fld>
            <a:endParaRPr lang="en-US"/>
          </a:p>
        </p:txBody>
      </p:sp>
    </p:spTree>
    <p:extLst>
      <p:ext uri="{BB962C8B-B14F-4D97-AF65-F5344CB8AC3E}">
        <p14:creationId xmlns:p14="http://schemas.microsoft.com/office/powerpoint/2010/main" val="313564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I’ve pulled out a forest plot showing effect sizes from multiple programs included in the largest systematic review of the impact of electronic monitoring on recidivism. </a:t>
            </a:r>
          </a:p>
          <a:p>
            <a:endParaRPr lang="en-AU" dirty="0"/>
          </a:p>
          <a:p>
            <a:r>
              <a:rPr lang="en-AU" dirty="0"/>
              <a:t>Just quickly for those who aren’t familiar, effects are plotted as ODDs ratios, where 1 represents no impact of electronic monitoring. The bars around each dot represent the 95% confidence interval. To see a statistically significant impact, we would expect those bars not to cross 1. </a:t>
            </a:r>
          </a:p>
          <a:p>
            <a:endParaRPr lang="en-AU" dirty="0"/>
          </a:p>
          <a:p>
            <a:r>
              <a:rPr lang="en-AU" dirty="0"/>
              <a:t>So the first thing to notice here is that international studies have shown mixed results from electronic monitoring programs. In reviewing this research, it’s pretty clear that different jurisdictions are implementing electronic monitoring very differently, and that the results of each study might not be comparable.  </a:t>
            </a:r>
          </a:p>
        </p:txBody>
      </p:sp>
      <p:sp>
        <p:nvSpPr>
          <p:cNvPr id="4" name="Slide Number Placeholder 3"/>
          <p:cNvSpPr>
            <a:spLocks noGrp="1"/>
          </p:cNvSpPr>
          <p:nvPr>
            <p:ph type="sldNum" sz="quarter" idx="5"/>
          </p:nvPr>
        </p:nvSpPr>
        <p:spPr/>
        <p:txBody>
          <a:bodyPr/>
          <a:lstStyle/>
          <a:p>
            <a:fld id="{1AA667F5-7F68-46F4-8D5F-4BC84A747705}" type="slidenum">
              <a:rPr lang="en-US" smtClean="0"/>
              <a:t>9</a:t>
            </a:fld>
            <a:endParaRPr lang="en-US"/>
          </a:p>
        </p:txBody>
      </p:sp>
    </p:spTree>
    <p:extLst>
      <p:ext uri="{BB962C8B-B14F-4D97-AF65-F5344CB8AC3E}">
        <p14:creationId xmlns:p14="http://schemas.microsoft.com/office/powerpoint/2010/main" val="860954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0AD7C9A-7568-4746-A5A1-37A3513F6152}"/>
              </a:ext>
            </a:extLst>
          </p:cNvPr>
          <p:cNvSpPr>
            <a:spLocks noGrp="1"/>
          </p:cNvSpPr>
          <p:nvPr>
            <p:ph type="pic" sz="quarter" idx="10"/>
          </p:nvPr>
        </p:nvSpPr>
        <p:spPr>
          <a:xfrm>
            <a:off x="0" y="0"/>
            <a:ext cx="18288000" cy="10286999"/>
          </a:xfrm>
        </p:spPr>
        <p:txBody>
          <a:bodyPr>
            <a:normAutofit/>
          </a:bodyPr>
          <a:lstStyle>
            <a:lvl1pPr>
              <a:defRPr sz="2100"/>
            </a:lvl1pPr>
          </a:lstStyle>
          <a:p>
            <a:r>
              <a:rPr lang="en-US"/>
              <a:t>Click icon to add picture</a:t>
            </a:r>
          </a:p>
        </p:txBody>
      </p:sp>
    </p:spTree>
    <p:extLst>
      <p:ext uri="{BB962C8B-B14F-4D97-AF65-F5344CB8AC3E}">
        <p14:creationId xmlns:p14="http://schemas.microsoft.com/office/powerpoint/2010/main" val="151241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90ABE100-5DF9-4100-BB7B-B2CDD20660AE}"/>
              </a:ext>
            </a:extLst>
          </p:cNvPr>
          <p:cNvSpPr/>
          <p:nvPr userDrawn="1"/>
        </p:nvSpPr>
        <p:spPr>
          <a:xfrm>
            <a:off x="0" y="0"/>
            <a:ext cx="18288000" cy="5387010"/>
          </a:xfrm>
          <a:prstGeom prst="flowChartDocument">
            <a:avLst/>
          </a:prstGeom>
          <a:gradFill flip="none" rotWithShape="1">
            <a:gsLst>
              <a:gs pos="0">
                <a:srgbClr val="1C1B3D"/>
              </a:gs>
              <a:gs pos="86000">
                <a:srgbClr val="4F408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C3F2CCB-22EE-494D-8D53-9799FBE9FA7C}"/>
              </a:ext>
            </a:extLst>
          </p:cNvPr>
          <p:cNvSpPr/>
          <p:nvPr userDrawn="1"/>
        </p:nvSpPr>
        <p:spPr>
          <a:xfrm>
            <a:off x="16988742" y="417460"/>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DBC4F7F6-AAD4-4CDD-BC50-06B1DBB6FA57}"/>
              </a:ext>
            </a:extLst>
          </p:cNvPr>
          <p:cNvSpPr>
            <a:spLocks noGrp="1"/>
          </p:cNvSpPr>
          <p:nvPr>
            <p:ph type="sldNum" sz="quarter" idx="4"/>
          </p:nvPr>
        </p:nvSpPr>
        <p:spPr>
          <a:xfrm>
            <a:off x="16988742" y="484135"/>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endParaRPr lang="en-US" dirty="0"/>
          </a:p>
        </p:txBody>
      </p:sp>
      <p:sp>
        <p:nvSpPr>
          <p:cNvPr id="23" name="Picture Placeholder 22">
            <a:extLst>
              <a:ext uri="{FF2B5EF4-FFF2-40B4-BE49-F238E27FC236}">
                <a16:creationId xmlns:a16="http://schemas.microsoft.com/office/drawing/2014/main" id="{545184E7-E261-4B0C-9635-9AB0DA21876B}"/>
              </a:ext>
            </a:extLst>
          </p:cNvPr>
          <p:cNvSpPr>
            <a:spLocks noGrp="1"/>
          </p:cNvSpPr>
          <p:nvPr>
            <p:ph type="pic" sz="quarter" idx="10"/>
          </p:nvPr>
        </p:nvSpPr>
        <p:spPr>
          <a:xfrm>
            <a:off x="999589" y="2565054"/>
            <a:ext cx="5003524" cy="4054723"/>
          </a:xfrm>
          <a:prstGeom prst="roundRect">
            <a:avLst>
              <a:gd name="adj" fmla="val 10215"/>
            </a:avLst>
          </a:prstGeom>
          <a:pattFill prst="pct5">
            <a:fgClr>
              <a:schemeClr val="accent1"/>
            </a:fgClr>
            <a:bgClr>
              <a:schemeClr val="bg1"/>
            </a:bgClr>
          </a:pattFill>
          <a:effectLst>
            <a:outerShdw blurRad="63500" dist="38100" dir="5400000" algn="t" rotWithShape="0">
              <a:prstClr val="black">
                <a:alpha val="31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6" name="Picture Placeholder 22">
            <a:extLst>
              <a:ext uri="{FF2B5EF4-FFF2-40B4-BE49-F238E27FC236}">
                <a16:creationId xmlns:a16="http://schemas.microsoft.com/office/drawing/2014/main" id="{7F07834A-71A5-44BA-B740-44149E82FF48}"/>
              </a:ext>
            </a:extLst>
          </p:cNvPr>
          <p:cNvSpPr>
            <a:spLocks noGrp="1"/>
          </p:cNvSpPr>
          <p:nvPr>
            <p:ph type="pic" sz="quarter" idx="13"/>
          </p:nvPr>
        </p:nvSpPr>
        <p:spPr>
          <a:xfrm>
            <a:off x="6655015" y="2562471"/>
            <a:ext cx="5003524" cy="4054723"/>
          </a:xfrm>
          <a:prstGeom prst="roundRect">
            <a:avLst>
              <a:gd name="adj" fmla="val 10215"/>
            </a:avLst>
          </a:prstGeom>
          <a:pattFill prst="pct5">
            <a:fgClr>
              <a:schemeClr val="accent1"/>
            </a:fgClr>
            <a:bgClr>
              <a:schemeClr val="bg1"/>
            </a:bgClr>
          </a:pattFill>
          <a:effectLst>
            <a:outerShdw blurRad="63500" dist="38100" dir="5400000" algn="t" rotWithShape="0">
              <a:prstClr val="black">
                <a:alpha val="31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7" name="Picture Placeholder 22">
            <a:extLst>
              <a:ext uri="{FF2B5EF4-FFF2-40B4-BE49-F238E27FC236}">
                <a16:creationId xmlns:a16="http://schemas.microsoft.com/office/drawing/2014/main" id="{BA479C75-5616-4F01-9BFF-834FF158BBDA}"/>
              </a:ext>
            </a:extLst>
          </p:cNvPr>
          <p:cNvSpPr>
            <a:spLocks noGrp="1"/>
          </p:cNvSpPr>
          <p:nvPr>
            <p:ph type="pic" sz="quarter" idx="14"/>
          </p:nvPr>
        </p:nvSpPr>
        <p:spPr>
          <a:xfrm>
            <a:off x="12310441" y="2562470"/>
            <a:ext cx="5003524" cy="4054723"/>
          </a:xfrm>
          <a:prstGeom prst="roundRect">
            <a:avLst>
              <a:gd name="adj" fmla="val 10215"/>
            </a:avLst>
          </a:prstGeom>
          <a:pattFill prst="pct5">
            <a:fgClr>
              <a:schemeClr val="accent1"/>
            </a:fgClr>
            <a:bgClr>
              <a:schemeClr val="bg1"/>
            </a:bgClr>
          </a:pattFill>
          <a:effectLst>
            <a:outerShdw blurRad="63500" dist="38100" dir="5400000" algn="t" rotWithShape="0">
              <a:prstClr val="black">
                <a:alpha val="31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8" name="Text Placeholder 2">
            <a:extLst>
              <a:ext uri="{FF2B5EF4-FFF2-40B4-BE49-F238E27FC236}">
                <a16:creationId xmlns:a16="http://schemas.microsoft.com/office/drawing/2014/main" id="{0CF0D917-52D9-7341-BDD8-75AA62F2E572}"/>
              </a:ext>
            </a:extLst>
          </p:cNvPr>
          <p:cNvSpPr>
            <a:spLocks noGrp="1"/>
          </p:cNvSpPr>
          <p:nvPr>
            <p:ph type="body" sz="quarter" idx="11"/>
          </p:nvPr>
        </p:nvSpPr>
        <p:spPr>
          <a:xfrm>
            <a:off x="999589" y="7648553"/>
            <a:ext cx="4899386" cy="1343048"/>
          </a:xfrm>
        </p:spPr>
        <p:txBody>
          <a:bodyPr/>
          <a:lstStyle/>
          <a:p>
            <a:pPr lvl="0"/>
            <a:r>
              <a:rPr lang="en-US"/>
              <a:t>Click to edit Master text styles</a:t>
            </a:r>
          </a:p>
        </p:txBody>
      </p:sp>
      <p:sp>
        <p:nvSpPr>
          <p:cNvPr id="9" name="Text Placeholder 4">
            <a:extLst>
              <a:ext uri="{FF2B5EF4-FFF2-40B4-BE49-F238E27FC236}">
                <a16:creationId xmlns:a16="http://schemas.microsoft.com/office/drawing/2014/main" id="{3AB50231-C1DF-5847-8B8B-7AD4FA176277}"/>
              </a:ext>
            </a:extLst>
          </p:cNvPr>
          <p:cNvSpPr>
            <a:spLocks noGrp="1"/>
          </p:cNvSpPr>
          <p:nvPr>
            <p:ph type="body" sz="quarter" idx="12"/>
          </p:nvPr>
        </p:nvSpPr>
        <p:spPr>
          <a:xfrm>
            <a:off x="999589" y="6996981"/>
            <a:ext cx="4899386"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10" name="Text Placeholder 2">
            <a:extLst>
              <a:ext uri="{FF2B5EF4-FFF2-40B4-BE49-F238E27FC236}">
                <a16:creationId xmlns:a16="http://schemas.microsoft.com/office/drawing/2014/main" id="{79C8EFE7-6571-714B-8CFA-82FDD1F0FCB6}"/>
              </a:ext>
            </a:extLst>
          </p:cNvPr>
          <p:cNvSpPr>
            <a:spLocks noGrp="1"/>
          </p:cNvSpPr>
          <p:nvPr>
            <p:ph type="body" sz="quarter" idx="15"/>
          </p:nvPr>
        </p:nvSpPr>
        <p:spPr>
          <a:xfrm>
            <a:off x="6739928" y="7648553"/>
            <a:ext cx="4899386" cy="1343048"/>
          </a:xfrm>
        </p:spPr>
        <p:txBody>
          <a:bodyPr/>
          <a:lstStyle/>
          <a:p>
            <a:pPr lvl="0"/>
            <a:r>
              <a:rPr lang="en-US"/>
              <a:t>Click to edit Master text styles</a:t>
            </a:r>
          </a:p>
        </p:txBody>
      </p:sp>
      <p:sp>
        <p:nvSpPr>
          <p:cNvPr id="11" name="Text Placeholder 4">
            <a:extLst>
              <a:ext uri="{FF2B5EF4-FFF2-40B4-BE49-F238E27FC236}">
                <a16:creationId xmlns:a16="http://schemas.microsoft.com/office/drawing/2014/main" id="{44D85C56-E3CB-3D4B-A324-CAA477E3C582}"/>
              </a:ext>
            </a:extLst>
          </p:cNvPr>
          <p:cNvSpPr>
            <a:spLocks noGrp="1"/>
          </p:cNvSpPr>
          <p:nvPr>
            <p:ph type="body" sz="quarter" idx="16"/>
          </p:nvPr>
        </p:nvSpPr>
        <p:spPr>
          <a:xfrm>
            <a:off x="6739928" y="6996981"/>
            <a:ext cx="4899386"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15" name="Text Placeholder 2">
            <a:extLst>
              <a:ext uri="{FF2B5EF4-FFF2-40B4-BE49-F238E27FC236}">
                <a16:creationId xmlns:a16="http://schemas.microsoft.com/office/drawing/2014/main" id="{DE982D87-34A7-A744-85FC-FA71FF63AD48}"/>
              </a:ext>
            </a:extLst>
          </p:cNvPr>
          <p:cNvSpPr>
            <a:spLocks noGrp="1"/>
          </p:cNvSpPr>
          <p:nvPr>
            <p:ph type="body" sz="quarter" idx="17"/>
          </p:nvPr>
        </p:nvSpPr>
        <p:spPr>
          <a:xfrm>
            <a:off x="12310441" y="7625615"/>
            <a:ext cx="4899386" cy="1343048"/>
          </a:xfrm>
        </p:spPr>
        <p:txBody>
          <a:bodyPr/>
          <a:lstStyle/>
          <a:p>
            <a:pPr lvl="0"/>
            <a:r>
              <a:rPr lang="en-US"/>
              <a:t>Click to edit Master text styles</a:t>
            </a:r>
          </a:p>
        </p:txBody>
      </p:sp>
      <p:sp>
        <p:nvSpPr>
          <p:cNvPr id="16" name="Text Placeholder 4">
            <a:extLst>
              <a:ext uri="{FF2B5EF4-FFF2-40B4-BE49-F238E27FC236}">
                <a16:creationId xmlns:a16="http://schemas.microsoft.com/office/drawing/2014/main" id="{F9A15589-9283-304A-B58C-55556EBA95DE}"/>
              </a:ext>
            </a:extLst>
          </p:cNvPr>
          <p:cNvSpPr>
            <a:spLocks noGrp="1"/>
          </p:cNvSpPr>
          <p:nvPr>
            <p:ph type="body" sz="quarter" idx="18"/>
          </p:nvPr>
        </p:nvSpPr>
        <p:spPr>
          <a:xfrm>
            <a:off x="12310441" y="6974043"/>
            <a:ext cx="4899386"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50803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421D48C-A265-436A-AB8C-00A0BEB0DDB6}"/>
              </a:ext>
            </a:extLst>
          </p:cNvPr>
          <p:cNvSpPr/>
          <p:nvPr userDrawn="1"/>
        </p:nvSpPr>
        <p:spPr>
          <a:xfrm>
            <a:off x="1643888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Picture Placeholder 11">
            <a:extLst>
              <a:ext uri="{FF2B5EF4-FFF2-40B4-BE49-F238E27FC236}">
                <a16:creationId xmlns:a16="http://schemas.microsoft.com/office/drawing/2014/main" id="{3BAC6D3C-E84D-4CA9-93C8-DAC945AE17F4}"/>
              </a:ext>
            </a:extLst>
          </p:cNvPr>
          <p:cNvSpPr>
            <a:spLocks noGrp="1"/>
          </p:cNvSpPr>
          <p:nvPr>
            <p:ph type="pic" sz="quarter" idx="10"/>
          </p:nvPr>
        </p:nvSpPr>
        <p:spPr>
          <a:xfrm>
            <a:off x="1455794" y="1595878"/>
            <a:ext cx="2984827" cy="3403600"/>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12797CA5-F8A6-40C1-B2AC-FEE48B1F3532}"/>
              </a:ext>
            </a:extLst>
          </p:cNvPr>
          <p:cNvSpPr>
            <a:spLocks noGrp="1"/>
          </p:cNvSpPr>
          <p:nvPr>
            <p:ph type="pic" sz="quarter" idx="11"/>
          </p:nvPr>
        </p:nvSpPr>
        <p:spPr>
          <a:xfrm>
            <a:off x="2848959" y="5486885"/>
            <a:ext cx="2984827" cy="3403600"/>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13">
            <a:extLst>
              <a:ext uri="{FF2B5EF4-FFF2-40B4-BE49-F238E27FC236}">
                <a16:creationId xmlns:a16="http://schemas.microsoft.com/office/drawing/2014/main" id="{CE72BFCE-418E-4F05-9BD7-689E5A8F422B}"/>
              </a:ext>
            </a:extLst>
          </p:cNvPr>
          <p:cNvSpPr>
            <a:spLocks noGrp="1"/>
          </p:cNvSpPr>
          <p:nvPr>
            <p:ph type="pic" sz="quarter" idx="12"/>
          </p:nvPr>
        </p:nvSpPr>
        <p:spPr>
          <a:xfrm>
            <a:off x="8288526" y="1591427"/>
            <a:ext cx="2984827" cy="3403600"/>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14">
            <a:extLst>
              <a:ext uri="{FF2B5EF4-FFF2-40B4-BE49-F238E27FC236}">
                <a16:creationId xmlns:a16="http://schemas.microsoft.com/office/drawing/2014/main" id="{80800FAD-C06B-4243-9286-A4B82CFBC838}"/>
              </a:ext>
            </a:extLst>
          </p:cNvPr>
          <p:cNvSpPr>
            <a:spLocks noGrp="1"/>
          </p:cNvSpPr>
          <p:nvPr>
            <p:ph type="pic" sz="quarter" idx="13"/>
          </p:nvPr>
        </p:nvSpPr>
        <p:spPr>
          <a:xfrm>
            <a:off x="9780939" y="5501827"/>
            <a:ext cx="2984827" cy="3403600"/>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1" name="Oval 20">
            <a:extLst>
              <a:ext uri="{FF2B5EF4-FFF2-40B4-BE49-F238E27FC236}">
                <a16:creationId xmlns:a16="http://schemas.microsoft.com/office/drawing/2014/main" id="{6114F663-61C0-40B3-B129-0DE3518C4006}"/>
              </a:ext>
            </a:extLst>
          </p:cNvPr>
          <p:cNvSpPr/>
          <p:nvPr userDrawn="1"/>
        </p:nvSpPr>
        <p:spPr>
          <a:xfrm>
            <a:off x="327399" y="9276775"/>
            <a:ext cx="681682" cy="681682"/>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Slide Number Placeholder 5">
            <a:extLst>
              <a:ext uri="{FF2B5EF4-FFF2-40B4-BE49-F238E27FC236}">
                <a16:creationId xmlns:a16="http://schemas.microsoft.com/office/drawing/2014/main" id="{91DCCFB0-B655-4E86-B6E9-6664DB1815D8}"/>
              </a:ext>
            </a:extLst>
          </p:cNvPr>
          <p:cNvSpPr>
            <a:spLocks noGrp="1"/>
          </p:cNvSpPr>
          <p:nvPr>
            <p:ph type="sldNum" sz="quarter" idx="4"/>
          </p:nvPr>
        </p:nvSpPr>
        <p:spPr>
          <a:xfrm>
            <a:off x="327400" y="9279206"/>
            <a:ext cx="681681" cy="679251"/>
          </a:xfrm>
          <a:prstGeom prst="rect">
            <a:avLst/>
          </a:prstGeom>
        </p:spPr>
        <p:txBody>
          <a:bodyPr vert="horz" lIns="91440" tIns="45720" rIns="91440" bIns="45720" rtlCol="0" anchor="ctr"/>
          <a:lstStyle>
            <a:lvl1pPr algn="ctr">
              <a:defRPr sz="16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fld id="{BC64674B-0CCF-4531-A68C-815F17BC8CC8}" type="slidenum">
              <a:rPr lang="en-US" smtClean="0"/>
              <a:pPr/>
              <a:t>‹#›</a:t>
            </a:fld>
            <a:endParaRPr lang="en-US"/>
          </a:p>
        </p:txBody>
      </p:sp>
      <p:pic>
        <p:nvPicPr>
          <p:cNvPr id="10" name="Picture 9">
            <a:extLst>
              <a:ext uri="{FF2B5EF4-FFF2-40B4-BE49-F238E27FC236}">
                <a16:creationId xmlns:a16="http://schemas.microsoft.com/office/drawing/2014/main" id="{36102B73-770B-DE4A-9999-C7152BBC3226}"/>
              </a:ext>
            </a:extLst>
          </p:cNvPr>
          <p:cNvPicPr>
            <a:picLocks noChangeAspect="1"/>
          </p:cNvPicPr>
          <p:nvPr userDrawn="1"/>
        </p:nvPicPr>
        <p:blipFill>
          <a:blip r:embed="rId2"/>
          <a:stretch>
            <a:fillRect/>
          </a:stretch>
        </p:blipFill>
        <p:spPr>
          <a:xfrm>
            <a:off x="16849825" y="498844"/>
            <a:ext cx="1089732" cy="782936"/>
          </a:xfrm>
          <a:prstGeom prst="rect">
            <a:avLst/>
          </a:prstGeom>
        </p:spPr>
      </p:pic>
      <p:sp>
        <p:nvSpPr>
          <p:cNvPr id="25" name="Text Placeholder 2">
            <a:extLst>
              <a:ext uri="{FF2B5EF4-FFF2-40B4-BE49-F238E27FC236}">
                <a16:creationId xmlns:a16="http://schemas.microsoft.com/office/drawing/2014/main" id="{6B59C014-6AA4-014B-B826-5C179E9CAB64}"/>
              </a:ext>
            </a:extLst>
          </p:cNvPr>
          <p:cNvSpPr>
            <a:spLocks noGrp="1"/>
          </p:cNvSpPr>
          <p:nvPr>
            <p:ph type="body" sz="quarter" idx="14"/>
          </p:nvPr>
        </p:nvSpPr>
        <p:spPr>
          <a:xfrm>
            <a:off x="6084430" y="6907302"/>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51BDC24-0424-D641-9F07-EBE3F0B1CBFD}"/>
              </a:ext>
            </a:extLst>
          </p:cNvPr>
          <p:cNvSpPr>
            <a:spLocks noGrp="1"/>
          </p:cNvSpPr>
          <p:nvPr>
            <p:ph type="body" sz="quarter" idx="15" hasCustomPrompt="1"/>
          </p:nvPr>
        </p:nvSpPr>
        <p:spPr>
          <a:xfrm>
            <a:off x="6084430" y="6389027"/>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32" name="Text Placeholder 2">
            <a:extLst>
              <a:ext uri="{FF2B5EF4-FFF2-40B4-BE49-F238E27FC236}">
                <a16:creationId xmlns:a16="http://schemas.microsoft.com/office/drawing/2014/main" id="{83994F0A-B2D0-1E4B-91CA-ACC696F348C0}"/>
              </a:ext>
            </a:extLst>
          </p:cNvPr>
          <p:cNvSpPr>
            <a:spLocks noGrp="1"/>
          </p:cNvSpPr>
          <p:nvPr>
            <p:ph type="body" sz="quarter" idx="20"/>
          </p:nvPr>
        </p:nvSpPr>
        <p:spPr>
          <a:xfrm>
            <a:off x="13016410" y="6907302"/>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593101C9-899B-1143-8EBA-D690648F231D}"/>
              </a:ext>
            </a:extLst>
          </p:cNvPr>
          <p:cNvSpPr>
            <a:spLocks noGrp="1"/>
          </p:cNvSpPr>
          <p:nvPr>
            <p:ph type="body" sz="quarter" idx="21" hasCustomPrompt="1"/>
          </p:nvPr>
        </p:nvSpPr>
        <p:spPr>
          <a:xfrm>
            <a:off x="13016410" y="6389027"/>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34" name="Text Placeholder 2">
            <a:extLst>
              <a:ext uri="{FF2B5EF4-FFF2-40B4-BE49-F238E27FC236}">
                <a16:creationId xmlns:a16="http://schemas.microsoft.com/office/drawing/2014/main" id="{E5D5E12F-E0C7-A645-BD3B-439A66844C30}"/>
              </a:ext>
            </a:extLst>
          </p:cNvPr>
          <p:cNvSpPr>
            <a:spLocks noGrp="1"/>
          </p:cNvSpPr>
          <p:nvPr>
            <p:ph type="body" sz="quarter" idx="22"/>
          </p:nvPr>
        </p:nvSpPr>
        <p:spPr>
          <a:xfrm>
            <a:off x="4691266" y="2983234"/>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F2F18EA3-69D1-634F-9A5B-89D107FC7D50}"/>
              </a:ext>
            </a:extLst>
          </p:cNvPr>
          <p:cNvSpPr>
            <a:spLocks noGrp="1"/>
          </p:cNvSpPr>
          <p:nvPr>
            <p:ph type="body" sz="quarter" idx="23" hasCustomPrompt="1"/>
          </p:nvPr>
        </p:nvSpPr>
        <p:spPr>
          <a:xfrm>
            <a:off x="4691266" y="2464959"/>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36" name="Text Placeholder 2">
            <a:extLst>
              <a:ext uri="{FF2B5EF4-FFF2-40B4-BE49-F238E27FC236}">
                <a16:creationId xmlns:a16="http://schemas.microsoft.com/office/drawing/2014/main" id="{589390A1-EBC8-5846-B56A-ECE1B02645A4}"/>
              </a:ext>
            </a:extLst>
          </p:cNvPr>
          <p:cNvSpPr>
            <a:spLocks noGrp="1"/>
          </p:cNvSpPr>
          <p:nvPr>
            <p:ph type="body" sz="quarter" idx="24"/>
          </p:nvPr>
        </p:nvSpPr>
        <p:spPr>
          <a:xfrm>
            <a:off x="11523998" y="2983234"/>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37" name="Text Placeholder 4">
            <a:extLst>
              <a:ext uri="{FF2B5EF4-FFF2-40B4-BE49-F238E27FC236}">
                <a16:creationId xmlns:a16="http://schemas.microsoft.com/office/drawing/2014/main" id="{9A669339-54B0-1D43-AF22-29EC6D5AE355}"/>
              </a:ext>
            </a:extLst>
          </p:cNvPr>
          <p:cNvSpPr>
            <a:spLocks noGrp="1"/>
          </p:cNvSpPr>
          <p:nvPr>
            <p:ph type="body" sz="quarter" idx="25" hasCustomPrompt="1"/>
          </p:nvPr>
        </p:nvSpPr>
        <p:spPr>
          <a:xfrm>
            <a:off x="11523998" y="2464959"/>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118664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7C3909-F2CE-4FFC-A552-075FF08F6AC2}"/>
              </a:ext>
            </a:extLst>
          </p:cNvPr>
          <p:cNvSpPr>
            <a:spLocks noGrp="1"/>
          </p:cNvSpPr>
          <p:nvPr>
            <p:ph type="pic" sz="quarter" idx="10"/>
          </p:nvPr>
        </p:nvSpPr>
        <p:spPr>
          <a:xfrm>
            <a:off x="1219200" y="2487190"/>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4" name="Picture Placeholder 4">
            <a:extLst>
              <a:ext uri="{FF2B5EF4-FFF2-40B4-BE49-F238E27FC236}">
                <a16:creationId xmlns:a16="http://schemas.microsoft.com/office/drawing/2014/main" id="{B29BB7E0-6B9A-433A-877F-C0094FBAD4F7}"/>
              </a:ext>
            </a:extLst>
          </p:cNvPr>
          <p:cNvSpPr>
            <a:spLocks noGrp="1"/>
          </p:cNvSpPr>
          <p:nvPr>
            <p:ph type="pic" sz="quarter" idx="11"/>
          </p:nvPr>
        </p:nvSpPr>
        <p:spPr>
          <a:xfrm>
            <a:off x="4450080" y="5003470"/>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4">
            <a:extLst>
              <a:ext uri="{FF2B5EF4-FFF2-40B4-BE49-F238E27FC236}">
                <a16:creationId xmlns:a16="http://schemas.microsoft.com/office/drawing/2014/main" id="{75061CC7-F112-42FA-9693-5642FFC9B351}"/>
              </a:ext>
            </a:extLst>
          </p:cNvPr>
          <p:cNvSpPr>
            <a:spLocks noGrp="1"/>
          </p:cNvSpPr>
          <p:nvPr>
            <p:ph type="pic" sz="quarter" idx="12"/>
          </p:nvPr>
        </p:nvSpPr>
        <p:spPr>
          <a:xfrm>
            <a:off x="7680960" y="2487190"/>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4">
            <a:extLst>
              <a:ext uri="{FF2B5EF4-FFF2-40B4-BE49-F238E27FC236}">
                <a16:creationId xmlns:a16="http://schemas.microsoft.com/office/drawing/2014/main" id="{1F7F543E-BB5E-482C-B5F7-8ED901D578FC}"/>
              </a:ext>
            </a:extLst>
          </p:cNvPr>
          <p:cNvSpPr>
            <a:spLocks noGrp="1"/>
          </p:cNvSpPr>
          <p:nvPr>
            <p:ph type="pic" sz="quarter" idx="13"/>
          </p:nvPr>
        </p:nvSpPr>
        <p:spPr>
          <a:xfrm>
            <a:off x="10911840" y="5044110"/>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7" name="Picture Placeholder 4">
            <a:extLst>
              <a:ext uri="{FF2B5EF4-FFF2-40B4-BE49-F238E27FC236}">
                <a16:creationId xmlns:a16="http://schemas.microsoft.com/office/drawing/2014/main" id="{26D7386C-F3E3-4E26-8491-E2A27C537EBC}"/>
              </a:ext>
            </a:extLst>
          </p:cNvPr>
          <p:cNvSpPr>
            <a:spLocks noGrp="1"/>
          </p:cNvSpPr>
          <p:nvPr>
            <p:ph type="pic" sz="quarter" idx="14"/>
          </p:nvPr>
        </p:nvSpPr>
        <p:spPr>
          <a:xfrm>
            <a:off x="14142720" y="2487190"/>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8" name="Rectangle 27">
            <a:extLst>
              <a:ext uri="{FF2B5EF4-FFF2-40B4-BE49-F238E27FC236}">
                <a16:creationId xmlns:a16="http://schemas.microsoft.com/office/drawing/2014/main" id="{122B7409-44CC-4947-9122-97B015B9967F}"/>
              </a:ext>
            </a:extLst>
          </p:cNvPr>
          <p:cNvSpPr/>
          <p:nvPr userDrawn="1"/>
        </p:nvSpPr>
        <p:spPr>
          <a:xfrm>
            <a:off x="866648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Slide Number Placeholder 5">
            <a:extLst>
              <a:ext uri="{FF2B5EF4-FFF2-40B4-BE49-F238E27FC236}">
                <a16:creationId xmlns:a16="http://schemas.microsoft.com/office/drawing/2014/main" id="{9502AB46-06AD-49BC-A94A-42F7FC1296BE}"/>
              </a:ext>
            </a:extLst>
          </p:cNvPr>
          <p:cNvSpPr>
            <a:spLocks noGrp="1"/>
          </p:cNvSpPr>
          <p:nvPr>
            <p:ph type="sldNum" sz="quarter" idx="4"/>
          </p:nvPr>
        </p:nvSpPr>
        <p:spPr>
          <a:xfrm>
            <a:off x="866648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9" name="Text Placeholder 2">
            <a:extLst>
              <a:ext uri="{FF2B5EF4-FFF2-40B4-BE49-F238E27FC236}">
                <a16:creationId xmlns:a16="http://schemas.microsoft.com/office/drawing/2014/main" id="{FCDC7DFE-013B-1942-B5BA-E69A6583CA25}"/>
              </a:ext>
            </a:extLst>
          </p:cNvPr>
          <p:cNvSpPr>
            <a:spLocks noGrp="1"/>
          </p:cNvSpPr>
          <p:nvPr>
            <p:ph type="body" sz="quarter" idx="15"/>
          </p:nvPr>
        </p:nvSpPr>
        <p:spPr>
          <a:xfrm>
            <a:off x="973455" y="6307695"/>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5959F10D-EAAE-8845-A33D-F742FFB2A5AE}"/>
              </a:ext>
            </a:extLst>
          </p:cNvPr>
          <p:cNvSpPr>
            <a:spLocks noGrp="1"/>
          </p:cNvSpPr>
          <p:nvPr>
            <p:ph type="body" sz="quarter" idx="16" hasCustomPrompt="1"/>
          </p:nvPr>
        </p:nvSpPr>
        <p:spPr>
          <a:xfrm>
            <a:off x="973455" y="5789420"/>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1" name="Text Placeholder 2">
            <a:extLst>
              <a:ext uri="{FF2B5EF4-FFF2-40B4-BE49-F238E27FC236}">
                <a16:creationId xmlns:a16="http://schemas.microsoft.com/office/drawing/2014/main" id="{D4D4092F-F989-6B44-8A78-2F371952E31E}"/>
              </a:ext>
            </a:extLst>
          </p:cNvPr>
          <p:cNvSpPr>
            <a:spLocks noGrp="1"/>
          </p:cNvSpPr>
          <p:nvPr>
            <p:ph type="body" sz="quarter" idx="20"/>
          </p:nvPr>
        </p:nvSpPr>
        <p:spPr>
          <a:xfrm>
            <a:off x="7555922" y="6307695"/>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B108EFF3-0C59-344E-8499-E3A9BF12C408}"/>
              </a:ext>
            </a:extLst>
          </p:cNvPr>
          <p:cNvSpPr>
            <a:spLocks noGrp="1"/>
          </p:cNvSpPr>
          <p:nvPr>
            <p:ph type="body" sz="quarter" idx="21" hasCustomPrompt="1"/>
          </p:nvPr>
        </p:nvSpPr>
        <p:spPr>
          <a:xfrm>
            <a:off x="7555922" y="5789420"/>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3" name="Text Placeholder 2">
            <a:extLst>
              <a:ext uri="{FF2B5EF4-FFF2-40B4-BE49-F238E27FC236}">
                <a16:creationId xmlns:a16="http://schemas.microsoft.com/office/drawing/2014/main" id="{36C4FE31-0918-864C-A3C7-ADBBA508614D}"/>
              </a:ext>
            </a:extLst>
          </p:cNvPr>
          <p:cNvSpPr>
            <a:spLocks noGrp="1"/>
          </p:cNvSpPr>
          <p:nvPr>
            <p:ph type="body" sz="quarter" idx="22"/>
          </p:nvPr>
        </p:nvSpPr>
        <p:spPr>
          <a:xfrm>
            <a:off x="14022013" y="6364112"/>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3952E0B7-1213-0D47-B90B-5E735B5F8994}"/>
              </a:ext>
            </a:extLst>
          </p:cNvPr>
          <p:cNvSpPr>
            <a:spLocks noGrp="1"/>
          </p:cNvSpPr>
          <p:nvPr>
            <p:ph type="body" sz="quarter" idx="23" hasCustomPrompt="1"/>
          </p:nvPr>
        </p:nvSpPr>
        <p:spPr>
          <a:xfrm>
            <a:off x="14022013" y="5845837"/>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5" name="Text Placeholder 2">
            <a:extLst>
              <a:ext uri="{FF2B5EF4-FFF2-40B4-BE49-F238E27FC236}">
                <a16:creationId xmlns:a16="http://schemas.microsoft.com/office/drawing/2014/main" id="{7D8EFAB9-CD88-3940-A493-6C03651CEECF}"/>
              </a:ext>
            </a:extLst>
          </p:cNvPr>
          <p:cNvSpPr>
            <a:spLocks noGrp="1"/>
          </p:cNvSpPr>
          <p:nvPr>
            <p:ph type="body" sz="quarter" idx="24"/>
          </p:nvPr>
        </p:nvSpPr>
        <p:spPr>
          <a:xfrm>
            <a:off x="10788967" y="3507032"/>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197F2D19-AC07-8544-A6CD-662E1C27E315}"/>
              </a:ext>
            </a:extLst>
          </p:cNvPr>
          <p:cNvSpPr>
            <a:spLocks noGrp="1"/>
          </p:cNvSpPr>
          <p:nvPr>
            <p:ph type="body" sz="quarter" idx="25" hasCustomPrompt="1"/>
          </p:nvPr>
        </p:nvSpPr>
        <p:spPr>
          <a:xfrm>
            <a:off x="10788967" y="2988757"/>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7" name="Text Placeholder 2">
            <a:extLst>
              <a:ext uri="{FF2B5EF4-FFF2-40B4-BE49-F238E27FC236}">
                <a16:creationId xmlns:a16="http://schemas.microsoft.com/office/drawing/2014/main" id="{52EFBC51-6A1C-594C-824F-5782D95C49F3}"/>
              </a:ext>
            </a:extLst>
          </p:cNvPr>
          <p:cNvSpPr>
            <a:spLocks noGrp="1"/>
          </p:cNvSpPr>
          <p:nvPr>
            <p:ph type="body" sz="quarter" idx="26"/>
          </p:nvPr>
        </p:nvSpPr>
        <p:spPr>
          <a:xfrm>
            <a:off x="4318140" y="3507032"/>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272C50BF-0738-3E4F-89EE-F1B83B49DC79}"/>
              </a:ext>
            </a:extLst>
          </p:cNvPr>
          <p:cNvSpPr>
            <a:spLocks noGrp="1"/>
          </p:cNvSpPr>
          <p:nvPr>
            <p:ph type="body" sz="quarter" idx="27" hasCustomPrompt="1"/>
          </p:nvPr>
        </p:nvSpPr>
        <p:spPr>
          <a:xfrm>
            <a:off x="4318140" y="2988757"/>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3946949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DF49B-CCAE-4ECB-8D14-273C5EF25359}"/>
              </a:ext>
            </a:extLst>
          </p:cNvPr>
          <p:cNvSpPr/>
          <p:nvPr userDrawn="1"/>
        </p:nvSpPr>
        <p:spPr>
          <a:xfrm>
            <a:off x="14264638" y="0"/>
            <a:ext cx="4023361" cy="6096000"/>
          </a:xfrm>
          <a:prstGeom prst="rect">
            <a:avLst/>
          </a:prstGeom>
          <a:gradFill flip="none" rotWithShape="1">
            <a:gsLst>
              <a:gs pos="0">
                <a:srgbClr val="4F408E"/>
              </a:gs>
              <a:gs pos="86000">
                <a:srgbClr val="1C1B3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2A7695ED-6481-49F2-8B97-DF13884F74EC}"/>
              </a:ext>
            </a:extLst>
          </p:cNvPr>
          <p:cNvSpPr>
            <a:spLocks noGrp="1"/>
          </p:cNvSpPr>
          <p:nvPr>
            <p:ph type="pic" sz="quarter" idx="10"/>
          </p:nvPr>
        </p:nvSpPr>
        <p:spPr>
          <a:xfrm>
            <a:off x="1676400" y="3219450"/>
            <a:ext cx="4437063" cy="4143375"/>
          </a:xfrm>
          <a:pattFill prst="pct5">
            <a:fgClr>
              <a:schemeClr val="accent1"/>
            </a:fgClr>
            <a:bgClr>
              <a:schemeClr val="bg1"/>
            </a:bgClr>
          </a:pattFill>
          <a:ln>
            <a:noFill/>
          </a:ln>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A9CC241E-2C5B-47DE-94B4-44EB5DA26252}"/>
              </a:ext>
            </a:extLst>
          </p:cNvPr>
          <p:cNvSpPr>
            <a:spLocks noGrp="1"/>
          </p:cNvSpPr>
          <p:nvPr>
            <p:ph type="pic" sz="quarter" idx="11"/>
          </p:nvPr>
        </p:nvSpPr>
        <p:spPr>
          <a:xfrm>
            <a:off x="6925468" y="3219449"/>
            <a:ext cx="4437063" cy="4143375"/>
          </a:xfrm>
          <a:pattFill prst="pct5">
            <a:fgClr>
              <a:schemeClr val="accent1"/>
            </a:fgClr>
            <a:bgClr>
              <a:schemeClr val="bg1"/>
            </a:bgClr>
          </a:pattFill>
          <a:ln>
            <a:noFill/>
          </a:ln>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4CA937D8-F08D-417F-B4BE-C1C1172CBDCE}"/>
              </a:ext>
            </a:extLst>
          </p:cNvPr>
          <p:cNvSpPr>
            <a:spLocks noGrp="1"/>
          </p:cNvSpPr>
          <p:nvPr>
            <p:ph type="pic" sz="quarter" idx="12"/>
          </p:nvPr>
        </p:nvSpPr>
        <p:spPr>
          <a:xfrm>
            <a:off x="12174536" y="3219448"/>
            <a:ext cx="4437063" cy="4143375"/>
          </a:xfrm>
          <a:pattFill prst="pct5">
            <a:fgClr>
              <a:schemeClr val="accent1"/>
            </a:fgClr>
            <a:bgClr>
              <a:schemeClr val="bg1"/>
            </a:bgClr>
          </a:pattFill>
          <a:ln>
            <a:noFill/>
          </a:ln>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8" name="Rectangle 27">
            <a:extLst>
              <a:ext uri="{FF2B5EF4-FFF2-40B4-BE49-F238E27FC236}">
                <a16:creationId xmlns:a16="http://schemas.microsoft.com/office/drawing/2014/main" id="{122B7409-44CC-4947-9122-97B015B9967F}"/>
              </a:ext>
            </a:extLst>
          </p:cNvPr>
          <p:cNvSpPr/>
          <p:nvPr userDrawn="1"/>
        </p:nvSpPr>
        <p:spPr>
          <a:xfrm>
            <a:off x="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Slide Number Placeholder 5">
            <a:extLst>
              <a:ext uri="{FF2B5EF4-FFF2-40B4-BE49-F238E27FC236}">
                <a16:creationId xmlns:a16="http://schemas.microsoft.com/office/drawing/2014/main" id="{9502AB46-06AD-49BC-A94A-42F7FC1296BE}"/>
              </a:ext>
            </a:extLst>
          </p:cNvPr>
          <p:cNvSpPr>
            <a:spLocks noGrp="1"/>
          </p:cNvSpPr>
          <p:nvPr>
            <p:ph type="sldNum" sz="quarter" idx="4"/>
          </p:nvPr>
        </p:nvSpPr>
        <p:spPr>
          <a:xfrm>
            <a:off x="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8" name="Text Placeholder 2">
            <a:extLst>
              <a:ext uri="{FF2B5EF4-FFF2-40B4-BE49-F238E27FC236}">
                <a16:creationId xmlns:a16="http://schemas.microsoft.com/office/drawing/2014/main" id="{3E0EE79D-EAE3-0145-A877-CB7828764C71}"/>
              </a:ext>
            </a:extLst>
          </p:cNvPr>
          <p:cNvSpPr>
            <a:spLocks noGrp="1"/>
          </p:cNvSpPr>
          <p:nvPr>
            <p:ph type="body" sz="quarter" idx="20"/>
          </p:nvPr>
        </p:nvSpPr>
        <p:spPr>
          <a:xfrm>
            <a:off x="1676400" y="8298073"/>
            <a:ext cx="4437063"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F26DE984-3302-6744-9F42-33F509A23F1D}"/>
              </a:ext>
            </a:extLst>
          </p:cNvPr>
          <p:cNvSpPr>
            <a:spLocks noGrp="1"/>
          </p:cNvSpPr>
          <p:nvPr>
            <p:ph type="body" sz="quarter" idx="21" hasCustomPrompt="1"/>
          </p:nvPr>
        </p:nvSpPr>
        <p:spPr>
          <a:xfrm>
            <a:off x="1676400" y="7779798"/>
            <a:ext cx="4437063"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0" name="Text Placeholder 2">
            <a:extLst>
              <a:ext uri="{FF2B5EF4-FFF2-40B4-BE49-F238E27FC236}">
                <a16:creationId xmlns:a16="http://schemas.microsoft.com/office/drawing/2014/main" id="{1E66DD5C-EDAF-DE4E-8F3C-9952E57C3CC0}"/>
              </a:ext>
            </a:extLst>
          </p:cNvPr>
          <p:cNvSpPr>
            <a:spLocks noGrp="1"/>
          </p:cNvSpPr>
          <p:nvPr>
            <p:ph type="body" sz="quarter" idx="22"/>
          </p:nvPr>
        </p:nvSpPr>
        <p:spPr>
          <a:xfrm>
            <a:off x="6925468" y="8262650"/>
            <a:ext cx="4437063"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FA87BBBE-D624-0B43-8630-B58316AF69E7}"/>
              </a:ext>
            </a:extLst>
          </p:cNvPr>
          <p:cNvSpPr>
            <a:spLocks noGrp="1"/>
          </p:cNvSpPr>
          <p:nvPr>
            <p:ph type="body" sz="quarter" idx="23" hasCustomPrompt="1"/>
          </p:nvPr>
        </p:nvSpPr>
        <p:spPr>
          <a:xfrm>
            <a:off x="6925468" y="7744375"/>
            <a:ext cx="4437063"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2" name="Text Placeholder 2">
            <a:extLst>
              <a:ext uri="{FF2B5EF4-FFF2-40B4-BE49-F238E27FC236}">
                <a16:creationId xmlns:a16="http://schemas.microsoft.com/office/drawing/2014/main" id="{C1E3808E-9E09-8540-86C8-C2F93849FED0}"/>
              </a:ext>
            </a:extLst>
          </p:cNvPr>
          <p:cNvSpPr>
            <a:spLocks noGrp="1"/>
          </p:cNvSpPr>
          <p:nvPr>
            <p:ph type="body" sz="quarter" idx="24"/>
          </p:nvPr>
        </p:nvSpPr>
        <p:spPr>
          <a:xfrm>
            <a:off x="12174536" y="8227227"/>
            <a:ext cx="4437063"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693C98DD-E3EB-7C41-BFC2-EB9B106D41A2}"/>
              </a:ext>
            </a:extLst>
          </p:cNvPr>
          <p:cNvSpPr>
            <a:spLocks noGrp="1"/>
          </p:cNvSpPr>
          <p:nvPr>
            <p:ph type="body" sz="quarter" idx="25" hasCustomPrompt="1"/>
          </p:nvPr>
        </p:nvSpPr>
        <p:spPr>
          <a:xfrm>
            <a:off x="12174536" y="7708952"/>
            <a:ext cx="4437063"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177596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D540880-650C-40BB-B031-386BF63A0BA5}"/>
              </a:ext>
            </a:extLst>
          </p:cNvPr>
          <p:cNvSpPr>
            <a:spLocks noGrp="1"/>
          </p:cNvSpPr>
          <p:nvPr>
            <p:ph type="pic" sz="quarter" idx="10"/>
          </p:nvPr>
        </p:nvSpPr>
        <p:spPr>
          <a:xfrm>
            <a:off x="12372428" y="1013443"/>
            <a:ext cx="4888463" cy="4718578"/>
          </a:xfr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10">
            <a:extLst>
              <a:ext uri="{FF2B5EF4-FFF2-40B4-BE49-F238E27FC236}">
                <a16:creationId xmlns:a16="http://schemas.microsoft.com/office/drawing/2014/main" id="{8823A86B-527D-4630-8547-398384321B35}"/>
              </a:ext>
            </a:extLst>
          </p:cNvPr>
          <p:cNvSpPr>
            <a:spLocks noGrp="1"/>
          </p:cNvSpPr>
          <p:nvPr>
            <p:ph type="pic" sz="quarter" idx="11"/>
          </p:nvPr>
        </p:nvSpPr>
        <p:spPr>
          <a:xfrm>
            <a:off x="10411226" y="4574857"/>
            <a:ext cx="4888463" cy="4718578"/>
          </a:xfr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3" name="Rectangle 2">
            <a:extLst>
              <a:ext uri="{FF2B5EF4-FFF2-40B4-BE49-F238E27FC236}">
                <a16:creationId xmlns:a16="http://schemas.microsoft.com/office/drawing/2014/main" id="{6465DF87-7712-4BF6-8ECA-A0BA53A0647F}"/>
              </a:ext>
            </a:extLst>
          </p:cNvPr>
          <p:cNvSpPr/>
          <p:nvPr userDrawn="1"/>
        </p:nvSpPr>
        <p:spPr>
          <a:xfrm>
            <a:off x="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CD6FF301-37D2-4E38-82D7-B0A695BF20FF}"/>
              </a:ext>
            </a:extLst>
          </p:cNvPr>
          <p:cNvSpPr/>
          <p:nvPr userDrawn="1"/>
        </p:nvSpPr>
        <p:spPr>
          <a:xfrm>
            <a:off x="48768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FA66B94C-BBA9-4EB9-B3E5-DF8CBA760AA5}"/>
              </a:ext>
            </a:extLst>
          </p:cNvPr>
          <p:cNvSpPr>
            <a:spLocks noGrp="1"/>
          </p:cNvSpPr>
          <p:nvPr>
            <p:ph type="sldNum" sz="quarter" idx="4"/>
          </p:nvPr>
        </p:nvSpPr>
        <p:spPr>
          <a:xfrm>
            <a:off x="48768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8" name="Picture 7">
            <a:extLst>
              <a:ext uri="{FF2B5EF4-FFF2-40B4-BE49-F238E27FC236}">
                <a16:creationId xmlns:a16="http://schemas.microsoft.com/office/drawing/2014/main" id="{2A86D437-8641-064F-AD41-165DF1CBAC70}"/>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9" name="Text Placeholder 2">
            <a:extLst>
              <a:ext uri="{FF2B5EF4-FFF2-40B4-BE49-F238E27FC236}">
                <a16:creationId xmlns:a16="http://schemas.microsoft.com/office/drawing/2014/main" id="{8CB02F02-60E0-A64E-A451-0430553248F1}"/>
              </a:ext>
            </a:extLst>
          </p:cNvPr>
          <p:cNvSpPr>
            <a:spLocks noGrp="1"/>
          </p:cNvSpPr>
          <p:nvPr>
            <p:ph type="body" sz="quarter" idx="12"/>
          </p:nvPr>
        </p:nvSpPr>
        <p:spPr>
          <a:xfrm>
            <a:off x="3193539" y="3436575"/>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31C894AA-3353-374F-AB7E-3D955CF5A7AC}"/>
              </a:ext>
            </a:extLst>
          </p:cNvPr>
          <p:cNvSpPr>
            <a:spLocks noGrp="1"/>
          </p:cNvSpPr>
          <p:nvPr>
            <p:ph type="body" sz="quarter" idx="13"/>
          </p:nvPr>
        </p:nvSpPr>
        <p:spPr>
          <a:xfrm>
            <a:off x="3193539" y="2785004"/>
            <a:ext cx="6342183"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73807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79DCED76-7422-476A-8A48-C7A523D5E3DA}"/>
              </a:ext>
            </a:extLst>
          </p:cNvPr>
          <p:cNvSpPr/>
          <p:nvPr userDrawn="1"/>
        </p:nvSpPr>
        <p:spPr>
          <a:xfrm rot="16200000" flipH="1">
            <a:off x="8363777" y="362784"/>
            <a:ext cx="10287001" cy="9561443"/>
          </a:xfrm>
          <a:prstGeom prst="flowChartManualInp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57E5126A-6868-4221-84C5-8FA737DADD78}"/>
              </a:ext>
            </a:extLst>
          </p:cNvPr>
          <p:cNvSpPr>
            <a:spLocks noGrp="1"/>
          </p:cNvSpPr>
          <p:nvPr>
            <p:ph type="pic" sz="quarter" idx="10"/>
          </p:nvPr>
        </p:nvSpPr>
        <p:spPr>
          <a:xfrm>
            <a:off x="6301408" y="1088231"/>
            <a:ext cx="6162261" cy="8110538"/>
          </a:xfrm>
          <a:pattFill prst="pct5">
            <a:fgClr>
              <a:schemeClr val="accent1"/>
            </a:fgClr>
            <a:bgClr>
              <a:schemeClr val="bg1"/>
            </a:bgClr>
          </a:pattFill>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Rectangle 12">
            <a:extLst>
              <a:ext uri="{FF2B5EF4-FFF2-40B4-BE49-F238E27FC236}">
                <a16:creationId xmlns:a16="http://schemas.microsoft.com/office/drawing/2014/main" id="{08D47F80-29B4-4C0C-A5CD-EC1D877CE521}"/>
              </a:ext>
            </a:extLst>
          </p:cNvPr>
          <p:cNvSpPr/>
          <p:nvPr userDrawn="1"/>
        </p:nvSpPr>
        <p:spPr>
          <a:xfrm>
            <a:off x="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2CF1F23B-84D1-4D7F-A7D4-14326979B52C}"/>
              </a:ext>
            </a:extLst>
          </p:cNvPr>
          <p:cNvSpPr>
            <a:spLocks noGrp="1"/>
          </p:cNvSpPr>
          <p:nvPr>
            <p:ph type="sldNum" sz="quarter" idx="4"/>
          </p:nvPr>
        </p:nvSpPr>
        <p:spPr>
          <a:xfrm>
            <a:off x="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7" name="Text Placeholder 2">
            <a:extLst>
              <a:ext uri="{FF2B5EF4-FFF2-40B4-BE49-F238E27FC236}">
                <a16:creationId xmlns:a16="http://schemas.microsoft.com/office/drawing/2014/main" id="{2B8EBFAC-449F-4447-83FA-9449DDD55720}"/>
              </a:ext>
            </a:extLst>
          </p:cNvPr>
          <p:cNvSpPr>
            <a:spLocks noGrp="1"/>
          </p:cNvSpPr>
          <p:nvPr>
            <p:ph type="body" sz="quarter" idx="11"/>
          </p:nvPr>
        </p:nvSpPr>
        <p:spPr>
          <a:xfrm>
            <a:off x="1472027" y="3436575"/>
            <a:ext cx="387467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13B56520-A9F2-944A-8450-07DFAB4A0D66}"/>
              </a:ext>
            </a:extLst>
          </p:cNvPr>
          <p:cNvSpPr>
            <a:spLocks noGrp="1"/>
          </p:cNvSpPr>
          <p:nvPr>
            <p:ph type="body" sz="quarter" idx="13"/>
          </p:nvPr>
        </p:nvSpPr>
        <p:spPr>
          <a:xfrm>
            <a:off x="1472027" y="2785004"/>
            <a:ext cx="3874673"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8007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FC84E-9613-45ED-AB14-9DBA3A133AB2}"/>
              </a:ext>
            </a:extLst>
          </p:cNvPr>
          <p:cNvSpPr>
            <a:spLocks noGrp="1"/>
          </p:cNvSpPr>
          <p:nvPr>
            <p:ph type="pic" sz="quarter" idx="10"/>
          </p:nvPr>
        </p:nvSpPr>
        <p:spPr>
          <a:xfrm>
            <a:off x="-1" y="0"/>
            <a:ext cx="6460436" cy="10287000"/>
          </a:xfrm>
          <a:no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44119846-8ADE-4169-A43D-51F32762B07D}"/>
              </a:ext>
            </a:extLst>
          </p:cNvPr>
          <p:cNvSpPr/>
          <p:nvPr userDrawn="1"/>
        </p:nvSpPr>
        <p:spPr>
          <a:xfrm>
            <a:off x="1733296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A33BDC88-A71B-47DD-A7E2-DFEE06A72180}"/>
              </a:ext>
            </a:extLst>
          </p:cNvPr>
          <p:cNvSpPr>
            <a:spLocks noGrp="1"/>
          </p:cNvSpPr>
          <p:nvPr>
            <p:ph type="sldNum" sz="quarter" idx="4"/>
          </p:nvPr>
        </p:nvSpPr>
        <p:spPr>
          <a:xfrm>
            <a:off x="1733296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5" name="Text Placeholder 14">
            <a:extLst>
              <a:ext uri="{FF2B5EF4-FFF2-40B4-BE49-F238E27FC236}">
                <a16:creationId xmlns:a16="http://schemas.microsoft.com/office/drawing/2014/main" id="{A5C72A80-734F-2142-8178-7D16C483F8B9}"/>
              </a:ext>
            </a:extLst>
          </p:cNvPr>
          <p:cNvSpPr>
            <a:spLocks noGrp="1"/>
          </p:cNvSpPr>
          <p:nvPr>
            <p:ph type="body" sz="quarter" idx="11"/>
          </p:nvPr>
        </p:nvSpPr>
        <p:spPr>
          <a:xfrm>
            <a:off x="7669628"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6" name="Text Placeholder 14">
            <a:extLst>
              <a:ext uri="{FF2B5EF4-FFF2-40B4-BE49-F238E27FC236}">
                <a16:creationId xmlns:a16="http://schemas.microsoft.com/office/drawing/2014/main" id="{C606B681-0215-D14B-929A-FE8F0DA30168}"/>
              </a:ext>
            </a:extLst>
          </p:cNvPr>
          <p:cNvSpPr>
            <a:spLocks noGrp="1"/>
          </p:cNvSpPr>
          <p:nvPr>
            <p:ph type="body" sz="quarter" idx="12"/>
          </p:nvPr>
        </p:nvSpPr>
        <p:spPr>
          <a:xfrm>
            <a:off x="7669628" y="2977801"/>
            <a:ext cx="9449139"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7604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FC84E-9613-45ED-AB14-9DBA3A133AB2}"/>
              </a:ext>
            </a:extLst>
          </p:cNvPr>
          <p:cNvSpPr>
            <a:spLocks noGrp="1"/>
          </p:cNvSpPr>
          <p:nvPr>
            <p:ph type="pic" sz="quarter" idx="10"/>
          </p:nvPr>
        </p:nvSpPr>
        <p:spPr>
          <a:xfrm>
            <a:off x="6244149" y="0"/>
            <a:ext cx="5799703" cy="10287000"/>
          </a:xfrm>
          <a:no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6" name="Text Placeholder 2">
            <a:extLst>
              <a:ext uri="{FF2B5EF4-FFF2-40B4-BE49-F238E27FC236}">
                <a16:creationId xmlns:a16="http://schemas.microsoft.com/office/drawing/2014/main" id="{49F887B7-EC31-1745-A98B-507D6877FC51}"/>
              </a:ext>
            </a:extLst>
          </p:cNvPr>
          <p:cNvSpPr>
            <a:spLocks noGrp="1"/>
          </p:cNvSpPr>
          <p:nvPr>
            <p:ph type="body" sz="quarter" idx="11"/>
          </p:nvPr>
        </p:nvSpPr>
        <p:spPr>
          <a:xfrm>
            <a:off x="977352" y="3436575"/>
            <a:ext cx="4369348"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09D50D47-3835-3146-B7C7-4AF0630642E6}"/>
              </a:ext>
            </a:extLst>
          </p:cNvPr>
          <p:cNvSpPr>
            <a:spLocks noGrp="1"/>
          </p:cNvSpPr>
          <p:nvPr>
            <p:ph type="body" sz="quarter" idx="13"/>
          </p:nvPr>
        </p:nvSpPr>
        <p:spPr>
          <a:xfrm>
            <a:off x="977352" y="2785004"/>
            <a:ext cx="4369348"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8" name="Text Placeholder 2">
            <a:extLst>
              <a:ext uri="{FF2B5EF4-FFF2-40B4-BE49-F238E27FC236}">
                <a16:creationId xmlns:a16="http://schemas.microsoft.com/office/drawing/2014/main" id="{9E07542D-5DBA-D346-8A19-64D160FD531A}"/>
              </a:ext>
            </a:extLst>
          </p:cNvPr>
          <p:cNvSpPr>
            <a:spLocks noGrp="1"/>
          </p:cNvSpPr>
          <p:nvPr>
            <p:ph type="body" sz="quarter" idx="14"/>
          </p:nvPr>
        </p:nvSpPr>
        <p:spPr>
          <a:xfrm>
            <a:off x="12941301" y="3436575"/>
            <a:ext cx="4537230"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82B40ABD-3719-5347-A665-22AEA2FB2B73}"/>
              </a:ext>
            </a:extLst>
          </p:cNvPr>
          <p:cNvSpPr>
            <a:spLocks noGrp="1"/>
          </p:cNvSpPr>
          <p:nvPr>
            <p:ph type="body" sz="quarter" idx="15"/>
          </p:nvPr>
        </p:nvSpPr>
        <p:spPr>
          <a:xfrm>
            <a:off x="12941301" y="2785004"/>
            <a:ext cx="4537230"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878164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0B0A3A7-7B38-40A3-AEE5-F966C8185378}"/>
              </a:ext>
            </a:extLst>
          </p:cNvPr>
          <p:cNvSpPr>
            <a:spLocks noGrp="1"/>
          </p:cNvSpPr>
          <p:nvPr>
            <p:ph type="pic" sz="quarter" idx="10"/>
          </p:nvPr>
        </p:nvSpPr>
        <p:spPr>
          <a:xfrm>
            <a:off x="11827564" y="0"/>
            <a:ext cx="6460436" cy="10287000"/>
          </a:xfrm>
          <a:no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0C2C2126-C41F-45CD-B7D8-075D0BC57F1C}"/>
              </a:ext>
            </a:extLst>
          </p:cNvPr>
          <p:cNvSpPr/>
          <p:nvPr userDrawn="1"/>
        </p:nvSpPr>
        <p:spPr>
          <a:xfrm>
            <a:off x="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16CB94C-3928-4083-8C4F-203DD6CA56C5}"/>
              </a:ext>
            </a:extLst>
          </p:cNvPr>
          <p:cNvSpPr>
            <a:spLocks noGrp="1"/>
          </p:cNvSpPr>
          <p:nvPr>
            <p:ph type="sldNum" sz="quarter" idx="4"/>
          </p:nvPr>
        </p:nvSpPr>
        <p:spPr>
          <a:xfrm>
            <a:off x="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7" name="Text Placeholder 14">
            <a:extLst>
              <a:ext uri="{FF2B5EF4-FFF2-40B4-BE49-F238E27FC236}">
                <a16:creationId xmlns:a16="http://schemas.microsoft.com/office/drawing/2014/main" id="{DBE1DE64-F16E-8C49-8DFB-B682AC55BD20}"/>
              </a:ext>
            </a:extLst>
          </p:cNvPr>
          <p:cNvSpPr>
            <a:spLocks noGrp="1"/>
          </p:cNvSpPr>
          <p:nvPr>
            <p:ph type="body" sz="quarter" idx="11"/>
          </p:nvPr>
        </p:nvSpPr>
        <p:spPr>
          <a:xfrm>
            <a:off x="1433719"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8" name="Text Placeholder 14">
            <a:extLst>
              <a:ext uri="{FF2B5EF4-FFF2-40B4-BE49-F238E27FC236}">
                <a16:creationId xmlns:a16="http://schemas.microsoft.com/office/drawing/2014/main" id="{BC46FA83-53A2-744B-8619-6FE69D08A7D5}"/>
              </a:ext>
            </a:extLst>
          </p:cNvPr>
          <p:cNvSpPr>
            <a:spLocks noGrp="1"/>
          </p:cNvSpPr>
          <p:nvPr>
            <p:ph type="body" sz="quarter" idx="12"/>
          </p:nvPr>
        </p:nvSpPr>
        <p:spPr>
          <a:xfrm>
            <a:off x="1433719" y="2977801"/>
            <a:ext cx="9056272"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8942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D0A9BAD-0BA3-497D-A348-3C000D48C8D0}"/>
              </a:ext>
            </a:extLst>
          </p:cNvPr>
          <p:cNvSpPr>
            <a:spLocks noGrp="1"/>
          </p:cNvSpPr>
          <p:nvPr>
            <p:ph type="pic" sz="quarter" idx="10"/>
          </p:nvPr>
        </p:nvSpPr>
        <p:spPr>
          <a:xfrm>
            <a:off x="1710055" y="2878138"/>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8">
            <a:extLst>
              <a:ext uri="{FF2B5EF4-FFF2-40B4-BE49-F238E27FC236}">
                <a16:creationId xmlns:a16="http://schemas.microsoft.com/office/drawing/2014/main" id="{E822572B-3F34-4DC2-AC05-EB6CB6D00524}"/>
              </a:ext>
            </a:extLst>
          </p:cNvPr>
          <p:cNvSpPr>
            <a:spLocks noGrp="1"/>
          </p:cNvSpPr>
          <p:nvPr>
            <p:ph type="pic" sz="quarter" idx="11"/>
          </p:nvPr>
        </p:nvSpPr>
        <p:spPr>
          <a:xfrm>
            <a:off x="5601970" y="2877401"/>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8">
            <a:extLst>
              <a:ext uri="{FF2B5EF4-FFF2-40B4-BE49-F238E27FC236}">
                <a16:creationId xmlns:a16="http://schemas.microsoft.com/office/drawing/2014/main" id="{7A28EA32-518D-4E65-BE6A-2C77D0BC65D4}"/>
              </a:ext>
            </a:extLst>
          </p:cNvPr>
          <p:cNvSpPr>
            <a:spLocks noGrp="1"/>
          </p:cNvSpPr>
          <p:nvPr>
            <p:ph type="pic" sz="quarter" idx="12"/>
          </p:nvPr>
        </p:nvSpPr>
        <p:spPr>
          <a:xfrm>
            <a:off x="9514207" y="2877401"/>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8">
            <a:extLst>
              <a:ext uri="{FF2B5EF4-FFF2-40B4-BE49-F238E27FC236}">
                <a16:creationId xmlns:a16="http://schemas.microsoft.com/office/drawing/2014/main" id="{45AFF35D-9011-47B3-9CA0-0ED5C747D1F3}"/>
              </a:ext>
            </a:extLst>
          </p:cNvPr>
          <p:cNvSpPr>
            <a:spLocks noGrp="1"/>
          </p:cNvSpPr>
          <p:nvPr>
            <p:ph type="pic" sz="quarter" idx="13"/>
          </p:nvPr>
        </p:nvSpPr>
        <p:spPr>
          <a:xfrm>
            <a:off x="13406120" y="2877401"/>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3" name="Rectangle 2">
            <a:extLst>
              <a:ext uri="{FF2B5EF4-FFF2-40B4-BE49-F238E27FC236}">
                <a16:creationId xmlns:a16="http://schemas.microsoft.com/office/drawing/2014/main" id="{6CFD1707-0DE7-4335-A4A5-1E747FDAD8D6}"/>
              </a:ext>
            </a:extLst>
          </p:cNvPr>
          <p:cNvSpPr/>
          <p:nvPr userDrawn="1"/>
        </p:nvSpPr>
        <p:spPr>
          <a:xfrm>
            <a:off x="866648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22335604-30AF-47A9-A2B1-278D16D06ED6}"/>
              </a:ext>
            </a:extLst>
          </p:cNvPr>
          <p:cNvSpPr>
            <a:spLocks noGrp="1"/>
          </p:cNvSpPr>
          <p:nvPr>
            <p:ph type="sldNum" sz="quarter" idx="4"/>
          </p:nvPr>
        </p:nvSpPr>
        <p:spPr>
          <a:xfrm>
            <a:off x="866648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11" name="Text Placeholder 2">
            <a:extLst>
              <a:ext uri="{FF2B5EF4-FFF2-40B4-BE49-F238E27FC236}">
                <a16:creationId xmlns:a16="http://schemas.microsoft.com/office/drawing/2014/main" id="{EC8DE610-CD18-3D46-86FA-DFBC400C8707}"/>
              </a:ext>
            </a:extLst>
          </p:cNvPr>
          <p:cNvSpPr>
            <a:spLocks noGrp="1"/>
          </p:cNvSpPr>
          <p:nvPr>
            <p:ph type="body" sz="quarter" idx="14"/>
          </p:nvPr>
        </p:nvSpPr>
        <p:spPr>
          <a:xfrm>
            <a:off x="1710055" y="7425577"/>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3B3465E6-C500-9A4A-9CB0-8984520F3A2C}"/>
              </a:ext>
            </a:extLst>
          </p:cNvPr>
          <p:cNvSpPr>
            <a:spLocks noGrp="1"/>
          </p:cNvSpPr>
          <p:nvPr>
            <p:ph type="body" sz="quarter" idx="15" hasCustomPrompt="1"/>
          </p:nvPr>
        </p:nvSpPr>
        <p:spPr>
          <a:xfrm>
            <a:off x="1710055" y="6907302"/>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6" name="Text Placeholder 2">
            <a:extLst>
              <a:ext uri="{FF2B5EF4-FFF2-40B4-BE49-F238E27FC236}">
                <a16:creationId xmlns:a16="http://schemas.microsoft.com/office/drawing/2014/main" id="{C31F4791-5E7F-3940-B474-DA167311AC28}"/>
              </a:ext>
            </a:extLst>
          </p:cNvPr>
          <p:cNvSpPr>
            <a:spLocks noGrp="1"/>
          </p:cNvSpPr>
          <p:nvPr>
            <p:ph type="body" sz="quarter" idx="16"/>
          </p:nvPr>
        </p:nvSpPr>
        <p:spPr>
          <a:xfrm>
            <a:off x="5622294" y="7425577"/>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7" name="Text Placeholder 4">
            <a:extLst>
              <a:ext uri="{FF2B5EF4-FFF2-40B4-BE49-F238E27FC236}">
                <a16:creationId xmlns:a16="http://schemas.microsoft.com/office/drawing/2014/main" id="{27404E33-9148-6746-99D0-62D4DFAC97F3}"/>
              </a:ext>
            </a:extLst>
          </p:cNvPr>
          <p:cNvSpPr>
            <a:spLocks noGrp="1"/>
          </p:cNvSpPr>
          <p:nvPr>
            <p:ph type="body" sz="quarter" idx="17" hasCustomPrompt="1"/>
          </p:nvPr>
        </p:nvSpPr>
        <p:spPr>
          <a:xfrm>
            <a:off x="5622294" y="6907302"/>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8" name="Text Placeholder 2">
            <a:extLst>
              <a:ext uri="{FF2B5EF4-FFF2-40B4-BE49-F238E27FC236}">
                <a16:creationId xmlns:a16="http://schemas.microsoft.com/office/drawing/2014/main" id="{59012A40-7108-0D4B-96BC-82D418C62399}"/>
              </a:ext>
            </a:extLst>
          </p:cNvPr>
          <p:cNvSpPr>
            <a:spLocks noGrp="1"/>
          </p:cNvSpPr>
          <p:nvPr>
            <p:ph type="body" sz="quarter" idx="18"/>
          </p:nvPr>
        </p:nvSpPr>
        <p:spPr>
          <a:xfrm>
            <a:off x="9514207" y="7425577"/>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19" name="Text Placeholder 4">
            <a:extLst>
              <a:ext uri="{FF2B5EF4-FFF2-40B4-BE49-F238E27FC236}">
                <a16:creationId xmlns:a16="http://schemas.microsoft.com/office/drawing/2014/main" id="{4A478A63-C7D1-5640-BD14-4D92EC597C26}"/>
              </a:ext>
            </a:extLst>
          </p:cNvPr>
          <p:cNvSpPr>
            <a:spLocks noGrp="1"/>
          </p:cNvSpPr>
          <p:nvPr>
            <p:ph type="body" sz="quarter" idx="19" hasCustomPrompt="1"/>
          </p:nvPr>
        </p:nvSpPr>
        <p:spPr>
          <a:xfrm>
            <a:off x="9514207" y="6907302"/>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20" name="Text Placeholder 2">
            <a:extLst>
              <a:ext uri="{FF2B5EF4-FFF2-40B4-BE49-F238E27FC236}">
                <a16:creationId xmlns:a16="http://schemas.microsoft.com/office/drawing/2014/main" id="{3D333BDE-ECC3-1A46-90F3-31AF924156CB}"/>
              </a:ext>
            </a:extLst>
          </p:cNvPr>
          <p:cNvSpPr>
            <a:spLocks noGrp="1"/>
          </p:cNvSpPr>
          <p:nvPr>
            <p:ph type="body" sz="quarter" idx="20"/>
          </p:nvPr>
        </p:nvSpPr>
        <p:spPr>
          <a:xfrm>
            <a:off x="13406120" y="7425577"/>
            <a:ext cx="3171825" cy="1195386"/>
          </a:xfrm>
        </p:spPr>
        <p:txBody>
          <a:bodyPr>
            <a:normAutofit/>
          </a:bodyPr>
          <a:lstStyle>
            <a:lvl1pPr marL="0" indent="0" algn="ctr">
              <a:buFontTx/>
              <a:buNone/>
              <a:defRPr sz="1700" baseline="0">
                <a:solidFill>
                  <a:schemeClr val="bg1">
                    <a:lumMod val="50000"/>
                  </a:schemeClr>
                </a:solidFill>
              </a:defRPr>
            </a:lvl1pPr>
            <a:lvl2pPr marL="685808" indent="0" algn="ctr">
              <a:buFontTx/>
              <a:buNone/>
              <a:defRPr sz="1700" baseline="0">
                <a:solidFill>
                  <a:schemeClr val="bg1">
                    <a:lumMod val="50000"/>
                  </a:schemeClr>
                </a:solidFill>
              </a:defRPr>
            </a:lvl2pPr>
            <a:lvl3pPr marL="1371616" indent="0" algn="ctr">
              <a:buFontTx/>
              <a:buNone/>
              <a:defRPr sz="1700" baseline="0">
                <a:solidFill>
                  <a:schemeClr val="bg1">
                    <a:lumMod val="50000"/>
                  </a:schemeClr>
                </a:solidFill>
              </a:defRPr>
            </a:lvl3pPr>
            <a:lvl4pPr marL="2057425" indent="0" algn="ctr">
              <a:buFontTx/>
              <a:buNone/>
              <a:defRPr sz="1700" baseline="0">
                <a:solidFill>
                  <a:schemeClr val="bg1">
                    <a:lumMod val="50000"/>
                  </a:schemeClr>
                </a:solidFill>
              </a:defRPr>
            </a:lvl4pPr>
            <a:lvl5pPr marL="2743234" indent="0" algn="ctr">
              <a:buFontTx/>
              <a:buNone/>
              <a:defRPr sz="1700" baseline="0">
                <a:solidFill>
                  <a:schemeClr val="bg1">
                    <a:lumMod val="50000"/>
                  </a:schemeClr>
                </a:solidFill>
              </a:defRPr>
            </a:lvl5pPr>
          </a:lstStyle>
          <a:p>
            <a:pPr lvl="0"/>
            <a:r>
              <a:rPr lang="en-US"/>
              <a:t>Click to edit Master text styles</a:t>
            </a:r>
          </a:p>
        </p:txBody>
      </p:sp>
      <p:sp>
        <p:nvSpPr>
          <p:cNvPr id="21" name="Text Placeholder 4">
            <a:extLst>
              <a:ext uri="{FF2B5EF4-FFF2-40B4-BE49-F238E27FC236}">
                <a16:creationId xmlns:a16="http://schemas.microsoft.com/office/drawing/2014/main" id="{FE9BAEAC-D1C6-F749-8A81-E31F9ED921B6}"/>
              </a:ext>
            </a:extLst>
          </p:cNvPr>
          <p:cNvSpPr>
            <a:spLocks noGrp="1"/>
          </p:cNvSpPr>
          <p:nvPr>
            <p:ph type="body" sz="quarter" idx="21" hasCustomPrompt="1"/>
          </p:nvPr>
        </p:nvSpPr>
        <p:spPr>
          <a:xfrm>
            <a:off x="13406120" y="6907302"/>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1479975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CD6543A9-D84C-4419-B4CF-FC8214438730}"/>
              </a:ext>
            </a:extLst>
          </p:cNvPr>
          <p:cNvSpPr/>
          <p:nvPr userDrawn="1"/>
        </p:nvSpPr>
        <p:spPr>
          <a:xfrm rot="5400000">
            <a:off x="3132395" y="-3132397"/>
            <a:ext cx="10287003" cy="16551806"/>
          </a:xfrm>
          <a:prstGeom prst="flowChartManualInput">
            <a:avLst/>
          </a:prstGeom>
          <a:gradFill flip="none" rotWithShape="1">
            <a:gsLst>
              <a:gs pos="0">
                <a:srgbClr val="4F408E"/>
              </a:gs>
              <a:gs pos="86000">
                <a:srgbClr val="1C1B3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0AD7C9A-7568-4746-A5A1-37A3513F6152}"/>
              </a:ext>
            </a:extLst>
          </p:cNvPr>
          <p:cNvSpPr>
            <a:spLocks noGrp="1"/>
          </p:cNvSpPr>
          <p:nvPr>
            <p:ph type="pic" sz="quarter" idx="10"/>
          </p:nvPr>
        </p:nvSpPr>
        <p:spPr>
          <a:xfrm>
            <a:off x="636104" y="576471"/>
            <a:ext cx="16937383" cy="9047094"/>
          </a:xfrm>
          <a:noFill/>
          <a:effectLst>
            <a:outerShdw blurRad="50800" dist="38100" dir="5400000" algn="t" rotWithShape="0">
              <a:prstClr val="black">
                <a:alpha val="25000"/>
              </a:prstClr>
            </a:outerShdw>
          </a:effectLst>
        </p:spPr>
        <p:txBody>
          <a:bodyPr>
            <a:normAutofit/>
          </a:bodyPr>
          <a:lstStyle>
            <a:lvl1pPr>
              <a:defRPr sz="2100"/>
            </a:lvl1pPr>
          </a:lstStyle>
          <a:p>
            <a:r>
              <a:rPr lang="en-US"/>
              <a:t>Click icon to add picture</a:t>
            </a:r>
          </a:p>
        </p:txBody>
      </p:sp>
    </p:spTree>
    <p:extLst>
      <p:ext uri="{BB962C8B-B14F-4D97-AF65-F5344CB8AC3E}">
        <p14:creationId xmlns:p14="http://schemas.microsoft.com/office/powerpoint/2010/main" val="53696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D5E4A9-F53C-451D-89D8-96E4198143AC}"/>
              </a:ext>
            </a:extLst>
          </p:cNvPr>
          <p:cNvSpPr>
            <a:spLocks noGrp="1"/>
          </p:cNvSpPr>
          <p:nvPr>
            <p:ph type="pic" sz="quarter" idx="10"/>
          </p:nvPr>
        </p:nvSpPr>
        <p:spPr>
          <a:xfrm>
            <a:off x="2806700" y="1008063"/>
            <a:ext cx="4624388" cy="3994150"/>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2" name="Picture Placeholder 4">
            <a:extLst>
              <a:ext uri="{FF2B5EF4-FFF2-40B4-BE49-F238E27FC236}">
                <a16:creationId xmlns:a16="http://schemas.microsoft.com/office/drawing/2014/main" id="{6AA0447E-E90C-435A-8B2E-3ED69DDB6DAD}"/>
              </a:ext>
            </a:extLst>
          </p:cNvPr>
          <p:cNvSpPr>
            <a:spLocks noGrp="1"/>
          </p:cNvSpPr>
          <p:nvPr>
            <p:ph type="pic" sz="quarter" idx="11"/>
          </p:nvPr>
        </p:nvSpPr>
        <p:spPr>
          <a:xfrm>
            <a:off x="7753676" y="1007291"/>
            <a:ext cx="4624388" cy="3994150"/>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3" name="Picture Placeholder 4">
            <a:extLst>
              <a:ext uri="{FF2B5EF4-FFF2-40B4-BE49-F238E27FC236}">
                <a16:creationId xmlns:a16="http://schemas.microsoft.com/office/drawing/2014/main" id="{CB45CDE8-5BF3-44D2-B00C-C4529FCA0F1F}"/>
              </a:ext>
            </a:extLst>
          </p:cNvPr>
          <p:cNvSpPr>
            <a:spLocks noGrp="1"/>
          </p:cNvSpPr>
          <p:nvPr>
            <p:ph type="pic" sz="quarter" idx="12"/>
          </p:nvPr>
        </p:nvSpPr>
        <p:spPr>
          <a:xfrm>
            <a:off x="12701974" y="1007291"/>
            <a:ext cx="4624388" cy="3994150"/>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4" name="Picture Placeholder 4">
            <a:extLst>
              <a:ext uri="{FF2B5EF4-FFF2-40B4-BE49-F238E27FC236}">
                <a16:creationId xmlns:a16="http://schemas.microsoft.com/office/drawing/2014/main" id="{D01A8D32-B5C0-4B27-A49F-6288BA3806DF}"/>
              </a:ext>
            </a:extLst>
          </p:cNvPr>
          <p:cNvSpPr>
            <a:spLocks noGrp="1"/>
          </p:cNvSpPr>
          <p:nvPr>
            <p:ph type="pic" sz="quarter" idx="13"/>
          </p:nvPr>
        </p:nvSpPr>
        <p:spPr>
          <a:xfrm>
            <a:off x="2805944" y="5341529"/>
            <a:ext cx="4624388" cy="3994150"/>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4">
            <a:extLst>
              <a:ext uri="{FF2B5EF4-FFF2-40B4-BE49-F238E27FC236}">
                <a16:creationId xmlns:a16="http://schemas.microsoft.com/office/drawing/2014/main" id="{6943F086-D731-481E-86E1-3C03E0FE50F1}"/>
              </a:ext>
            </a:extLst>
          </p:cNvPr>
          <p:cNvSpPr>
            <a:spLocks noGrp="1"/>
          </p:cNvSpPr>
          <p:nvPr>
            <p:ph type="pic" sz="quarter" idx="14"/>
          </p:nvPr>
        </p:nvSpPr>
        <p:spPr>
          <a:xfrm>
            <a:off x="7753676" y="5341529"/>
            <a:ext cx="4624388" cy="3994150"/>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4">
            <a:extLst>
              <a:ext uri="{FF2B5EF4-FFF2-40B4-BE49-F238E27FC236}">
                <a16:creationId xmlns:a16="http://schemas.microsoft.com/office/drawing/2014/main" id="{E22020AC-C641-48C1-B34A-9A0495C5D138}"/>
              </a:ext>
            </a:extLst>
          </p:cNvPr>
          <p:cNvSpPr>
            <a:spLocks noGrp="1"/>
          </p:cNvSpPr>
          <p:nvPr>
            <p:ph type="pic" sz="quarter" idx="15"/>
          </p:nvPr>
        </p:nvSpPr>
        <p:spPr>
          <a:xfrm>
            <a:off x="12701408" y="5341529"/>
            <a:ext cx="4624388" cy="3994150"/>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3576EE43-DA22-4C86-9993-178F5A87370E}"/>
              </a:ext>
            </a:extLst>
          </p:cNvPr>
          <p:cNvSpPr/>
          <p:nvPr userDrawn="1"/>
        </p:nvSpPr>
        <p:spPr>
          <a:xfrm>
            <a:off x="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99F0509-4EB3-498E-9CF7-B2D20A6BCA6C}"/>
              </a:ext>
            </a:extLst>
          </p:cNvPr>
          <p:cNvSpPr/>
          <p:nvPr userDrawn="1"/>
        </p:nvSpPr>
        <p:spPr>
          <a:xfrm>
            <a:off x="48768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Slide Number Placeholder 5">
            <a:extLst>
              <a:ext uri="{FF2B5EF4-FFF2-40B4-BE49-F238E27FC236}">
                <a16:creationId xmlns:a16="http://schemas.microsoft.com/office/drawing/2014/main" id="{18433781-2879-4374-A92D-E329553639C9}"/>
              </a:ext>
            </a:extLst>
          </p:cNvPr>
          <p:cNvSpPr>
            <a:spLocks noGrp="1"/>
          </p:cNvSpPr>
          <p:nvPr>
            <p:ph type="sldNum" sz="quarter" idx="4"/>
          </p:nvPr>
        </p:nvSpPr>
        <p:spPr>
          <a:xfrm>
            <a:off x="48768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13" name="Picture 12">
            <a:extLst>
              <a:ext uri="{FF2B5EF4-FFF2-40B4-BE49-F238E27FC236}">
                <a16:creationId xmlns:a16="http://schemas.microsoft.com/office/drawing/2014/main" id="{1F2137D0-DFDF-AA4D-B7EF-13A43F063594}"/>
              </a:ext>
            </a:extLst>
          </p:cNvPr>
          <p:cNvPicPr>
            <a:picLocks noChangeAspect="1"/>
          </p:cNvPicPr>
          <p:nvPr userDrawn="1"/>
        </p:nvPicPr>
        <p:blipFill>
          <a:blip r:embed="rId2"/>
          <a:stretch>
            <a:fillRect/>
          </a:stretch>
        </p:blipFill>
        <p:spPr>
          <a:xfrm>
            <a:off x="389818" y="498844"/>
            <a:ext cx="1089732" cy="782936"/>
          </a:xfrm>
          <a:prstGeom prst="rect">
            <a:avLst/>
          </a:prstGeom>
        </p:spPr>
      </p:pic>
    </p:spTree>
    <p:extLst>
      <p:ext uri="{BB962C8B-B14F-4D97-AF65-F5344CB8AC3E}">
        <p14:creationId xmlns:p14="http://schemas.microsoft.com/office/powerpoint/2010/main" val="1639949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D01A8D32-B5C0-4B27-A49F-6288BA3806DF}"/>
              </a:ext>
            </a:extLst>
          </p:cNvPr>
          <p:cNvSpPr>
            <a:spLocks noGrp="1"/>
          </p:cNvSpPr>
          <p:nvPr>
            <p:ph type="pic" sz="quarter" idx="13"/>
          </p:nvPr>
        </p:nvSpPr>
        <p:spPr>
          <a:xfrm>
            <a:off x="961828" y="5341529"/>
            <a:ext cx="4624388" cy="399415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4">
            <a:extLst>
              <a:ext uri="{FF2B5EF4-FFF2-40B4-BE49-F238E27FC236}">
                <a16:creationId xmlns:a16="http://schemas.microsoft.com/office/drawing/2014/main" id="{6943F086-D731-481E-86E1-3C03E0FE50F1}"/>
              </a:ext>
            </a:extLst>
          </p:cNvPr>
          <p:cNvSpPr>
            <a:spLocks noGrp="1"/>
          </p:cNvSpPr>
          <p:nvPr>
            <p:ph type="pic" sz="quarter" idx="14"/>
          </p:nvPr>
        </p:nvSpPr>
        <p:spPr>
          <a:xfrm>
            <a:off x="5909560" y="5341529"/>
            <a:ext cx="4624388" cy="399415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4">
            <a:extLst>
              <a:ext uri="{FF2B5EF4-FFF2-40B4-BE49-F238E27FC236}">
                <a16:creationId xmlns:a16="http://schemas.microsoft.com/office/drawing/2014/main" id="{E22020AC-C641-48C1-B34A-9A0495C5D138}"/>
              </a:ext>
            </a:extLst>
          </p:cNvPr>
          <p:cNvSpPr>
            <a:spLocks noGrp="1"/>
          </p:cNvSpPr>
          <p:nvPr>
            <p:ph type="pic" sz="quarter" idx="15"/>
          </p:nvPr>
        </p:nvSpPr>
        <p:spPr>
          <a:xfrm>
            <a:off x="10857292" y="5341529"/>
            <a:ext cx="4624388" cy="399415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3576EE43-DA22-4C86-9993-178F5A87370E}"/>
              </a:ext>
            </a:extLst>
          </p:cNvPr>
          <p:cNvSpPr/>
          <p:nvPr userDrawn="1"/>
        </p:nvSpPr>
        <p:spPr>
          <a:xfrm>
            <a:off x="1643888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99F0509-4EB3-498E-9CF7-B2D20A6BCA6C}"/>
              </a:ext>
            </a:extLst>
          </p:cNvPr>
          <p:cNvSpPr/>
          <p:nvPr userDrawn="1"/>
        </p:nvSpPr>
        <p:spPr>
          <a:xfrm>
            <a:off x="1692656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Slide Number Placeholder 5">
            <a:extLst>
              <a:ext uri="{FF2B5EF4-FFF2-40B4-BE49-F238E27FC236}">
                <a16:creationId xmlns:a16="http://schemas.microsoft.com/office/drawing/2014/main" id="{18433781-2879-4374-A92D-E329553639C9}"/>
              </a:ext>
            </a:extLst>
          </p:cNvPr>
          <p:cNvSpPr>
            <a:spLocks noGrp="1"/>
          </p:cNvSpPr>
          <p:nvPr>
            <p:ph type="sldNum" sz="quarter" idx="4"/>
          </p:nvPr>
        </p:nvSpPr>
        <p:spPr>
          <a:xfrm>
            <a:off x="1692656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5" name="Picture Placeholder 4">
            <a:extLst>
              <a:ext uri="{FF2B5EF4-FFF2-40B4-BE49-F238E27FC236}">
                <a16:creationId xmlns:a16="http://schemas.microsoft.com/office/drawing/2014/main" id="{06D5E4A9-F53C-451D-89D8-96E4198143AC}"/>
              </a:ext>
            </a:extLst>
          </p:cNvPr>
          <p:cNvSpPr>
            <a:spLocks noGrp="1"/>
          </p:cNvSpPr>
          <p:nvPr>
            <p:ph type="pic" sz="quarter" idx="10"/>
          </p:nvPr>
        </p:nvSpPr>
        <p:spPr>
          <a:xfrm>
            <a:off x="962584" y="1008063"/>
            <a:ext cx="4624388" cy="399415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2" name="Picture Placeholder 4">
            <a:extLst>
              <a:ext uri="{FF2B5EF4-FFF2-40B4-BE49-F238E27FC236}">
                <a16:creationId xmlns:a16="http://schemas.microsoft.com/office/drawing/2014/main" id="{6AA0447E-E90C-435A-8B2E-3ED69DDB6DAD}"/>
              </a:ext>
            </a:extLst>
          </p:cNvPr>
          <p:cNvSpPr>
            <a:spLocks noGrp="1"/>
          </p:cNvSpPr>
          <p:nvPr>
            <p:ph type="pic" sz="quarter" idx="11"/>
          </p:nvPr>
        </p:nvSpPr>
        <p:spPr>
          <a:xfrm>
            <a:off x="5909560" y="1007291"/>
            <a:ext cx="4624388" cy="399415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3" name="Picture Placeholder 4">
            <a:extLst>
              <a:ext uri="{FF2B5EF4-FFF2-40B4-BE49-F238E27FC236}">
                <a16:creationId xmlns:a16="http://schemas.microsoft.com/office/drawing/2014/main" id="{CB45CDE8-5BF3-44D2-B00C-C4529FCA0F1F}"/>
              </a:ext>
            </a:extLst>
          </p:cNvPr>
          <p:cNvSpPr>
            <a:spLocks noGrp="1"/>
          </p:cNvSpPr>
          <p:nvPr>
            <p:ph type="pic" sz="quarter" idx="12"/>
          </p:nvPr>
        </p:nvSpPr>
        <p:spPr>
          <a:xfrm>
            <a:off x="10857858" y="1007291"/>
            <a:ext cx="4624388" cy="399415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pic>
        <p:nvPicPr>
          <p:cNvPr id="13" name="Picture 12">
            <a:extLst>
              <a:ext uri="{FF2B5EF4-FFF2-40B4-BE49-F238E27FC236}">
                <a16:creationId xmlns:a16="http://schemas.microsoft.com/office/drawing/2014/main" id="{26F046E6-1668-DD48-992B-83BC774CCF0C}"/>
              </a:ext>
            </a:extLst>
          </p:cNvPr>
          <p:cNvPicPr>
            <a:picLocks noChangeAspect="1"/>
          </p:cNvPicPr>
          <p:nvPr userDrawn="1"/>
        </p:nvPicPr>
        <p:blipFill>
          <a:blip r:embed="rId2"/>
          <a:stretch>
            <a:fillRect/>
          </a:stretch>
        </p:blipFill>
        <p:spPr>
          <a:xfrm>
            <a:off x="16849825" y="498844"/>
            <a:ext cx="1089732" cy="782936"/>
          </a:xfrm>
          <a:prstGeom prst="rect">
            <a:avLst/>
          </a:prstGeom>
        </p:spPr>
      </p:pic>
    </p:spTree>
    <p:extLst>
      <p:ext uri="{BB962C8B-B14F-4D97-AF65-F5344CB8AC3E}">
        <p14:creationId xmlns:p14="http://schemas.microsoft.com/office/powerpoint/2010/main" val="738625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DA61CD-057E-4280-A1E2-C27CB9E46CE9}"/>
              </a:ext>
            </a:extLst>
          </p:cNvPr>
          <p:cNvSpPr/>
          <p:nvPr userDrawn="1"/>
        </p:nvSpPr>
        <p:spPr>
          <a:xfrm>
            <a:off x="0" y="0"/>
            <a:ext cx="320040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E7CB5B85-23F1-439E-9BAE-00B0BC4B46EA}"/>
              </a:ext>
            </a:extLst>
          </p:cNvPr>
          <p:cNvSpPr>
            <a:spLocks noGrp="1"/>
          </p:cNvSpPr>
          <p:nvPr>
            <p:ph type="pic" sz="quarter" idx="10"/>
          </p:nvPr>
        </p:nvSpPr>
        <p:spPr>
          <a:xfrm>
            <a:off x="689666" y="825500"/>
            <a:ext cx="5038725" cy="863600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3">
            <a:extLst>
              <a:ext uri="{FF2B5EF4-FFF2-40B4-BE49-F238E27FC236}">
                <a16:creationId xmlns:a16="http://schemas.microsoft.com/office/drawing/2014/main" id="{8107BE95-E742-43AF-BBED-9F065460CB36}"/>
              </a:ext>
            </a:extLst>
          </p:cNvPr>
          <p:cNvSpPr>
            <a:spLocks noGrp="1"/>
          </p:cNvSpPr>
          <p:nvPr>
            <p:ph type="pic" sz="quarter" idx="11"/>
          </p:nvPr>
        </p:nvSpPr>
        <p:spPr>
          <a:xfrm>
            <a:off x="6003872" y="824865"/>
            <a:ext cx="4809904"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3">
            <a:extLst>
              <a:ext uri="{FF2B5EF4-FFF2-40B4-BE49-F238E27FC236}">
                <a16:creationId xmlns:a16="http://schemas.microsoft.com/office/drawing/2014/main" id="{51310411-4826-4D27-9F62-AFBAA0D782A9}"/>
              </a:ext>
            </a:extLst>
          </p:cNvPr>
          <p:cNvSpPr>
            <a:spLocks noGrp="1"/>
          </p:cNvSpPr>
          <p:nvPr>
            <p:ph type="pic" sz="quarter" idx="12"/>
          </p:nvPr>
        </p:nvSpPr>
        <p:spPr>
          <a:xfrm>
            <a:off x="6003872" y="5290185"/>
            <a:ext cx="4809904"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0" name="Rectangle 19">
            <a:extLst>
              <a:ext uri="{FF2B5EF4-FFF2-40B4-BE49-F238E27FC236}">
                <a16:creationId xmlns:a16="http://schemas.microsoft.com/office/drawing/2014/main" id="{0720F038-69F4-4FA6-AD57-EA683ABEAB33}"/>
              </a:ext>
            </a:extLst>
          </p:cNvPr>
          <p:cNvSpPr/>
          <p:nvPr userDrawn="1"/>
        </p:nvSpPr>
        <p:spPr>
          <a:xfrm>
            <a:off x="1733296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Slide Number Placeholder 5">
            <a:extLst>
              <a:ext uri="{FF2B5EF4-FFF2-40B4-BE49-F238E27FC236}">
                <a16:creationId xmlns:a16="http://schemas.microsoft.com/office/drawing/2014/main" id="{ACDEF1A4-8009-489A-84AF-256709AE3C68}"/>
              </a:ext>
            </a:extLst>
          </p:cNvPr>
          <p:cNvSpPr>
            <a:spLocks noGrp="1"/>
          </p:cNvSpPr>
          <p:nvPr>
            <p:ph type="sldNum" sz="quarter" idx="4"/>
          </p:nvPr>
        </p:nvSpPr>
        <p:spPr>
          <a:xfrm>
            <a:off x="1733296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8" name="Text Placeholder 2">
            <a:extLst>
              <a:ext uri="{FF2B5EF4-FFF2-40B4-BE49-F238E27FC236}">
                <a16:creationId xmlns:a16="http://schemas.microsoft.com/office/drawing/2014/main" id="{96505E31-EF69-A549-9BA5-9BBFA8AD374D}"/>
              </a:ext>
            </a:extLst>
          </p:cNvPr>
          <p:cNvSpPr>
            <a:spLocks noGrp="1"/>
          </p:cNvSpPr>
          <p:nvPr>
            <p:ph type="body" sz="quarter" idx="13"/>
          </p:nvPr>
        </p:nvSpPr>
        <p:spPr>
          <a:xfrm>
            <a:off x="11740290" y="3436575"/>
            <a:ext cx="5453428"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F09C1E42-18C8-B44F-B0D6-178FE9379105}"/>
              </a:ext>
            </a:extLst>
          </p:cNvPr>
          <p:cNvSpPr>
            <a:spLocks noGrp="1"/>
          </p:cNvSpPr>
          <p:nvPr>
            <p:ph type="body" sz="quarter" idx="14"/>
          </p:nvPr>
        </p:nvSpPr>
        <p:spPr>
          <a:xfrm>
            <a:off x="11740290" y="2785004"/>
            <a:ext cx="5453428"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74404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089DB5-FBC7-41E8-A92F-D02F769119AC}"/>
              </a:ext>
            </a:extLst>
          </p:cNvPr>
          <p:cNvSpPr/>
          <p:nvPr userDrawn="1"/>
        </p:nvSpPr>
        <p:spPr>
          <a:xfrm>
            <a:off x="15087600" y="0"/>
            <a:ext cx="320040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Picture Placeholder 3">
            <a:extLst>
              <a:ext uri="{FF2B5EF4-FFF2-40B4-BE49-F238E27FC236}">
                <a16:creationId xmlns:a16="http://schemas.microsoft.com/office/drawing/2014/main" id="{794E4FDD-3D99-49C5-811E-7336603A32F8}"/>
              </a:ext>
            </a:extLst>
          </p:cNvPr>
          <p:cNvSpPr>
            <a:spLocks noGrp="1"/>
          </p:cNvSpPr>
          <p:nvPr>
            <p:ph type="pic" sz="quarter" idx="10"/>
          </p:nvPr>
        </p:nvSpPr>
        <p:spPr>
          <a:xfrm>
            <a:off x="12556985" y="824865"/>
            <a:ext cx="5038725" cy="863600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4" name="Picture Placeholder 3">
            <a:extLst>
              <a:ext uri="{FF2B5EF4-FFF2-40B4-BE49-F238E27FC236}">
                <a16:creationId xmlns:a16="http://schemas.microsoft.com/office/drawing/2014/main" id="{C3C75C1A-2810-4484-8BCF-950D69AFAC91}"/>
              </a:ext>
            </a:extLst>
          </p:cNvPr>
          <p:cNvSpPr>
            <a:spLocks noGrp="1"/>
          </p:cNvSpPr>
          <p:nvPr>
            <p:ph type="pic" sz="quarter" idx="11"/>
          </p:nvPr>
        </p:nvSpPr>
        <p:spPr>
          <a:xfrm>
            <a:off x="7454983" y="824865"/>
            <a:ext cx="4809904"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5" name="Picture Placeholder 3">
            <a:extLst>
              <a:ext uri="{FF2B5EF4-FFF2-40B4-BE49-F238E27FC236}">
                <a16:creationId xmlns:a16="http://schemas.microsoft.com/office/drawing/2014/main" id="{5C4DC063-F90F-4286-80DE-12D2E7437795}"/>
              </a:ext>
            </a:extLst>
          </p:cNvPr>
          <p:cNvSpPr>
            <a:spLocks noGrp="1"/>
          </p:cNvSpPr>
          <p:nvPr>
            <p:ph type="pic" sz="quarter" idx="12"/>
          </p:nvPr>
        </p:nvSpPr>
        <p:spPr>
          <a:xfrm>
            <a:off x="7454983" y="5290185"/>
            <a:ext cx="4809904"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6" name="Rectangle 5">
            <a:extLst>
              <a:ext uri="{FF2B5EF4-FFF2-40B4-BE49-F238E27FC236}">
                <a16:creationId xmlns:a16="http://schemas.microsoft.com/office/drawing/2014/main" id="{5CD1DA03-C3FC-4A12-9F0D-83BFE3AA360D}"/>
              </a:ext>
            </a:extLst>
          </p:cNvPr>
          <p:cNvSpPr/>
          <p:nvPr userDrawn="1"/>
        </p:nvSpPr>
        <p:spPr>
          <a:xfrm>
            <a:off x="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83F55DC7-29F1-4AC0-BC32-9B4D51C3BDA8}"/>
              </a:ext>
            </a:extLst>
          </p:cNvPr>
          <p:cNvSpPr>
            <a:spLocks noGrp="1"/>
          </p:cNvSpPr>
          <p:nvPr>
            <p:ph type="sldNum" sz="quarter" idx="4"/>
          </p:nvPr>
        </p:nvSpPr>
        <p:spPr>
          <a:xfrm>
            <a:off x="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8" name="Text Placeholder 2">
            <a:extLst>
              <a:ext uri="{FF2B5EF4-FFF2-40B4-BE49-F238E27FC236}">
                <a16:creationId xmlns:a16="http://schemas.microsoft.com/office/drawing/2014/main" id="{601FFFA4-D67E-E742-8CD6-BC1AEE30E936}"/>
              </a:ext>
            </a:extLst>
          </p:cNvPr>
          <p:cNvSpPr>
            <a:spLocks noGrp="1"/>
          </p:cNvSpPr>
          <p:nvPr>
            <p:ph type="body" sz="quarter" idx="13"/>
          </p:nvPr>
        </p:nvSpPr>
        <p:spPr>
          <a:xfrm>
            <a:off x="977351" y="3436575"/>
            <a:ext cx="5528379"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F38F38CC-B7E7-2F40-B79F-9BB38ED1FE3D}"/>
              </a:ext>
            </a:extLst>
          </p:cNvPr>
          <p:cNvSpPr>
            <a:spLocks noGrp="1"/>
          </p:cNvSpPr>
          <p:nvPr>
            <p:ph type="body" sz="quarter" idx="14"/>
          </p:nvPr>
        </p:nvSpPr>
        <p:spPr>
          <a:xfrm>
            <a:off x="977351" y="2785004"/>
            <a:ext cx="5528379"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79000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89439404-1220-4807-9882-921D3769443E}"/>
              </a:ext>
            </a:extLst>
          </p:cNvPr>
          <p:cNvSpPr>
            <a:spLocks noGrp="1"/>
          </p:cNvSpPr>
          <p:nvPr>
            <p:ph type="pic" sz="quarter" idx="10"/>
          </p:nvPr>
        </p:nvSpPr>
        <p:spPr>
          <a:xfrm>
            <a:off x="1095656" y="915670"/>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4">
            <a:extLst>
              <a:ext uri="{FF2B5EF4-FFF2-40B4-BE49-F238E27FC236}">
                <a16:creationId xmlns:a16="http://schemas.microsoft.com/office/drawing/2014/main" id="{568AFBF3-F080-40A5-8F57-B8F28A3CB364}"/>
              </a:ext>
            </a:extLst>
          </p:cNvPr>
          <p:cNvSpPr>
            <a:spLocks noGrp="1"/>
          </p:cNvSpPr>
          <p:nvPr>
            <p:ph type="pic" sz="quarter" idx="11"/>
          </p:nvPr>
        </p:nvSpPr>
        <p:spPr>
          <a:xfrm>
            <a:off x="1095656" y="5043264"/>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4">
            <a:extLst>
              <a:ext uri="{FF2B5EF4-FFF2-40B4-BE49-F238E27FC236}">
                <a16:creationId xmlns:a16="http://schemas.microsoft.com/office/drawing/2014/main" id="{FB4A7D06-06A9-416D-9B9E-901CEC65C1FD}"/>
              </a:ext>
            </a:extLst>
          </p:cNvPr>
          <p:cNvSpPr>
            <a:spLocks noGrp="1"/>
          </p:cNvSpPr>
          <p:nvPr>
            <p:ph type="pic" sz="quarter" idx="12"/>
          </p:nvPr>
        </p:nvSpPr>
        <p:spPr>
          <a:xfrm>
            <a:off x="6366892" y="915669"/>
            <a:ext cx="5554214" cy="7980679"/>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4">
            <a:extLst>
              <a:ext uri="{FF2B5EF4-FFF2-40B4-BE49-F238E27FC236}">
                <a16:creationId xmlns:a16="http://schemas.microsoft.com/office/drawing/2014/main" id="{7C41D375-7044-462B-A405-50C9DC6BB21C}"/>
              </a:ext>
            </a:extLst>
          </p:cNvPr>
          <p:cNvSpPr>
            <a:spLocks noGrp="1"/>
          </p:cNvSpPr>
          <p:nvPr>
            <p:ph type="pic" sz="quarter" idx="13"/>
          </p:nvPr>
        </p:nvSpPr>
        <p:spPr>
          <a:xfrm>
            <a:off x="12206796" y="915669"/>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4">
            <a:extLst>
              <a:ext uri="{FF2B5EF4-FFF2-40B4-BE49-F238E27FC236}">
                <a16:creationId xmlns:a16="http://schemas.microsoft.com/office/drawing/2014/main" id="{99AD4CB9-B2C3-470D-9297-00DA176FFEBD}"/>
              </a:ext>
            </a:extLst>
          </p:cNvPr>
          <p:cNvSpPr>
            <a:spLocks noGrp="1"/>
          </p:cNvSpPr>
          <p:nvPr>
            <p:ph type="pic" sz="quarter" idx="14"/>
          </p:nvPr>
        </p:nvSpPr>
        <p:spPr>
          <a:xfrm>
            <a:off x="12206796" y="5043262"/>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34D6E4E6-8F12-4D6B-98E7-0652CF041A1D}"/>
              </a:ext>
            </a:extLst>
          </p:cNvPr>
          <p:cNvSpPr/>
          <p:nvPr userDrawn="1"/>
        </p:nvSpPr>
        <p:spPr>
          <a:xfrm>
            <a:off x="866648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5CCE498-D648-4564-8311-BBF57A962D9F}"/>
              </a:ext>
            </a:extLst>
          </p:cNvPr>
          <p:cNvSpPr>
            <a:spLocks noGrp="1"/>
          </p:cNvSpPr>
          <p:nvPr>
            <p:ph type="sldNum" sz="quarter" idx="4"/>
          </p:nvPr>
        </p:nvSpPr>
        <p:spPr>
          <a:xfrm>
            <a:off x="866648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Tree>
    <p:extLst>
      <p:ext uri="{BB962C8B-B14F-4D97-AF65-F5344CB8AC3E}">
        <p14:creationId xmlns:p14="http://schemas.microsoft.com/office/powerpoint/2010/main" val="4079424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47E775-46F3-424A-AA86-20B8C5B12099}"/>
              </a:ext>
            </a:extLst>
          </p:cNvPr>
          <p:cNvSpPr/>
          <p:nvPr userDrawn="1"/>
        </p:nvSpPr>
        <p:spPr>
          <a:xfrm>
            <a:off x="0" y="0"/>
            <a:ext cx="7792278"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47B6FB2-A5ED-42D4-B08C-BB1B7642EF34}"/>
              </a:ext>
            </a:extLst>
          </p:cNvPr>
          <p:cNvSpPr/>
          <p:nvPr userDrawn="1"/>
        </p:nvSpPr>
        <p:spPr>
          <a:xfrm>
            <a:off x="1733296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77FB262E-0783-406F-AC66-E065D9F355BF}"/>
              </a:ext>
            </a:extLst>
          </p:cNvPr>
          <p:cNvSpPr>
            <a:spLocks noGrp="1"/>
          </p:cNvSpPr>
          <p:nvPr>
            <p:ph type="sldNum" sz="quarter" idx="4"/>
          </p:nvPr>
        </p:nvSpPr>
        <p:spPr>
          <a:xfrm>
            <a:off x="1733296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6" name="Picture Placeholder 5">
            <a:extLst>
              <a:ext uri="{FF2B5EF4-FFF2-40B4-BE49-F238E27FC236}">
                <a16:creationId xmlns:a16="http://schemas.microsoft.com/office/drawing/2014/main" id="{D97AB40D-62D9-40B9-B0A5-37728B85943C}"/>
              </a:ext>
            </a:extLst>
          </p:cNvPr>
          <p:cNvSpPr>
            <a:spLocks noGrp="1"/>
          </p:cNvSpPr>
          <p:nvPr>
            <p:ph type="pic" sz="quarter" idx="10"/>
          </p:nvPr>
        </p:nvSpPr>
        <p:spPr>
          <a:xfrm>
            <a:off x="5132611" y="1029038"/>
            <a:ext cx="6873652" cy="8228925"/>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7" name="Text Placeholder 2">
            <a:extLst>
              <a:ext uri="{FF2B5EF4-FFF2-40B4-BE49-F238E27FC236}">
                <a16:creationId xmlns:a16="http://schemas.microsoft.com/office/drawing/2014/main" id="{CA904646-7CBC-EA4F-8EF7-7210B3A26B94}"/>
              </a:ext>
            </a:extLst>
          </p:cNvPr>
          <p:cNvSpPr>
            <a:spLocks noGrp="1"/>
          </p:cNvSpPr>
          <p:nvPr>
            <p:ph type="body" sz="quarter" idx="11"/>
          </p:nvPr>
        </p:nvSpPr>
        <p:spPr>
          <a:xfrm>
            <a:off x="12822949" y="3436575"/>
            <a:ext cx="4510011"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D6351962-7CB3-4543-A11C-6124BA8A779E}"/>
              </a:ext>
            </a:extLst>
          </p:cNvPr>
          <p:cNvSpPr>
            <a:spLocks noGrp="1"/>
          </p:cNvSpPr>
          <p:nvPr>
            <p:ph type="body" sz="quarter" idx="13"/>
          </p:nvPr>
        </p:nvSpPr>
        <p:spPr>
          <a:xfrm>
            <a:off x="12822949" y="2785004"/>
            <a:ext cx="4510011"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511576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5AD0D6-E2A8-4395-8AA4-A9D31008F7B8}"/>
              </a:ext>
            </a:extLst>
          </p:cNvPr>
          <p:cNvSpPr/>
          <p:nvPr userDrawn="1"/>
        </p:nvSpPr>
        <p:spPr>
          <a:xfrm>
            <a:off x="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172C6CC8-526F-4EEF-9CFC-C8AEE4882C67}"/>
              </a:ext>
            </a:extLst>
          </p:cNvPr>
          <p:cNvSpPr/>
          <p:nvPr userDrawn="1"/>
        </p:nvSpPr>
        <p:spPr>
          <a:xfrm>
            <a:off x="48768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EC1D430C-BF4C-4B23-BBF6-B2D1A0058672}"/>
              </a:ext>
            </a:extLst>
          </p:cNvPr>
          <p:cNvSpPr>
            <a:spLocks noGrp="1"/>
          </p:cNvSpPr>
          <p:nvPr>
            <p:ph type="sldNum" sz="quarter" idx="4"/>
          </p:nvPr>
        </p:nvSpPr>
        <p:spPr>
          <a:xfrm>
            <a:off x="48768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9" name="Picture 8">
            <a:extLst>
              <a:ext uri="{FF2B5EF4-FFF2-40B4-BE49-F238E27FC236}">
                <a16:creationId xmlns:a16="http://schemas.microsoft.com/office/drawing/2014/main" id="{B699D25B-D464-254F-81A5-EAEACD134CD2}"/>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12" name="TextBox 11">
            <a:extLst>
              <a:ext uri="{FF2B5EF4-FFF2-40B4-BE49-F238E27FC236}">
                <a16:creationId xmlns:a16="http://schemas.microsoft.com/office/drawing/2014/main" id="{F6816A0B-BD50-7B40-846E-3712CD7C2809}"/>
              </a:ext>
            </a:extLst>
          </p:cNvPr>
          <p:cNvSpPr txBox="1"/>
          <p:nvPr userDrawn="1"/>
        </p:nvSpPr>
        <p:spPr>
          <a:xfrm>
            <a:off x="1905932" y="4346035"/>
            <a:ext cx="615553" cy="1163139"/>
          </a:xfrm>
          <a:prstGeom prst="rect">
            <a:avLst/>
          </a:prstGeom>
          <a:noFill/>
        </p:spPr>
        <p:txBody>
          <a:bodyPr vert="vert270" wrap="none" rtlCol="0">
            <a:spAutoFit/>
          </a:bodyPr>
          <a:lstStyle/>
          <a:p>
            <a:pPr algn="ctr"/>
            <a:r>
              <a:rPr lang="en-US" sz="2800" b="1" spc="300" dirty="0">
                <a:solidFill>
                  <a:schemeClr val="bg1"/>
                </a:solidFill>
                <a:latin typeface="Arial" panose="020B0604020202020204" pitchFamily="34" charset="0"/>
                <a:cs typeface="Arial" panose="020B0604020202020204" pitchFamily="34" charset="0"/>
              </a:rPr>
              <a:t>TEXT</a:t>
            </a:r>
          </a:p>
        </p:txBody>
      </p:sp>
      <p:sp>
        <p:nvSpPr>
          <p:cNvPr id="15" name="Text Placeholder 14">
            <a:extLst>
              <a:ext uri="{FF2B5EF4-FFF2-40B4-BE49-F238E27FC236}">
                <a16:creationId xmlns:a16="http://schemas.microsoft.com/office/drawing/2014/main" id="{AC9F9F6B-A954-7048-A0E6-2991FFE3E8FD}"/>
              </a:ext>
            </a:extLst>
          </p:cNvPr>
          <p:cNvSpPr>
            <a:spLocks noGrp="1"/>
          </p:cNvSpPr>
          <p:nvPr>
            <p:ph type="body" sz="quarter" idx="10"/>
          </p:nvPr>
        </p:nvSpPr>
        <p:spPr>
          <a:xfrm>
            <a:off x="3097628"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16" name="Text Placeholder 14">
            <a:extLst>
              <a:ext uri="{FF2B5EF4-FFF2-40B4-BE49-F238E27FC236}">
                <a16:creationId xmlns:a16="http://schemas.microsoft.com/office/drawing/2014/main" id="{11AC8D4A-BCD7-D041-A3DB-0E475ECBADA0}"/>
              </a:ext>
            </a:extLst>
          </p:cNvPr>
          <p:cNvSpPr>
            <a:spLocks noGrp="1"/>
          </p:cNvSpPr>
          <p:nvPr>
            <p:ph type="body" sz="quarter" idx="11"/>
          </p:nvPr>
        </p:nvSpPr>
        <p:spPr>
          <a:xfrm>
            <a:off x="3097628" y="2977801"/>
            <a:ext cx="11710572"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420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71DDC6-D985-4203-BC1D-CA922FFDA01F}"/>
              </a:ext>
            </a:extLst>
          </p:cNvPr>
          <p:cNvSpPr>
            <a:spLocks noGrp="1"/>
          </p:cNvSpPr>
          <p:nvPr>
            <p:ph type="pic" sz="quarter" idx="10"/>
          </p:nvPr>
        </p:nvSpPr>
        <p:spPr>
          <a:xfrm>
            <a:off x="1835714" y="1073537"/>
            <a:ext cx="4504895" cy="1909154"/>
          </a:xfrm>
        </p:spPr>
        <p:txBody>
          <a:bodyPr>
            <a:normAutofit/>
          </a:bodyPr>
          <a:lstStyle>
            <a:lvl1pPr>
              <a:defRPr sz="2100"/>
            </a:lvl1pPr>
          </a:lstStyle>
          <a:p>
            <a:r>
              <a:rPr lang="en-US"/>
              <a:t>Click icon to add picture</a:t>
            </a:r>
            <a:endParaRPr lang="en-US" dirty="0"/>
          </a:p>
        </p:txBody>
      </p:sp>
      <p:sp>
        <p:nvSpPr>
          <p:cNvPr id="8" name="Rectangle 7">
            <a:extLst>
              <a:ext uri="{FF2B5EF4-FFF2-40B4-BE49-F238E27FC236}">
                <a16:creationId xmlns:a16="http://schemas.microsoft.com/office/drawing/2014/main" id="{B22C497C-6DE0-44FC-86A7-91521282EF7D}"/>
              </a:ext>
            </a:extLst>
          </p:cNvPr>
          <p:cNvSpPr/>
          <p:nvPr userDrawn="1"/>
        </p:nvSpPr>
        <p:spPr>
          <a:xfrm>
            <a:off x="866648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C53254A-6648-44CD-881A-DD62E01132DC}"/>
              </a:ext>
            </a:extLst>
          </p:cNvPr>
          <p:cNvSpPr>
            <a:spLocks noGrp="1"/>
          </p:cNvSpPr>
          <p:nvPr>
            <p:ph type="sldNum" sz="quarter" idx="4"/>
          </p:nvPr>
        </p:nvSpPr>
        <p:spPr>
          <a:xfrm>
            <a:off x="8666480" y="9493459"/>
            <a:ext cx="955040" cy="793540"/>
          </a:xfrm>
          <a:prstGeom prst="rect">
            <a:avLst/>
          </a:prstGeom>
        </p:spPr>
        <p:txBody>
          <a:bodyPr vert="horz" lIns="91440" tIns="45720" rIns="91440" bIns="45720" rtlCol="0" anchor="ctr"/>
          <a:lstStyle>
            <a:lvl1pPr algn="ctr">
              <a:defRPr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&lt;#&gt;</a:t>
            </a:r>
          </a:p>
        </p:txBody>
      </p:sp>
      <p:sp>
        <p:nvSpPr>
          <p:cNvPr id="109" name="Picture Placeholder 2">
            <a:extLst>
              <a:ext uri="{FF2B5EF4-FFF2-40B4-BE49-F238E27FC236}">
                <a16:creationId xmlns:a16="http://schemas.microsoft.com/office/drawing/2014/main" id="{4F61027F-4C2D-4B93-B8D3-46514BB1E172}"/>
              </a:ext>
            </a:extLst>
          </p:cNvPr>
          <p:cNvSpPr>
            <a:spLocks noGrp="1"/>
          </p:cNvSpPr>
          <p:nvPr>
            <p:ph type="pic" sz="quarter" idx="11"/>
          </p:nvPr>
        </p:nvSpPr>
        <p:spPr>
          <a:xfrm>
            <a:off x="6815644" y="1073537"/>
            <a:ext cx="4504895" cy="1909154"/>
          </a:xfrm>
        </p:spPr>
        <p:txBody>
          <a:bodyPr>
            <a:normAutofit/>
          </a:bodyPr>
          <a:lstStyle>
            <a:lvl1pPr>
              <a:defRPr sz="2100"/>
            </a:lvl1pPr>
          </a:lstStyle>
          <a:p>
            <a:r>
              <a:rPr lang="en-US"/>
              <a:t>Click icon to add picture</a:t>
            </a:r>
          </a:p>
        </p:txBody>
      </p:sp>
      <p:sp>
        <p:nvSpPr>
          <p:cNvPr id="110" name="Picture Placeholder 2">
            <a:extLst>
              <a:ext uri="{FF2B5EF4-FFF2-40B4-BE49-F238E27FC236}">
                <a16:creationId xmlns:a16="http://schemas.microsoft.com/office/drawing/2014/main" id="{1D4A07A0-4CD0-4C73-980D-2ACD041CBF80}"/>
              </a:ext>
            </a:extLst>
          </p:cNvPr>
          <p:cNvSpPr>
            <a:spLocks noGrp="1"/>
          </p:cNvSpPr>
          <p:nvPr>
            <p:ph type="pic" sz="quarter" idx="12"/>
          </p:nvPr>
        </p:nvSpPr>
        <p:spPr>
          <a:xfrm>
            <a:off x="11795574" y="1073537"/>
            <a:ext cx="4860997" cy="1909154"/>
          </a:xfrm>
        </p:spPr>
        <p:txBody>
          <a:bodyPr>
            <a:normAutofit/>
          </a:bodyPr>
          <a:lstStyle>
            <a:lvl1pPr>
              <a:defRPr sz="2100"/>
            </a:lvl1pPr>
          </a:lstStyle>
          <a:p>
            <a:r>
              <a:rPr lang="en-US"/>
              <a:t>Click icon to add picture</a:t>
            </a:r>
          </a:p>
        </p:txBody>
      </p:sp>
      <p:sp>
        <p:nvSpPr>
          <p:cNvPr id="7" name="Text Placeholder 14">
            <a:extLst>
              <a:ext uri="{FF2B5EF4-FFF2-40B4-BE49-F238E27FC236}">
                <a16:creationId xmlns:a16="http://schemas.microsoft.com/office/drawing/2014/main" id="{18957958-EA01-E342-988E-09C8DA954BE8}"/>
              </a:ext>
            </a:extLst>
          </p:cNvPr>
          <p:cNvSpPr>
            <a:spLocks noGrp="1"/>
          </p:cNvSpPr>
          <p:nvPr>
            <p:ph type="body" sz="quarter" idx="13"/>
          </p:nvPr>
        </p:nvSpPr>
        <p:spPr>
          <a:xfrm>
            <a:off x="1835714" y="3593959"/>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10" name="Text Placeholder 14">
            <a:extLst>
              <a:ext uri="{FF2B5EF4-FFF2-40B4-BE49-F238E27FC236}">
                <a16:creationId xmlns:a16="http://schemas.microsoft.com/office/drawing/2014/main" id="{3F6BFC16-A8C7-4749-A9C7-FC6D4E6C26DB}"/>
              </a:ext>
            </a:extLst>
          </p:cNvPr>
          <p:cNvSpPr>
            <a:spLocks noGrp="1"/>
          </p:cNvSpPr>
          <p:nvPr>
            <p:ph type="body" sz="quarter" idx="14"/>
          </p:nvPr>
        </p:nvSpPr>
        <p:spPr>
          <a:xfrm>
            <a:off x="1835714" y="4470120"/>
            <a:ext cx="7263316" cy="453896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14">
            <a:extLst>
              <a:ext uri="{FF2B5EF4-FFF2-40B4-BE49-F238E27FC236}">
                <a16:creationId xmlns:a16="http://schemas.microsoft.com/office/drawing/2014/main" id="{DEC982AF-8EE9-FC44-98FC-F7D4638B22DF}"/>
              </a:ext>
            </a:extLst>
          </p:cNvPr>
          <p:cNvSpPr>
            <a:spLocks noGrp="1"/>
          </p:cNvSpPr>
          <p:nvPr>
            <p:ph type="body" sz="quarter" idx="15"/>
          </p:nvPr>
        </p:nvSpPr>
        <p:spPr>
          <a:xfrm>
            <a:off x="9393255" y="4470120"/>
            <a:ext cx="7263316" cy="453896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93104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5AD0D6-E2A8-4395-8AA4-A9D31008F7B8}"/>
              </a:ext>
            </a:extLst>
          </p:cNvPr>
          <p:cNvSpPr/>
          <p:nvPr userDrawn="1"/>
        </p:nvSpPr>
        <p:spPr>
          <a:xfrm>
            <a:off x="1643888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2C6CC8-526F-4EEF-9CFC-C8AEE4882C67}"/>
              </a:ext>
            </a:extLst>
          </p:cNvPr>
          <p:cNvSpPr/>
          <p:nvPr userDrawn="1"/>
        </p:nvSpPr>
        <p:spPr>
          <a:xfrm>
            <a:off x="1692656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EC1D430C-BF4C-4B23-BBF6-B2D1A0058672}"/>
              </a:ext>
            </a:extLst>
          </p:cNvPr>
          <p:cNvSpPr>
            <a:spLocks noGrp="1"/>
          </p:cNvSpPr>
          <p:nvPr>
            <p:ph type="sldNum" sz="quarter" idx="4"/>
          </p:nvPr>
        </p:nvSpPr>
        <p:spPr>
          <a:xfrm>
            <a:off x="1692656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&lt;#&gt;</a:t>
            </a:r>
          </a:p>
        </p:txBody>
      </p:sp>
      <p:pic>
        <p:nvPicPr>
          <p:cNvPr id="9" name="Picture 8">
            <a:extLst>
              <a:ext uri="{FF2B5EF4-FFF2-40B4-BE49-F238E27FC236}">
                <a16:creationId xmlns:a16="http://schemas.microsoft.com/office/drawing/2014/main" id="{6FA470E3-7F3E-C441-87AB-94360912202D}"/>
              </a:ext>
            </a:extLst>
          </p:cNvPr>
          <p:cNvPicPr>
            <a:picLocks noChangeAspect="1"/>
          </p:cNvPicPr>
          <p:nvPr userDrawn="1"/>
        </p:nvPicPr>
        <p:blipFill>
          <a:blip r:embed="rId2"/>
          <a:stretch>
            <a:fillRect/>
          </a:stretch>
        </p:blipFill>
        <p:spPr>
          <a:xfrm>
            <a:off x="16849825" y="498844"/>
            <a:ext cx="1089732" cy="782936"/>
          </a:xfrm>
          <a:prstGeom prst="rect">
            <a:avLst/>
          </a:prstGeom>
        </p:spPr>
      </p:pic>
      <p:sp>
        <p:nvSpPr>
          <p:cNvPr id="10" name="Text Placeholder 14">
            <a:extLst>
              <a:ext uri="{FF2B5EF4-FFF2-40B4-BE49-F238E27FC236}">
                <a16:creationId xmlns:a16="http://schemas.microsoft.com/office/drawing/2014/main" id="{E188C391-9BCF-D644-9D9E-908BD7A8D722}"/>
              </a:ext>
            </a:extLst>
          </p:cNvPr>
          <p:cNvSpPr>
            <a:spLocks noGrp="1"/>
          </p:cNvSpPr>
          <p:nvPr>
            <p:ph type="body" sz="quarter" idx="10"/>
          </p:nvPr>
        </p:nvSpPr>
        <p:spPr>
          <a:xfrm>
            <a:off x="1835714"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11" name="Text Placeholder 14">
            <a:extLst>
              <a:ext uri="{FF2B5EF4-FFF2-40B4-BE49-F238E27FC236}">
                <a16:creationId xmlns:a16="http://schemas.microsoft.com/office/drawing/2014/main" id="{C9E93D79-C300-8141-914C-38ADFA464B23}"/>
              </a:ext>
            </a:extLst>
          </p:cNvPr>
          <p:cNvSpPr>
            <a:spLocks noGrp="1"/>
          </p:cNvSpPr>
          <p:nvPr>
            <p:ph type="body" sz="quarter" idx="11"/>
          </p:nvPr>
        </p:nvSpPr>
        <p:spPr>
          <a:xfrm>
            <a:off x="1835714" y="2977801"/>
            <a:ext cx="11710572"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4619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42CF3D-801F-41D3-9D71-7EF261A81BDD}"/>
              </a:ext>
            </a:extLst>
          </p:cNvPr>
          <p:cNvSpPr/>
          <p:nvPr userDrawn="1"/>
        </p:nvSpPr>
        <p:spPr>
          <a:xfrm>
            <a:off x="1733296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4D4EB43-D53C-46A6-8A9D-FCD9440D652A}"/>
              </a:ext>
            </a:extLst>
          </p:cNvPr>
          <p:cNvSpPr>
            <a:spLocks noGrp="1"/>
          </p:cNvSpPr>
          <p:nvPr>
            <p:ph type="sldNum" sz="quarter" idx="4"/>
          </p:nvPr>
        </p:nvSpPr>
        <p:spPr>
          <a:xfrm>
            <a:off x="1733296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10" name="Rectangle 9">
            <a:extLst>
              <a:ext uri="{FF2B5EF4-FFF2-40B4-BE49-F238E27FC236}">
                <a16:creationId xmlns:a16="http://schemas.microsoft.com/office/drawing/2014/main" id="{8643E519-CB8F-4D6A-A26E-B53C8CA89619}"/>
              </a:ext>
            </a:extLst>
          </p:cNvPr>
          <p:cNvSpPr/>
          <p:nvPr userDrawn="1"/>
        </p:nvSpPr>
        <p:spPr>
          <a:xfrm>
            <a:off x="0" y="0"/>
            <a:ext cx="4591878"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8864809D-3764-4DB7-92D3-13F918ABE8AA}"/>
              </a:ext>
            </a:extLst>
          </p:cNvPr>
          <p:cNvSpPr>
            <a:spLocks noGrp="1"/>
          </p:cNvSpPr>
          <p:nvPr>
            <p:ph type="pic" sz="quarter" idx="10"/>
          </p:nvPr>
        </p:nvSpPr>
        <p:spPr>
          <a:xfrm>
            <a:off x="1553029" y="2106613"/>
            <a:ext cx="4557485" cy="6043612"/>
          </a:xfrm>
          <a:pattFill prst="pct5">
            <a:fgClr>
              <a:schemeClr val="accent1"/>
            </a:fgClr>
            <a:bgClr>
              <a:schemeClr val="bg1"/>
            </a:bgClr>
          </a:pattFill>
          <a:ln>
            <a:noFill/>
          </a:ln>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6" name="Text Placeholder 14">
            <a:extLst>
              <a:ext uri="{FF2B5EF4-FFF2-40B4-BE49-F238E27FC236}">
                <a16:creationId xmlns:a16="http://schemas.microsoft.com/office/drawing/2014/main" id="{48B2690D-422D-1442-B15D-9BFEA2607504}"/>
              </a:ext>
            </a:extLst>
          </p:cNvPr>
          <p:cNvSpPr>
            <a:spLocks noGrp="1"/>
          </p:cNvSpPr>
          <p:nvPr>
            <p:ph type="body" sz="quarter" idx="11"/>
          </p:nvPr>
        </p:nvSpPr>
        <p:spPr>
          <a:xfrm>
            <a:off x="7264894"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7" name="Text Placeholder 14">
            <a:extLst>
              <a:ext uri="{FF2B5EF4-FFF2-40B4-BE49-F238E27FC236}">
                <a16:creationId xmlns:a16="http://schemas.microsoft.com/office/drawing/2014/main" id="{8119E6AD-03C4-D442-A622-B67C7DDB42F1}"/>
              </a:ext>
            </a:extLst>
          </p:cNvPr>
          <p:cNvSpPr>
            <a:spLocks noGrp="1"/>
          </p:cNvSpPr>
          <p:nvPr>
            <p:ph type="body" sz="quarter" idx="12"/>
          </p:nvPr>
        </p:nvSpPr>
        <p:spPr>
          <a:xfrm>
            <a:off x="7264894" y="2977801"/>
            <a:ext cx="10068066"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534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CD6543A9-D84C-4419-B4CF-FC8214438730}"/>
              </a:ext>
            </a:extLst>
          </p:cNvPr>
          <p:cNvSpPr/>
          <p:nvPr userDrawn="1"/>
        </p:nvSpPr>
        <p:spPr>
          <a:xfrm rot="16200000" flipH="1">
            <a:off x="7628278" y="-372714"/>
            <a:ext cx="10287003" cy="11032440"/>
          </a:xfrm>
          <a:prstGeom prst="flowChartManualInput">
            <a:avLst/>
          </a:prstGeom>
          <a:gradFill flip="none" rotWithShape="1">
            <a:gsLst>
              <a:gs pos="0">
                <a:srgbClr val="4F408E"/>
              </a:gs>
              <a:gs pos="86000">
                <a:srgbClr val="1C1B3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0AD7C9A-7568-4746-A5A1-37A3513F6152}"/>
              </a:ext>
            </a:extLst>
          </p:cNvPr>
          <p:cNvSpPr>
            <a:spLocks noGrp="1"/>
          </p:cNvSpPr>
          <p:nvPr>
            <p:ph type="pic" sz="quarter" idx="10"/>
          </p:nvPr>
        </p:nvSpPr>
        <p:spPr>
          <a:xfrm>
            <a:off x="636104" y="576471"/>
            <a:ext cx="16937383" cy="9047094"/>
          </a:xfrm>
          <a:noFill/>
          <a:effectLst>
            <a:outerShdw blurRad="50800" dist="38100" dir="5400000" algn="t" rotWithShape="0">
              <a:prstClr val="black">
                <a:alpha val="25000"/>
              </a:prstClr>
            </a:outerShdw>
          </a:effectLst>
        </p:spPr>
        <p:txBody>
          <a:bodyPr>
            <a:normAutofit/>
          </a:bodyPr>
          <a:lstStyle>
            <a:lvl1pPr>
              <a:defRPr sz="2100"/>
            </a:lvl1pPr>
          </a:lstStyle>
          <a:p>
            <a:r>
              <a:rPr lang="en-US"/>
              <a:t>Click icon to add picture</a:t>
            </a:r>
          </a:p>
        </p:txBody>
      </p:sp>
    </p:spTree>
    <p:extLst>
      <p:ext uri="{BB962C8B-B14F-4D97-AF65-F5344CB8AC3E}">
        <p14:creationId xmlns:p14="http://schemas.microsoft.com/office/powerpoint/2010/main" val="3376434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43E519-CB8F-4D6A-A26E-B53C8CA89619}"/>
              </a:ext>
            </a:extLst>
          </p:cNvPr>
          <p:cNvSpPr/>
          <p:nvPr userDrawn="1"/>
        </p:nvSpPr>
        <p:spPr>
          <a:xfrm>
            <a:off x="13696122" y="0"/>
            <a:ext cx="4591878"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8864809D-3764-4DB7-92D3-13F918ABE8AA}"/>
              </a:ext>
            </a:extLst>
          </p:cNvPr>
          <p:cNvSpPr>
            <a:spLocks noGrp="1"/>
          </p:cNvSpPr>
          <p:nvPr>
            <p:ph type="pic" sz="quarter" idx="10"/>
          </p:nvPr>
        </p:nvSpPr>
        <p:spPr>
          <a:xfrm>
            <a:off x="12199889" y="2106613"/>
            <a:ext cx="4532361" cy="6043612"/>
          </a:xfrm>
          <a:pattFill prst="pct5">
            <a:fgClr>
              <a:schemeClr val="accent1"/>
            </a:fgClr>
            <a:bgClr>
              <a:schemeClr val="bg1"/>
            </a:bgClr>
          </a:pattFill>
          <a:ln>
            <a:noFill/>
          </a:ln>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7" name="Rectangle 6">
            <a:extLst>
              <a:ext uri="{FF2B5EF4-FFF2-40B4-BE49-F238E27FC236}">
                <a16:creationId xmlns:a16="http://schemas.microsoft.com/office/drawing/2014/main" id="{BCF589AA-BE5C-4DD2-96CB-2FC175D7A4E5}"/>
              </a:ext>
            </a:extLst>
          </p:cNvPr>
          <p:cNvSpPr/>
          <p:nvPr userDrawn="1"/>
        </p:nvSpPr>
        <p:spPr>
          <a:xfrm>
            <a:off x="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0DD6F17F-698F-478E-B6E8-6282927EF5A0}"/>
              </a:ext>
            </a:extLst>
          </p:cNvPr>
          <p:cNvSpPr>
            <a:spLocks noGrp="1"/>
          </p:cNvSpPr>
          <p:nvPr>
            <p:ph type="sldNum" sz="quarter" idx="4"/>
          </p:nvPr>
        </p:nvSpPr>
        <p:spPr>
          <a:xfrm>
            <a:off x="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6" name="Text Placeholder 14">
            <a:extLst>
              <a:ext uri="{FF2B5EF4-FFF2-40B4-BE49-F238E27FC236}">
                <a16:creationId xmlns:a16="http://schemas.microsoft.com/office/drawing/2014/main" id="{B92C2D50-4FDF-CC4E-858D-1BAA40A65359}"/>
              </a:ext>
            </a:extLst>
          </p:cNvPr>
          <p:cNvSpPr>
            <a:spLocks noGrp="1"/>
          </p:cNvSpPr>
          <p:nvPr>
            <p:ph type="body" sz="quarter" idx="11"/>
          </p:nvPr>
        </p:nvSpPr>
        <p:spPr>
          <a:xfrm>
            <a:off x="1500017"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8" name="Text Placeholder 14">
            <a:extLst>
              <a:ext uri="{FF2B5EF4-FFF2-40B4-BE49-F238E27FC236}">
                <a16:creationId xmlns:a16="http://schemas.microsoft.com/office/drawing/2014/main" id="{9B8F3906-567A-EE4A-83F0-B1D7312183D7}"/>
              </a:ext>
            </a:extLst>
          </p:cNvPr>
          <p:cNvSpPr>
            <a:spLocks noGrp="1"/>
          </p:cNvSpPr>
          <p:nvPr>
            <p:ph type="body" sz="quarter" idx="12"/>
          </p:nvPr>
        </p:nvSpPr>
        <p:spPr>
          <a:xfrm>
            <a:off x="1500017" y="2977801"/>
            <a:ext cx="9637675"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8979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4903B0-D622-4C55-9808-37DC69346BE2}"/>
              </a:ext>
            </a:extLst>
          </p:cNvPr>
          <p:cNvSpPr/>
          <p:nvPr userDrawn="1"/>
        </p:nvSpPr>
        <p:spPr>
          <a:xfrm>
            <a:off x="866648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8929C5D4-4C65-46BE-BB0C-57DF4AF3E2C1}"/>
              </a:ext>
            </a:extLst>
          </p:cNvPr>
          <p:cNvSpPr>
            <a:spLocks noGrp="1"/>
          </p:cNvSpPr>
          <p:nvPr>
            <p:ph type="sldNum" sz="quarter" idx="4"/>
          </p:nvPr>
        </p:nvSpPr>
        <p:spPr>
          <a:xfrm>
            <a:off x="866648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4" name="Text Placeholder 14">
            <a:extLst>
              <a:ext uri="{FF2B5EF4-FFF2-40B4-BE49-F238E27FC236}">
                <a16:creationId xmlns:a16="http://schemas.microsoft.com/office/drawing/2014/main" id="{B50F3ADD-BED8-6C43-85AF-A2BCFDD88BA0}"/>
              </a:ext>
            </a:extLst>
          </p:cNvPr>
          <p:cNvSpPr>
            <a:spLocks noGrp="1"/>
          </p:cNvSpPr>
          <p:nvPr>
            <p:ph type="body" sz="quarter" idx="10"/>
          </p:nvPr>
        </p:nvSpPr>
        <p:spPr>
          <a:xfrm>
            <a:off x="3097628"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5D0D6392-0BD0-F049-A978-793B4197FB25}"/>
              </a:ext>
            </a:extLst>
          </p:cNvPr>
          <p:cNvSpPr>
            <a:spLocks noGrp="1"/>
          </p:cNvSpPr>
          <p:nvPr>
            <p:ph type="body" sz="quarter" idx="11"/>
          </p:nvPr>
        </p:nvSpPr>
        <p:spPr>
          <a:xfrm>
            <a:off x="3097628" y="2977801"/>
            <a:ext cx="11710572"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6278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02E8F4-B115-4D52-8216-173E7D0EFF2B}"/>
              </a:ext>
            </a:extLst>
          </p:cNvPr>
          <p:cNvSpPr/>
          <p:nvPr userDrawn="1"/>
        </p:nvSpPr>
        <p:spPr>
          <a:xfrm>
            <a:off x="1" y="0"/>
            <a:ext cx="4850296"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44FA187-3F61-48DE-B66C-D8A96C6EBCBE}"/>
              </a:ext>
            </a:extLst>
          </p:cNvPr>
          <p:cNvSpPr/>
          <p:nvPr userDrawn="1"/>
        </p:nvSpPr>
        <p:spPr>
          <a:xfrm>
            <a:off x="1733296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EE8ADE78-E30B-4D4A-993C-AE599BCC0B9D}"/>
              </a:ext>
            </a:extLst>
          </p:cNvPr>
          <p:cNvSpPr>
            <a:spLocks noGrp="1"/>
          </p:cNvSpPr>
          <p:nvPr>
            <p:ph type="sldNum" sz="quarter" idx="4"/>
          </p:nvPr>
        </p:nvSpPr>
        <p:spPr>
          <a:xfrm>
            <a:off x="1733296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6" name="Picture 5">
            <a:extLst>
              <a:ext uri="{FF2B5EF4-FFF2-40B4-BE49-F238E27FC236}">
                <a16:creationId xmlns:a16="http://schemas.microsoft.com/office/drawing/2014/main" id="{89BDF8FC-7EB0-754F-86E6-A5F02236DCCC}"/>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7" name="Text Placeholder 14">
            <a:extLst>
              <a:ext uri="{FF2B5EF4-FFF2-40B4-BE49-F238E27FC236}">
                <a16:creationId xmlns:a16="http://schemas.microsoft.com/office/drawing/2014/main" id="{D7408D78-6238-2642-AAF4-7B1DDFA15C28}"/>
              </a:ext>
            </a:extLst>
          </p:cNvPr>
          <p:cNvSpPr>
            <a:spLocks noGrp="1"/>
          </p:cNvSpPr>
          <p:nvPr>
            <p:ph type="body" sz="quarter" idx="10"/>
          </p:nvPr>
        </p:nvSpPr>
        <p:spPr>
          <a:xfrm>
            <a:off x="6275542" y="2101640"/>
            <a:ext cx="9056272" cy="587181"/>
          </a:xfrm>
        </p:spPr>
        <p:txBody>
          <a:bodyPr>
            <a:normAutofit/>
          </a:bodyPr>
          <a:lstStyle>
            <a:lvl1pPr marL="0" indent="0">
              <a:lnSpc>
                <a:spcPct val="110000"/>
              </a:lnSpc>
              <a:buFontTx/>
              <a:buNone/>
              <a:defRPr sz="3600" b="1" i="0" baseline="0">
                <a:solidFill>
                  <a:schemeClr val="tx1"/>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p:txBody>
      </p:sp>
      <p:sp>
        <p:nvSpPr>
          <p:cNvPr id="10" name="Text Placeholder 14">
            <a:extLst>
              <a:ext uri="{FF2B5EF4-FFF2-40B4-BE49-F238E27FC236}">
                <a16:creationId xmlns:a16="http://schemas.microsoft.com/office/drawing/2014/main" id="{3B5F2112-3847-4B4C-A54E-1E17C37FA765}"/>
              </a:ext>
            </a:extLst>
          </p:cNvPr>
          <p:cNvSpPr>
            <a:spLocks noGrp="1"/>
          </p:cNvSpPr>
          <p:nvPr>
            <p:ph type="body" sz="quarter" idx="11"/>
          </p:nvPr>
        </p:nvSpPr>
        <p:spPr>
          <a:xfrm>
            <a:off x="6275542" y="2977801"/>
            <a:ext cx="10648353" cy="5378799"/>
          </a:xfrm>
        </p:spPr>
        <p:txBody>
          <a:bodyPr>
            <a:normAutofit/>
          </a:bodyPr>
          <a:lstStyle>
            <a:lvl1pPr marL="457200" indent="-457200">
              <a:lnSpc>
                <a:spcPct val="150000"/>
              </a:lnSpc>
              <a:buFont typeface="Arial" panose="020B0604020202020204" pitchFamily="34" charset="0"/>
              <a:buChar char="•"/>
              <a:defRPr sz="2800" b="0" i="0" baseline="0">
                <a:solidFill>
                  <a:schemeClr val="bg1">
                    <a:lumMod val="50000"/>
                  </a:schemeClr>
                </a:solidFill>
              </a:defRPr>
            </a:lvl1pPr>
            <a:lvl2pPr marL="685808" indent="0">
              <a:buFontTx/>
              <a:buNone/>
              <a:defRPr sz="3600" b="1" i="0" baseline="0">
                <a:solidFill>
                  <a:schemeClr val="tx1"/>
                </a:solidFill>
              </a:defRPr>
            </a:lvl2pPr>
            <a:lvl3pPr marL="1371616" indent="0">
              <a:buFontTx/>
              <a:buNone/>
              <a:defRPr sz="3600" b="1" i="0" baseline="0">
                <a:solidFill>
                  <a:schemeClr val="tx1"/>
                </a:solidFill>
              </a:defRPr>
            </a:lvl3pPr>
            <a:lvl4pPr marL="2057425" indent="0">
              <a:buFontTx/>
              <a:buNone/>
              <a:defRPr sz="3600" b="1" i="0" baseline="0">
                <a:solidFill>
                  <a:schemeClr val="tx1"/>
                </a:solidFill>
              </a:defRPr>
            </a:lvl4pPr>
            <a:lvl5pPr marL="2743234"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7765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3D4DFE-A992-47F6-AE17-581E1D9546BC}"/>
              </a:ext>
            </a:extLst>
          </p:cNvPr>
          <p:cNvSpPr>
            <a:spLocks noGrp="1"/>
          </p:cNvSpPr>
          <p:nvPr>
            <p:ph type="pic" sz="quarter" idx="10"/>
          </p:nvPr>
        </p:nvSpPr>
        <p:spPr>
          <a:xfrm>
            <a:off x="6182138" y="0"/>
            <a:ext cx="12105861" cy="10287000"/>
          </a:xfrm>
          <a:pattFill prst="pct5">
            <a:fgClr>
              <a:schemeClr val="accent1"/>
            </a:fgClr>
            <a:bgClr>
              <a:schemeClr val="bg1"/>
            </a:bgClr>
          </a:patt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7" name="Rectangle 6">
            <a:extLst>
              <a:ext uri="{FF2B5EF4-FFF2-40B4-BE49-F238E27FC236}">
                <a16:creationId xmlns:a16="http://schemas.microsoft.com/office/drawing/2014/main" id="{58FD4662-7B04-49F8-B246-1C3D7968423A}"/>
              </a:ext>
            </a:extLst>
          </p:cNvPr>
          <p:cNvSpPr/>
          <p:nvPr userDrawn="1"/>
        </p:nvSpPr>
        <p:spPr>
          <a:xfrm>
            <a:off x="0" y="9493459"/>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CF531CFC-457E-4D86-AF2D-4FE6A5F3D20B}"/>
              </a:ext>
            </a:extLst>
          </p:cNvPr>
          <p:cNvSpPr>
            <a:spLocks noGrp="1"/>
          </p:cNvSpPr>
          <p:nvPr>
            <p:ph type="sldNum" sz="quarter" idx="4"/>
          </p:nvPr>
        </p:nvSpPr>
        <p:spPr>
          <a:xfrm>
            <a:off x="0" y="9493459"/>
            <a:ext cx="955040" cy="793540"/>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5" name="Text Placeholder 2">
            <a:extLst>
              <a:ext uri="{FF2B5EF4-FFF2-40B4-BE49-F238E27FC236}">
                <a16:creationId xmlns:a16="http://schemas.microsoft.com/office/drawing/2014/main" id="{6874F186-3C7B-5541-9216-29D668DBC0FB}"/>
              </a:ext>
            </a:extLst>
          </p:cNvPr>
          <p:cNvSpPr>
            <a:spLocks noGrp="1"/>
          </p:cNvSpPr>
          <p:nvPr>
            <p:ph type="body" sz="quarter" idx="11"/>
          </p:nvPr>
        </p:nvSpPr>
        <p:spPr>
          <a:xfrm>
            <a:off x="977352" y="3436575"/>
            <a:ext cx="4369348"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14C139B-78EC-5F44-A630-2F7BEB1608DA}"/>
              </a:ext>
            </a:extLst>
          </p:cNvPr>
          <p:cNvSpPr>
            <a:spLocks noGrp="1"/>
          </p:cNvSpPr>
          <p:nvPr>
            <p:ph type="body" sz="quarter" idx="13"/>
          </p:nvPr>
        </p:nvSpPr>
        <p:spPr>
          <a:xfrm>
            <a:off x="977352" y="2785004"/>
            <a:ext cx="4369348"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185872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3D4DFE-A992-47F6-AE17-581E1D9546BC}"/>
              </a:ext>
            </a:extLst>
          </p:cNvPr>
          <p:cNvSpPr>
            <a:spLocks noGrp="1"/>
          </p:cNvSpPr>
          <p:nvPr>
            <p:ph type="pic" sz="quarter" idx="10"/>
          </p:nvPr>
        </p:nvSpPr>
        <p:spPr>
          <a:xfrm>
            <a:off x="0" y="0"/>
            <a:ext cx="11964517" cy="10287000"/>
          </a:xfrm>
          <a:pattFill prst="pct5">
            <a:fgClr>
              <a:schemeClr val="accent1"/>
            </a:fgClr>
            <a:bgClr>
              <a:schemeClr val="bg1"/>
            </a:bgClr>
          </a:patt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02515892-2A51-416C-BB1E-56AB3B3C18AC}"/>
              </a:ext>
            </a:extLst>
          </p:cNvPr>
          <p:cNvSpPr/>
          <p:nvPr userDrawn="1"/>
        </p:nvSpPr>
        <p:spPr>
          <a:xfrm>
            <a:off x="17332960" y="9493459"/>
            <a:ext cx="955040" cy="793541"/>
          </a:xfrm>
          <a:prstGeom prst="rect">
            <a:avLst/>
          </a:prstGeom>
          <a:solidFill>
            <a:srgbClr val="540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6836077-8ABF-437F-A834-72303E6A3789}"/>
              </a:ext>
            </a:extLst>
          </p:cNvPr>
          <p:cNvSpPr>
            <a:spLocks noGrp="1"/>
          </p:cNvSpPr>
          <p:nvPr>
            <p:ph type="sldNum" sz="quarter" idx="4"/>
          </p:nvPr>
        </p:nvSpPr>
        <p:spPr>
          <a:xfrm>
            <a:off x="17332960" y="9493459"/>
            <a:ext cx="955040" cy="793540"/>
          </a:xfrm>
          <a:prstGeom prst="rect">
            <a:avLst/>
          </a:prstGeom>
          <a:solidFill>
            <a:schemeClr val="bg1"/>
          </a:solidFill>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7" name="Text Placeholder 2">
            <a:extLst>
              <a:ext uri="{FF2B5EF4-FFF2-40B4-BE49-F238E27FC236}">
                <a16:creationId xmlns:a16="http://schemas.microsoft.com/office/drawing/2014/main" id="{3270B0C6-6D64-F34F-91B9-662206DE0A51}"/>
              </a:ext>
            </a:extLst>
          </p:cNvPr>
          <p:cNvSpPr>
            <a:spLocks noGrp="1"/>
          </p:cNvSpPr>
          <p:nvPr>
            <p:ph type="body" sz="quarter" idx="11"/>
          </p:nvPr>
        </p:nvSpPr>
        <p:spPr>
          <a:xfrm>
            <a:off x="12963612" y="3436575"/>
            <a:ext cx="4369348"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B4636F3A-38EB-A649-A910-1957F839635D}"/>
              </a:ext>
            </a:extLst>
          </p:cNvPr>
          <p:cNvSpPr>
            <a:spLocks noGrp="1"/>
          </p:cNvSpPr>
          <p:nvPr>
            <p:ph type="body" sz="quarter" idx="13"/>
          </p:nvPr>
        </p:nvSpPr>
        <p:spPr>
          <a:xfrm>
            <a:off x="12963612" y="2785004"/>
            <a:ext cx="4369348"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2047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37AC6B66-A398-4A73-9E84-2773329D0D02}"/>
              </a:ext>
            </a:extLst>
          </p:cNvPr>
          <p:cNvSpPr>
            <a:spLocks noGrp="1"/>
          </p:cNvSpPr>
          <p:nvPr>
            <p:ph type="pic" sz="quarter" idx="13" hasCustomPrompt="1"/>
          </p:nvPr>
        </p:nvSpPr>
        <p:spPr>
          <a:xfrm>
            <a:off x="10614278" y="2072966"/>
            <a:ext cx="5824602" cy="8214035"/>
          </a:xfrm>
          <a:prstGeom prst="rect">
            <a:avLst/>
          </a:prstGeom>
          <a:solidFill>
            <a:schemeClr val="bg1">
              <a:lumMod val="95000"/>
            </a:schemeClr>
          </a:solidFill>
        </p:spPr>
        <p:txBody>
          <a:bodyPr anchor="ctr"/>
          <a:lstStyle>
            <a:lvl1pPr marL="0" marR="0" indent="0" algn="ctr" defTabSz="1371669" rtl="0" eaLnBrk="1" fontAlgn="auto" latinLnBrk="1" hangingPunct="1">
              <a:lnSpc>
                <a:spcPct val="100000"/>
              </a:lnSpc>
              <a:spcBef>
                <a:spcPct val="20000"/>
              </a:spcBef>
              <a:spcAft>
                <a:spcPts val="0"/>
              </a:spcAft>
              <a:buClrTx/>
              <a:buSzTx/>
              <a:buFont typeface="Arial" pitchFamily="34" charset="0"/>
              <a:buNone/>
              <a:tabLst/>
              <a:defRPr sz="180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14" name="Rectangle 13">
            <a:extLst>
              <a:ext uri="{FF2B5EF4-FFF2-40B4-BE49-F238E27FC236}">
                <a16:creationId xmlns:a16="http://schemas.microsoft.com/office/drawing/2014/main" id="{E626F37E-2BAA-A21B-5D1B-23EAD3F4F5C5}"/>
              </a:ext>
            </a:extLst>
          </p:cNvPr>
          <p:cNvSpPr/>
          <p:nvPr userDrawn="1"/>
        </p:nvSpPr>
        <p:spPr>
          <a:xfrm>
            <a:off x="16438880"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8446E0F7-0E70-64D1-5613-916DBE419BD6}"/>
              </a:ext>
            </a:extLst>
          </p:cNvPr>
          <p:cNvSpPr/>
          <p:nvPr userDrawn="1"/>
        </p:nvSpPr>
        <p:spPr>
          <a:xfrm>
            <a:off x="16926560"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a:extLst>
              <a:ext uri="{FF2B5EF4-FFF2-40B4-BE49-F238E27FC236}">
                <a16:creationId xmlns:a16="http://schemas.microsoft.com/office/drawing/2014/main" id="{265D3FDD-81A1-E0BE-9DA6-C7B5599ED4AF}"/>
              </a:ext>
            </a:extLst>
          </p:cNvPr>
          <p:cNvSpPr txBox="1">
            <a:spLocks/>
          </p:cNvSpPr>
          <p:nvPr userDrawn="1"/>
        </p:nvSpPr>
        <p:spPr>
          <a:xfrm>
            <a:off x="16926560" y="8965475"/>
            <a:ext cx="873761" cy="714830"/>
          </a:xfrm>
          <a:prstGeom prst="rect">
            <a:avLst/>
          </a:prstGeom>
        </p:spPr>
        <p:txBody>
          <a:bodyPr vert="horz" lIns="137160" tIns="68580" rIns="137160" bIns="68580" rtlCol="0" anchor="ctr"/>
          <a:lstStyle>
            <a:defPPr>
              <a:defRPr lang="en-US"/>
            </a:defPPr>
            <a:lvl1pPr marL="0" algn="ctr" defTabSz="914400" rtl="0" eaLnBrk="1" latinLnBrk="0" hangingPunct="1">
              <a:defRPr sz="1200" kern="12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&lt;#&gt;</a:t>
            </a:r>
          </a:p>
        </p:txBody>
      </p:sp>
      <p:pic>
        <p:nvPicPr>
          <p:cNvPr id="17" name="Picture 16">
            <a:extLst>
              <a:ext uri="{FF2B5EF4-FFF2-40B4-BE49-F238E27FC236}">
                <a16:creationId xmlns:a16="http://schemas.microsoft.com/office/drawing/2014/main" id="{FB84F0CA-77CD-584F-38D4-983095B35756}"/>
              </a:ext>
            </a:extLst>
          </p:cNvPr>
          <p:cNvPicPr>
            <a:picLocks noChangeAspect="1"/>
          </p:cNvPicPr>
          <p:nvPr userDrawn="1"/>
        </p:nvPicPr>
        <p:blipFill>
          <a:blip r:embed="rId2"/>
          <a:stretch>
            <a:fillRect/>
          </a:stretch>
        </p:blipFill>
        <p:spPr>
          <a:xfrm>
            <a:off x="16849826" y="498845"/>
            <a:ext cx="1089732" cy="782936"/>
          </a:xfrm>
          <a:prstGeom prst="rect">
            <a:avLst/>
          </a:prstGeom>
        </p:spPr>
      </p:pic>
    </p:spTree>
    <p:extLst>
      <p:ext uri="{BB962C8B-B14F-4D97-AF65-F5344CB8AC3E}">
        <p14:creationId xmlns:p14="http://schemas.microsoft.com/office/powerpoint/2010/main" val="1571574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0AD7C9A-7568-4746-A5A1-37A3513F6152}"/>
              </a:ext>
            </a:extLst>
          </p:cNvPr>
          <p:cNvSpPr>
            <a:spLocks noGrp="1"/>
          </p:cNvSpPr>
          <p:nvPr>
            <p:ph type="pic" sz="quarter" idx="10"/>
          </p:nvPr>
        </p:nvSpPr>
        <p:spPr>
          <a:xfrm>
            <a:off x="0" y="2"/>
            <a:ext cx="18288000" cy="10286999"/>
          </a:xfrm>
        </p:spPr>
        <p:txBody>
          <a:bodyPr>
            <a:normAutofit/>
          </a:bodyPr>
          <a:lstStyle>
            <a:lvl1pPr>
              <a:defRPr sz="2100"/>
            </a:lvl1pPr>
          </a:lstStyle>
          <a:p>
            <a:r>
              <a:rPr lang="en-US"/>
              <a:t>Click icon to add picture</a:t>
            </a:r>
          </a:p>
        </p:txBody>
      </p:sp>
    </p:spTree>
    <p:extLst>
      <p:ext uri="{BB962C8B-B14F-4D97-AF65-F5344CB8AC3E}">
        <p14:creationId xmlns:p14="http://schemas.microsoft.com/office/powerpoint/2010/main" val="3653273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CD6543A9-D84C-4419-B4CF-FC8214438730}"/>
              </a:ext>
            </a:extLst>
          </p:cNvPr>
          <p:cNvSpPr/>
          <p:nvPr userDrawn="1"/>
        </p:nvSpPr>
        <p:spPr>
          <a:xfrm rot="5400000">
            <a:off x="3132396" y="-3132397"/>
            <a:ext cx="10287003" cy="16551806"/>
          </a:xfrm>
          <a:prstGeom prst="flowChartManualInput">
            <a:avLst/>
          </a:prstGeom>
          <a:gradFill flip="none" rotWithShape="1">
            <a:gsLst>
              <a:gs pos="0">
                <a:srgbClr val="4F408E"/>
              </a:gs>
              <a:gs pos="86000">
                <a:srgbClr val="1C1B3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60AD7C9A-7568-4746-A5A1-37A3513F6152}"/>
              </a:ext>
            </a:extLst>
          </p:cNvPr>
          <p:cNvSpPr>
            <a:spLocks noGrp="1"/>
          </p:cNvSpPr>
          <p:nvPr>
            <p:ph type="pic" sz="quarter" idx="10"/>
          </p:nvPr>
        </p:nvSpPr>
        <p:spPr>
          <a:xfrm>
            <a:off x="636106" y="576471"/>
            <a:ext cx="16937384" cy="9047094"/>
          </a:xfrm>
          <a:noFill/>
          <a:effectLst>
            <a:outerShdw blurRad="50800" dist="38100" dir="5400000" algn="t" rotWithShape="0">
              <a:prstClr val="black">
                <a:alpha val="25000"/>
              </a:prstClr>
            </a:outerShdw>
          </a:effectLst>
        </p:spPr>
        <p:txBody>
          <a:bodyPr>
            <a:normAutofit/>
          </a:bodyPr>
          <a:lstStyle>
            <a:lvl1pPr>
              <a:defRPr sz="2100"/>
            </a:lvl1pPr>
          </a:lstStyle>
          <a:p>
            <a:r>
              <a:rPr lang="en-US"/>
              <a:t>Click icon to add picture</a:t>
            </a:r>
          </a:p>
        </p:txBody>
      </p:sp>
    </p:spTree>
    <p:extLst>
      <p:ext uri="{BB962C8B-B14F-4D97-AF65-F5344CB8AC3E}">
        <p14:creationId xmlns:p14="http://schemas.microsoft.com/office/powerpoint/2010/main" val="1454863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Flowchart: Manual Input 3">
            <a:extLst>
              <a:ext uri="{FF2B5EF4-FFF2-40B4-BE49-F238E27FC236}">
                <a16:creationId xmlns:a16="http://schemas.microsoft.com/office/drawing/2014/main" id="{CD6543A9-D84C-4419-B4CF-FC8214438730}"/>
              </a:ext>
            </a:extLst>
          </p:cNvPr>
          <p:cNvSpPr/>
          <p:nvPr userDrawn="1"/>
        </p:nvSpPr>
        <p:spPr>
          <a:xfrm rot="16200000" flipH="1">
            <a:off x="7628279" y="-372714"/>
            <a:ext cx="10287003" cy="11032440"/>
          </a:xfrm>
          <a:prstGeom prst="flowChartManualInput">
            <a:avLst/>
          </a:prstGeom>
          <a:gradFill flip="none" rotWithShape="1">
            <a:gsLst>
              <a:gs pos="0">
                <a:srgbClr val="4F408E"/>
              </a:gs>
              <a:gs pos="86000">
                <a:srgbClr val="1C1B3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60AD7C9A-7568-4746-A5A1-37A3513F6152}"/>
              </a:ext>
            </a:extLst>
          </p:cNvPr>
          <p:cNvSpPr>
            <a:spLocks noGrp="1"/>
          </p:cNvSpPr>
          <p:nvPr>
            <p:ph type="pic" sz="quarter" idx="10"/>
          </p:nvPr>
        </p:nvSpPr>
        <p:spPr>
          <a:xfrm>
            <a:off x="636106" y="576471"/>
            <a:ext cx="16937384" cy="9047094"/>
          </a:xfrm>
          <a:noFill/>
          <a:effectLst>
            <a:outerShdw blurRad="50800" dist="38100" dir="5400000" algn="t" rotWithShape="0">
              <a:prstClr val="black">
                <a:alpha val="25000"/>
              </a:prstClr>
            </a:outerShdw>
          </a:effectLst>
        </p:spPr>
        <p:txBody>
          <a:bodyPr>
            <a:normAutofit/>
          </a:bodyPr>
          <a:lstStyle>
            <a:lvl1pPr>
              <a:defRPr sz="2100"/>
            </a:lvl1pPr>
          </a:lstStyle>
          <a:p>
            <a:r>
              <a:rPr lang="en-US"/>
              <a:t>Click icon to add picture</a:t>
            </a:r>
          </a:p>
        </p:txBody>
      </p:sp>
    </p:spTree>
    <p:extLst>
      <p:ext uri="{BB962C8B-B14F-4D97-AF65-F5344CB8AC3E}">
        <p14:creationId xmlns:p14="http://schemas.microsoft.com/office/powerpoint/2010/main" val="4254961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A2E1DF-3899-4C2A-BB0E-9BD374973F30}"/>
              </a:ext>
            </a:extLst>
          </p:cNvPr>
          <p:cNvSpPr/>
          <p:nvPr userDrawn="1"/>
        </p:nvSpPr>
        <p:spPr>
          <a:xfrm>
            <a:off x="1"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E3ACE9DF-86BF-40F4-839F-55475DF4C415}"/>
              </a:ext>
            </a:extLst>
          </p:cNvPr>
          <p:cNvSpPr>
            <a:spLocks noGrp="1"/>
          </p:cNvSpPr>
          <p:nvPr>
            <p:ph type="pic" sz="quarter" idx="10"/>
          </p:nvPr>
        </p:nvSpPr>
        <p:spPr>
          <a:xfrm>
            <a:off x="10403840" y="1372941"/>
            <a:ext cx="7884161" cy="6980805"/>
          </a:xfrm>
          <a:pattFill prst="pct5">
            <a:fgClr>
              <a:schemeClr val="accent1"/>
            </a:fgClr>
            <a:bgClr>
              <a:schemeClr val="bg1"/>
            </a:bgClr>
          </a:pattFill>
        </p:spPr>
        <p:txBody>
          <a:bodyPr>
            <a:normAutofit/>
          </a:bodyPr>
          <a:lstStyle>
            <a:lvl1pPr>
              <a:defRPr sz="2100"/>
            </a:lvl1pPr>
          </a:lstStyle>
          <a:p>
            <a:r>
              <a:rPr lang="en-US"/>
              <a:t>Click icon to add picture</a:t>
            </a:r>
          </a:p>
        </p:txBody>
      </p:sp>
      <p:sp>
        <p:nvSpPr>
          <p:cNvPr id="11" name="Oval 10">
            <a:extLst>
              <a:ext uri="{FF2B5EF4-FFF2-40B4-BE49-F238E27FC236}">
                <a16:creationId xmlns:a16="http://schemas.microsoft.com/office/drawing/2014/main" id="{D19EF81C-7DB4-4798-8DE3-3F7716E6C42D}"/>
              </a:ext>
            </a:extLst>
          </p:cNvPr>
          <p:cNvSpPr/>
          <p:nvPr userDrawn="1"/>
        </p:nvSpPr>
        <p:spPr>
          <a:xfrm>
            <a:off x="17297422" y="9276776"/>
            <a:ext cx="681683" cy="681683"/>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37650D4-3E5C-4FD5-8C50-650E02EBE062}"/>
              </a:ext>
            </a:extLst>
          </p:cNvPr>
          <p:cNvSpPr txBox="1">
            <a:spLocks/>
          </p:cNvSpPr>
          <p:nvPr userDrawn="1"/>
        </p:nvSpPr>
        <p:spPr>
          <a:xfrm>
            <a:off x="17297423" y="9279207"/>
            <a:ext cx="681681" cy="679251"/>
          </a:xfrm>
          <a:prstGeom prst="rect">
            <a:avLst/>
          </a:prstGeom>
        </p:spPr>
        <p:txBody>
          <a:bodyPr vert="horz" lIns="91440" tIns="45720" rIns="91440" bIns="45720" rtlCol="0" anchor="ctr"/>
          <a:lstStyle>
            <a:defPPr>
              <a:defRPr lang="en-US"/>
            </a:defPPr>
            <a:lvl1pPr marL="0" algn="ctr" defTabSz="1371191" rtl="0" eaLnBrk="1" latinLnBrk="0" hangingPunct="1">
              <a:defRPr sz="1600" kern="12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a:lstStyle>
          <a:p>
            <a:fld id="{BC64674B-0CCF-4531-A68C-815F17BC8CC8}" type="slidenum">
              <a:rPr lang="en-US" sz="1601" smtClean="0">
                <a:latin typeface="Arial" panose="020B0604020202020204" pitchFamily="34" charset="0"/>
                <a:cs typeface="Arial" panose="020B0604020202020204" pitchFamily="34" charset="0"/>
              </a:rPr>
              <a:pPr/>
              <a:t>‹#›</a:t>
            </a:fld>
            <a:endParaRPr lang="en-US" sz="160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3116A4-5CF3-FA47-8B1A-D00AC4CE2340}"/>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3" name="Text Placeholder 2">
            <a:extLst>
              <a:ext uri="{FF2B5EF4-FFF2-40B4-BE49-F238E27FC236}">
                <a16:creationId xmlns:a16="http://schemas.microsoft.com/office/drawing/2014/main" id="{CAAB4F90-1B6A-9F4B-B43A-6EF7D4EE5875}"/>
              </a:ext>
            </a:extLst>
          </p:cNvPr>
          <p:cNvSpPr>
            <a:spLocks noGrp="1"/>
          </p:cNvSpPr>
          <p:nvPr>
            <p:ph type="body" sz="quarter" idx="11"/>
          </p:nvPr>
        </p:nvSpPr>
        <p:spPr>
          <a:xfrm>
            <a:off x="3097628" y="3436576"/>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B1F8B-A6D6-2841-B59B-51AF6F67FAEE}"/>
              </a:ext>
            </a:extLst>
          </p:cNvPr>
          <p:cNvSpPr>
            <a:spLocks noGrp="1"/>
          </p:cNvSpPr>
          <p:nvPr>
            <p:ph type="body" sz="quarter" idx="12"/>
          </p:nvPr>
        </p:nvSpPr>
        <p:spPr>
          <a:xfrm>
            <a:off x="3097628" y="278500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423380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A2E1DF-3899-4C2A-BB0E-9BD374973F30}"/>
              </a:ext>
            </a:extLst>
          </p:cNvPr>
          <p:cNvSpPr/>
          <p:nvPr userDrawn="1"/>
        </p:nvSpPr>
        <p:spPr>
          <a:xfrm>
            <a:off x="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3ACE9DF-86BF-40F4-839F-55475DF4C415}"/>
              </a:ext>
            </a:extLst>
          </p:cNvPr>
          <p:cNvSpPr>
            <a:spLocks noGrp="1"/>
          </p:cNvSpPr>
          <p:nvPr>
            <p:ph type="pic" sz="quarter" idx="10"/>
          </p:nvPr>
        </p:nvSpPr>
        <p:spPr>
          <a:xfrm>
            <a:off x="10403840" y="1372941"/>
            <a:ext cx="7884160" cy="6980805"/>
          </a:xfrm>
          <a:pattFill prst="pct5">
            <a:fgClr>
              <a:schemeClr val="accent1"/>
            </a:fgClr>
            <a:bgClr>
              <a:schemeClr val="bg1"/>
            </a:bgClr>
          </a:pattFill>
        </p:spPr>
        <p:txBody>
          <a:bodyPr>
            <a:normAutofit/>
          </a:bodyPr>
          <a:lstStyle>
            <a:lvl1pPr>
              <a:defRPr sz="2100"/>
            </a:lvl1pPr>
          </a:lstStyle>
          <a:p>
            <a:r>
              <a:rPr lang="en-US"/>
              <a:t>Click icon to add picture</a:t>
            </a:r>
          </a:p>
        </p:txBody>
      </p:sp>
      <p:sp>
        <p:nvSpPr>
          <p:cNvPr id="11" name="Oval 10">
            <a:extLst>
              <a:ext uri="{FF2B5EF4-FFF2-40B4-BE49-F238E27FC236}">
                <a16:creationId xmlns:a16="http://schemas.microsoft.com/office/drawing/2014/main" id="{D19EF81C-7DB4-4798-8DE3-3F7716E6C42D}"/>
              </a:ext>
            </a:extLst>
          </p:cNvPr>
          <p:cNvSpPr/>
          <p:nvPr userDrawn="1"/>
        </p:nvSpPr>
        <p:spPr>
          <a:xfrm>
            <a:off x="17297421" y="9276776"/>
            <a:ext cx="681682" cy="681682"/>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737650D4-3E5C-4FD5-8C50-650E02EBE062}"/>
              </a:ext>
            </a:extLst>
          </p:cNvPr>
          <p:cNvSpPr txBox="1">
            <a:spLocks/>
          </p:cNvSpPr>
          <p:nvPr userDrawn="1"/>
        </p:nvSpPr>
        <p:spPr>
          <a:xfrm>
            <a:off x="17297422" y="9279207"/>
            <a:ext cx="681681" cy="679251"/>
          </a:xfrm>
          <a:prstGeom prst="rect">
            <a:avLst/>
          </a:prstGeom>
        </p:spPr>
        <p:txBody>
          <a:bodyPr vert="horz" lIns="91440" tIns="45720" rIns="91440" bIns="45720" rtlCol="0" anchor="ctr"/>
          <a:lstStyle>
            <a:defPPr>
              <a:defRPr lang="en-US"/>
            </a:defPPr>
            <a:lvl1pPr marL="0" algn="ctr" defTabSz="1371191" rtl="0" eaLnBrk="1" latinLnBrk="0" hangingPunct="1">
              <a:defRPr sz="1600" kern="12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a:lstStyle>
          <a:p>
            <a:fld id="{BC64674B-0CCF-4531-A68C-815F17BC8CC8}"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3116A4-5CF3-FA47-8B1A-D00AC4CE2340}"/>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3" name="Text Placeholder 2">
            <a:extLst>
              <a:ext uri="{FF2B5EF4-FFF2-40B4-BE49-F238E27FC236}">
                <a16:creationId xmlns:a16="http://schemas.microsoft.com/office/drawing/2014/main" id="{CAAB4F90-1B6A-9F4B-B43A-6EF7D4EE5875}"/>
              </a:ext>
            </a:extLst>
          </p:cNvPr>
          <p:cNvSpPr>
            <a:spLocks noGrp="1"/>
          </p:cNvSpPr>
          <p:nvPr>
            <p:ph type="body" sz="quarter" idx="11"/>
          </p:nvPr>
        </p:nvSpPr>
        <p:spPr>
          <a:xfrm>
            <a:off x="3097627" y="3436575"/>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B1F8B-A6D6-2841-B59B-51AF6F67FAEE}"/>
              </a:ext>
            </a:extLst>
          </p:cNvPr>
          <p:cNvSpPr>
            <a:spLocks noGrp="1"/>
          </p:cNvSpPr>
          <p:nvPr>
            <p:ph type="body" sz="quarter" idx="12"/>
          </p:nvPr>
        </p:nvSpPr>
        <p:spPr>
          <a:xfrm>
            <a:off x="3097627" y="278500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55742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A2E1DF-3899-4C2A-BB0E-9BD374973F30}"/>
              </a:ext>
            </a:extLst>
          </p:cNvPr>
          <p:cNvSpPr/>
          <p:nvPr userDrawn="1"/>
        </p:nvSpPr>
        <p:spPr>
          <a:xfrm>
            <a:off x="1"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D19EF81C-7DB4-4798-8DE3-3F7716E6C42D}"/>
              </a:ext>
            </a:extLst>
          </p:cNvPr>
          <p:cNvSpPr/>
          <p:nvPr userDrawn="1"/>
        </p:nvSpPr>
        <p:spPr>
          <a:xfrm>
            <a:off x="17297422" y="9276776"/>
            <a:ext cx="681683" cy="681683"/>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37650D4-3E5C-4FD5-8C50-650E02EBE062}"/>
              </a:ext>
            </a:extLst>
          </p:cNvPr>
          <p:cNvSpPr txBox="1">
            <a:spLocks/>
          </p:cNvSpPr>
          <p:nvPr userDrawn="1"/>
        </p:nvSpPr>
        <p:spPr>
          <a:xfrm>
            <a:off x="17297423" y="9279207"/>
            <a:ext cx="681681" cy="679251"/>
          </a:xfrm>
          <a:prstGeom prst="rect">
            <a:avLst/>
          </a:prstGeom>
        </p:spPr>
        <p:txBody>
          <a:bodyPr vert="horz" lIns="91440" tIns="45720" rIns="91440" bIns="45720" rtlCol="0" anchor="ctr"/>
          <a:lstStyle>
            <a:defPPr>
              <a:defRPr lang="en-US"/>
            </a:defPPr>
            <a:lvl1pPr marL="0" algn="ctr" defTabSz="1371191" rtl="0" eaLnBrk="1" latinLnBrk="0" hangingPunct="1">
              <a:defRPr sz="1600" kern="12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a:lstStyle>
          <a:p>
            <a:fld id="{BC64674B-0CCF-4531-A68C-815F17BC8CC8}" type="slidenum">
              <a:rPr lang="en-US" sz="1601" smtClean="0">
                <a:latin typeface="Arial" panose="020B0604020202020204" pitchFamily="34" charset="0"/>
                <a:cs typeface="Arial" panose="020B0604020202020204" pitchFamily="34" charset="0"/>
              </a:rPr>
              <a:pPr/>
              <a:t>‹#›</a:t>
            </a:fld>
            <a:endParaRPr lang="en-US" sz="160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3116A4-5CF3-FA47-8B1A-D00AC4CE2340}"/>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3" name="Text Placeholder 2">
            <a:extLst>
              <a:ext uri="{FF2B5EF4-FFF2-40B4-BE49-F238E27FC236}">
                <a16:creationId xmlns:a16="http://schemas.microsoft.com/office/drawing/2014/main" id="{CAAB4F90-1B6A-9F4B-B43A-6EF7D4EE5875}"/>
              </a:ext>
            </a:extLst>
          </p:cNvPr>
          <p:cNvSpPr>
            <a:spLocks noGrp="1"/>
          </p:cNvSpPr>
          <p:nvPr>
            <p:ph type="body" sz="quarter" idx="11"/>
          </p:nvPr>
        </p:nvSpPr>
        <p:spPr>
          <a:xfrm>
            <a:off x="2071715" y="1184028"/>
            <a:ext cx="7104944" cy="8774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B1F8B-A6D6-2841-B59B-51AF6F67FAEE}"/>
              </a:ext>
            </a:extLst>
          </p:cNvPr>
          <p:cNvSpPr>
            <a:spLocks noGrp="1"/>
          </p:cNvSpPr>
          <p:nvPr>
            <p:ph type="body" sz="quarter" idx="12"/>
          </p:nvPr>
        </p:nvSpPr>
        <p:spPr>
          <a:xfrm>
            <a:off x="2060565" y="4164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4" name="Text Placeholder 3"/>
          <p:cNvSpPr>
            <a:spLocks noGrp="1"/>
          </p:cNvSpPr>
          <p:nvPr>
            <p:ph type="body" sz="quarter" idx="13"/>
          </p:nvPr>
        </p:nvSpPr>
        <p:spPr>
          <a:xfrm>
            <a:off x="9437690" y="1159331"/>
            <a:ext cx="7673975" cy="8799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81300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A2E1DF-3899-4C2A-BB0E-9BD374973F30}"/>
              </a:ext>
            </a:extLst>
          </p:cNvPr>
          <p:cNvSpPr/>
          <p:nvPr userDrawn="1"/>
        </p:nvSpPr>
        <p:spPr>
          <a:xfrm>
            <a:off x="1"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D19EF81C-7DB4-4798-8DE3-3F7716E6C42D}"/>
              </a:ext>
            </a:extLst>
          </p:cNvPr>
          <p:cNvSpPr/>
          <p:nvPr userDrawn="1"/>
        </p:nvSpPr>
        <p:spPr>
          <a:xfrm>
            <a:off x="17297422" y="9276776"/>
            <a:ext cx="681683" cy="681683"/>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37650D4-3E5C-4FD5-8C50-650E02EBE062}"/>
              </a:ext>
            </a:extLst>
          </p:cNvPr>
          <p:cNvSpPr txBox="1">
            <a:spLocks/>
          </p:cNvSpPr>
          <p:nvPr userDrawn="1"/>
        </p:nvSpPr>
        <p:spPr>
          <a:xfrm>
            <a:off x="17297423" y="9279207"/>
            <a:ext cx="681681" cy="679251"/>
          </a:xfrm>
          <a:prstGeom prst="rect">
            <a:avLst/>
          </a:prstGeom>
        </p:spPr>
        <p:txBody>
          <a:bodyPr vert="horz" lIns="91440" tIns="45720" rIns="91440" bIns="45720" rtlCol="0" anchor="ctr"/>
          <a:lstStyle>
            <a:defPPr>
              <a:defRPr lang="en-US"/>
            </a:defPPr>
            <a:lvl1pPr marL="0" algn="ctr" defTabSz="1371191" rtl="0" eaLnBrk="1" latinLnBrk="0" hangingPunct="1">
              <a:defRPr sz="1600" kern="12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a:lstStyle>
          <a:p>
            <a:fld id="{BC64674B-0CCF-4531-A68C-815F17BC8CC8}" type="slidenum">
              <a:rPr lang="en-US" sz="1601" smtClean="0">
                <a:latin typeface="Arial" panose="020B0604020202020204" pitchFamily="34" charset="0"/>
                <a:cs typeface="Arial" panose="020B0604020202020204" pitchFamily="34" charset="0"/>
              </a:rPr>
              <a:pPr/>
              <a:t>‹#›</a:t>
            </a:fld>
            <a:endParaRPr lang="en-US" sz="160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3116A4-5CF3-FA47-8B1A-D00AC4CE2340}"/>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3" name="Text Placeholder 2">
            <a:extLst>
              <a:ext uri="{FF2B5EF4-FFF2-40B4-BE49-F238E27FC236}">
                <a16:creationId xmlns:a16="http://schemas.microsoft.com/office/drawing/2014/main" id="{CAAB4F90-1B6A-9F4B-B43A-6EF7D4EE5875}"/>
              </a:ext>
            </a:extLst>
          </p:cNvPr>
          <p:cNvSpPr>
            <a:spLocks noGrp="1"/>
          </p:cNvSpPr>
          <p:nvPr>
            <p:ph type="body" sz="quarter" idx="11"/>
          </p:nvPr>
        </p:nvSpPr>
        <p:spPr>
          <a:xfrm>
            <a:off x="2071715" y="1184028"/>
            <a:ext cx="14991644" cy="8774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B1F8B-A6D6-2841-B59B-51AF6F67FAEE}"/>
              </a:ext>
            </a:extLst>
          </p:cNvPr>
          <p:cNvSpPr>
            <a:spLocks noGrp="1"/>
          </p:cNvSpPr>
          <p:nvPr>
            <p:ph type="body" sz="quarter" idx="12"/>
          </p:nvPr>
        </p:nvSpPr>
        <p:spPr>
          <a:xfrm>
            <a:off x="2060565" y="4164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268014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DC8053-CC47-4D6A-93AE-40031F746350}"/>
              </a:ext>
            </a:extLst>
          </p:cNvPr>
          <p:cNvSpPr/>
          <p:nvPr userDrawn="1"/>
        </p:nvSpPr>
        <p:spPr>
          <a:xfrm>
            <a:off x="16438880"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4A9A0EF-D551-4F66-8936-206561690395}"/>
              </a:ext>
            </a:extLst>
          </p:cNvPr>
          <p:cNvSpPr/>
          <p:nvPr userDrawn="1"/>
        </p:nvSpPr>
        <p:spPr>
          <a:xfrm>
            <a:off x="16926560"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5">
            <a:extLst>
              <a:ext uri="{FF2B5EF4-FFF2-40B4-BE49-F238E27FC236}">
                <a16:creationId xmlns:a16="http://schemas.microsoft.com/office/drawing/2014/main" id="{CFCBED0C-4AD4-4401-91D2-12FDBDF4512F}"/>
              </a:ext>
            </a:extLst>
          </p:cNvPr>
          <p:cNvSpPr>
            <a:spLocks noGrp="1"/>
          </p:cNvSpPr>
          <p:nvPr>
            <p:ph type="sldNum" sz="quarter" idx="4"/>
          </p:nvPr>
        </p:nvSpPr>
        <p:spPr>
          <a:xfrm>
            <a:off x="16926560"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&lt;#&gt;</a:t>
            </a:r>
          </a:p>
        </p:txBody>
      </p:sp>
      <p:sp>
        <p:nvSpPr>
          <p:cNvPr id="15" name="Picture Placeholder 14">
            <a:extLst>
              <a:ext uri="{FF2B5EF4-FFF2-40B4-BE49-F238E27FC236}">
                <a16:creationId xmlns:a16="http://schemas.microsoft.com/office/drawing/2014/main" id="{2700BE28-AEE3-4230-9BED-340BB2766AC2}"/>
              </a:ext>
            </a:extLst>
          </p:cNvPr>
          <p:cNvSpPr>
            <a:spLocks noGrp="1"/>
          </p:cNvSpPr>
          <p:nvPr>
            <p:ph type="pic" sz="quarter" idx="10"/>
          </p:nvPr>
        </p:nvSpPr>
        <p:spPr>
          <a:xfrm>
            <a:off x="0" y="0"/>
            <a:ext cx="6858000" cy="10287000"/>
          </a:xfrm>
          <a:pattFill prst="pct5">
            <a:fgClr>
              <a:schemeClr val="accent1"/>
            </a:fgClr>
            <a:bgClr>
              <a:schemeClr val="bg1"/>
            </a:bgClr>
          </a:pattFill>
        </p:spPr>
        <p:txBody>
          <a:bodyPr>
            <a:normAutofit/>
          </a:bodyPr>
          <a:lstStyle>
            <a:lvl1pPr>
              <a:defRPr sz="2100"/>
            </a:lvl1pPr>
          </a:lstStyle>
          <a:p>
            <a:r>
              <a:rPr lang="en-US"/>
              <a:t>Click icon to add picture</a:t>
            </a:r>
          </a:p>
        </p:txBody>
      </p:sp>
      <p:pic>
        <p:nvPicPr>
          <p:cNvPr id="7" name="Picture 6">
            <a:extLst>
              <a:ext uri="{FF2B5EF4-FFF2-40B4-BE49-F238E27FC236}">
                <a16:creationId xmlns:a16="http://schemas.microsoft.com/office/drawing/2014/main" id="{192CB27F-FF3B-1041-B10D-D215EF90B8AF}"/>
              </a:ext>
            </a:extLst>
          </p:cNvPr>
          <p:cNvPicPr>
            <a:picLocks noChangeAspect="1"/>
          </p:cNvPicPr>
          <p:nvPr userDrawn="1"/>
        </p:nvPicPr>
        <p:blipFill>
          <a:blip r:embed="rId2"/>
          <a:stretch>
            <a:fillRect/>
          </a:stretch>
        </p:blipFill>
        <p:spPr>
          <a:xfrm>
            <a:off x="16849826" y="498845"/>
            <a:ext cx="1089732" cy="782936"/>
          </a:xfrm>
          <a:prstGeom prst="rect">
            <a:avLst/>
          </a:prstGeom>
        </p:spPr>
      </p:pic>
      <p:sp>
        <p:nvSpPr>
          <p:cNvPr id="8" name="Text Placeholder 2">
            <a:extLst>
              <a:ext uri="{FF2B5EF4-FFF2-40B4-BE49-F238E27FC236}">
                <a16:creationId xmlns:a16="http://schemas.microsoft.com/office/drawing/2014/main" id="{C75DD495-4030-A944-A7C7-EB783740D320}"/>
              </a:ext>
            </a:extLst>
          </p:cNvPr>
          <p:cNvSpPr>
            <a:spLocks noGrp="1"/>
          </p:cNvSpPr>
          <p:nvPr>
            <p:ph type="body" sz="quarter" idx="11"/>
          </p:nvPr>
        </p:nvSpPr>
        <p:spPr>
          <a:xfrm>
            <a:off x="8466335" y="3436576"/>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825558B7-084A-8149-A3A0-C3075479241A}"/>
              </a:ext>
            </a:extLst>
          </p:cNvPr>
          <p:cNvSpPr>
            <a:spLocks noGrp="1"/>
          </p:cNvSpPr>
          <p:nvPr>
            <p:ph type="body" sz="quarter" idx="12"/>
          </p:nvPr>
        </p:nvSpPr>
        <p:spPr>
          <a:xfrm>
            <a:off x="8466335" y="278500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627228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22CDA0-CF96-4758-B9A7-8C7E027C2CFC}"/>
              </a:ext>
            </a:extLst>
          </p:cNvPr>
          <p:cNvSpPr/>
          <p:nvPr userDrawn="1"/>
        </p:nvSpPr>
        <p:spPr>
          <a:xfrm>
            <a:off x="327400" y="9276776"/>
            <a:ext cx="681683" cy="681683"/>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Picture Placeholder 30">
            <a:extLst>
              <a:ext uri="{FF2B5EF4-FFF2-40B4-BE49-F238E27FC236}">
                <a16:creationId xmlns:a16="http://schemas.microsoft.com/office/drawing/2014/main" id="{4EFD0CCC-18A2-436D-BC27-5DD1075CBE4A}"/>
              </a:ext>
            </a:extLst>
          </p:cNvPr>
          <p:cNvSpPr>
            <a:spLocks noGrp="1"/>
          </p:cNvSpPr>
          <p:nvPr>
            <p:ph type="pic" sz="quarter" idx="12"/>
          </p:nvPr>
        </p:nvSpPr>
        <p:spPr>
          <a:xfrm>
            <a:off x="7156175" y="-9526"/>
            <a:ext cx="11174012" cy="10296527"/>
          </a:xfrm>
          <a:custGeom>
            <a:avLst/>
            <a:gdLst>
              <a:gd name="connsiteX0" fmla="*/ 12945293 w 12973169"/>
              <a:gd name="connsiteY0" fmla="*/ 4735710 h 8993394"/>
              <a:gd name="connsiteX1" fmla="*/ 12973169 w 12973169"/>
              <a:gd name="connsiteY1" fmla="*/ 8983869 h 8993394"/>
              <a:gd name="connsiteX2" fmla="*/ 10581944 w 12973169"/>
              <a:gd name="connsiteY2" fmla="*/ 8988403 h 8993394"/>
              <a:gd name="connsiteX3" fmla="*/ 7941470 w 12973169"/>
              <a:gd name="connsiteY3" fmla="*/ 4561094 h 8993394"/>
              <a:gd name="connsiteX4" fmla="*/ 12930983 w 12973169"/>
              <a:gd name="connsiteY4" fmla="*/ 4561094 h 8993394"/>
              <a:gd name="connsiteX5" fmla="*/ 10436227 w 12973169"/>
              <a:gd name="connsiteY5" fmla="*/ 8993394 h 8993394"/>
              <a:gd name="connsiteX6" fmla="*/ 2633904 w 12973169"/>
              <a:gd name="connsiteY6" fmla="*/ 4561094 h 8993394"/>
              <a:gd name="connsiteX7" fmla="*/ 7623417 w 12973169"/>
              <a:gd name="connsiteY7" fmla="*/ 4561094 h 8993394"/>
              <a:gd name="connsiteX8" fmla="*/ 5128661 w 12973169"/>
              <a:gd name="connsiteY8" fmla="*/ 8993394 h 8993394"/>
              <a:gd name="connsiteX9" fmla="*/ 7767932 w 12973169"/>
              <a:gd name="connsiteY9" fmla="*/ 4561092 h 8993394"/>
              <a:gd name="connsiteX10" fmla="*/ 10262688 w 12973169"/>
              <a:gd name="connsiteY10" fmla="*/ 8993392 h 8993394"/>
              <a:gd name="connsiteX11" fmla="*/ 5273175 w 12973169"/>
              <a:gd name="connsiteY11" fmla="*/ 8993392 h 8993394"/>
              <a:gd name="connsiteX12" fmla="*/ 5128662 w 12973169"/>
              <a:gd name="connsiteY12" fmla="*/ 9527 h 8993394"/>
              <a:gd name="connsiteX13" fmla="*/ 7623418 w 12973169"/>
              <a:gd name="connsiteY13" fmla="*/ 4441826 h 8993394"/>
              <a:gd name="connsiteX14" fmla="*/ 2633906 w 12973169"/>
              <a:gd name="connsiteY14" fmla="*/ 4441826 h 8993394"/>
              <a:gd name="connsiteX15" fmla="*/ 5287688 w 12973169"/>
              <a:gd name="connsiteY15" fmla="*/ 9527 h 8993394"/>
              <a:gd name="connsiteX16" fmla="*/ 10277201 w 12973169"/>
              <a:gd name="connsiteY16" fmla="*/ 9527 h 8993394"/>
              <a:gd name="connsiteX17" fmla="*/ 7782445 w 12973169"/>
              <a:gd name="connsiteY17" fmla="*/ 4441826 h 8993394"/>
              <a:gd name="connsiteX18" fmla="*/ 0 w 12973169"/>
              <a:gd name="connsiteY18" fmla="*/ 9525 h 8993394"/>
              <a:gd name="connsiteX19" fmla="*/ 4989513 w 12973169"/>
              <a:gd name="connsiteY19" fmla="*/ 9525 h 8993394"/>
              <a:gd name="connsiteX20" fmla="*/ 2494757 w 12973169"/>
              <a:gd name="connsiteY20" fmla="*/ 4441824 h 8993394"/>
              <a:gd name="connsiteX21" fmla="*/ 10436228 w 12973169"/>
              <a:gd name="connsiteY21" fmla="*/ 9525 h 8993394"/>
              <a:gd name="connsiteX22" fmla="*/ 12930983 w 12973169"/>
              <a:gd name="connsiteY22" fmla="*/ 4441824 h 8993394"/>
              <a:gd name="connsiteX23" fmla="*/ 7941471 w 12973169"/>
              <a:gd name="connsiteY23" fmla="*/ 4441824 h 8993394"/>
              <a:gd name="connsiteX24" fmla="*/ 10578313 w 12973169"/>
              <a:gd name="connsiteY24" fmla="*/ 0 h 8993394"/>
              <a:gd name="connsiteX25" fmla="*/ 12930987 w 12973169"/>
              <a:gd name="connsiteY25" fmla="*/ 9503 h 8993394"/>
              <a:gd name="connsiteX26" fmla="*/ 12962745 w 12973169"/>
              <a:gd name="connsiteY26" fmla="*/ 4268605 h 89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73169" h="8993394">
                <a:moveTo>
                  <a:pt x="12945293" y="4735710"/>
                </a:moveTo>
                <a:lnTo>
                  <a:pt x="12973169" y="8983869"/>
                </a:lnTo>
                <a:cubicBezTo>
                  <a:pt x="12192105" y="8987043"/>
                  <a:pt x="11363007" y="8985229"/>
                  <a:pt x="10581944" y="8988403"/>
                </a:cubicBezTo>
                <a:close/>
                <a:moveTo>
                  <a:pt x="7941470" y="4561094"/>
                </a:moveTo>
                <a:lnTo>
                  <a:pt x="12930983" y="4561094"/>
                </a:lnTo>
                <a:lnTo>
                  <a:pt x="10436227" y="8993394"/>
                </a:lnTo>
                <a:close/>
                <a:moveTo>
                  <a:pt x="2633904" y="4561094"/>
                </a:moveTo>
                <a:lnTo>
                  <a:pt x="7623417" y="4561094"/>
                </a:lnTo>
                <a:lnTo>
                  <a:pt x="5128661" y="8993394"/>
                </a:lnTo>
                <a:close/>
                <a:moveTo>
                  <a:pt x="7767932" y="4561092"/>
                </a:moveTo>
                <a:lnTo>
                  <a:pt x="10262688" y="8993392"/>
                </a:lnTo>
                <a:lnTo>
                  <a:pt x="5273175" y="8993392"/>
                </a:lnTo>
                <a:close/>
                <a:moveTo>
                  <a:pt x="5128662" y="9527"/>
                </a:moveTo>
                <a:lnTo>
                  <a:pt x="7623418" y="4441826"/>
                </a:lnTo>
                <a:lnTo>
                  <a:pt x="2633906" y="4441826"/>
                </a:lnTo>
                <a:close/>
                <a:moveTo>
                  <a:pt x="5287688" y="9527"/>
                </a:moveTo>
                <a:lnTo>
                  <a:pt x="10277201" y="9527"/>
                </a:lnTo>
                <a:lnTo>
                  <a:pt x="7782445" y="4441826"/>
                </a:lnTo>
                <a:close/>
                <a:moveTo>
                  <a:pt x="0" y="9525"/>
                </a:moveTo>
                <a:lnTo>
                  <a:pt x="4989513" y="9525"/>
                </a:lnTo>
                <a:lnTo>
                  <a:pt x="2494757" y="4441824"/>
                </a:lnTo>
                <a:close/>
                <a:moveTo>
                  <a:pt x="10436228" y="9525"/>
                </a:moveTo>
                <a:lnTo>
                  <a:pt x="12930983" y="4441824"/>
                </a:lnTo>
                <a:lnTo>
                  <a:pt x="7941471" y="4441824"/>
                </a:lnTo>
                <a:close/>
                <a:moveTo>
                  <a:pt x="10578313" y="0"/>
                </a:moveTo>
                <a:cubicBezTo>
                  <a:pt x="11359377" y="3167"/>
                  <a:pt x="12149923" y="6336"/>
                  <a:pt x="12930987" y="9503"/>
                </a:cubicBezTo>
                <a:lnTo>
                  <a:pt x="12962745" y="4268605"/>
                </a:lnTo>
                <a:close/>
              </a:path>
            </a:pathLst>
          </a:custGeom>
          <a:pattFill prst="pct5">
            <a:fgClr>
              <a:schemeClr val="accent1"/>
            </a:fgClr>
            <a:bgClr>
              <a:schemeClr val="bg1"/>
            </a:bgClr>
          </a:pattFill>
        </p:spPr>
        <p:txBody>
          <a:bodyPr wrap="square">
            <a:noAutofit/>
          </a:bodyPr>
          <a:lstStyle>
            <a:lvl1pPr>
              <a:defRPr sz="2100"/>
            </a:lvl1pPr>
          </a:lstStyle>
          <a:p>
            <a:r>
              <a:rPr lang="en-US"/>
              <a:t>Click icon to add picture</a:t>
            </a:r>
          </a:p>
        </p:txBody>
      </p:sp>
      <p:sp>
        <p:nvSpPr>
          <p:cNvPr id="33" name="Slide Number Placeholder 5">
            <a:extLst>
              <a:ext uri="{FF2B5EF4-FFF2-40B4-BE49-F238E27FC236}">
                <a16:creationId xmlns:a16="http://schemas.microsoft.com/office/drawing/2014/main" id="{03D4809D-4807-4B9B-B882-90DA004A1C72}"/>
              </a:ext>
            </a:extLst>
          </p:cNvPr>
          <p:cNvSpPr>
            <a:spLocks noGrp="1"/>
          </p:cNvSpPr>
          <p:nvPr>
            <p:ph type="sldNum" sz="quarter" idx="4"/>
          </p:nvPr>
        </p:nvSpPr>
        <p:spPr>
          <a:xfrm>
            <a:off x="327401" y="9279207"/>
            <a:ext cx="681681" cy="679251"/>
          </a:xfrm>
          <a:prstGeom prst="rect">
            <a:avLst/>
          </a:prstGeom>
        </p:spPr>
        <p:txBody>
          <a:bodyPr vert="horz" lIns="91440" tIns="45720" rIns="91440" bIns="45720" rtlCol="0" anchor="ctr"/>
          <a:lstStyle>
            <a:lvl1pPr algn="ctr">
              <a:defRPr sz="1601">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fld id="{BC64674B-0CCF-4531-A68C-815F17BC8CC8}" type="slidenum">
              <a:rPr lang="en-US" smtClean="0"/>
              <a:pPr/>
              <a:t>‹#›</a:t>
            </a:fld>
            <a:endParaRPr lang="en-US" dirty="0"/>
          </a:p>
        </p:txBody>
      </p:sp>
      <p:sp>
        <p:nvSpPr>
          <p:cNvPr id="5" name="Text Placeholder 2">
            <a:extLst>
              <a:ext uri="{FF2B5EF4-FFF2-40B4-BE49-F238E27FC236}">
                <a16:creationId xmlns:a16="http://schemas.microsoft.com/office/drawing/2014/main" id="{A263D9BB-7E8C-C54A-AB71-E7E885653236}"/>
              </a:ext>
            </a:extLst>
          </p:cNvPr>
          <p:cNvSpPr>
            <a:spLocks noGrp="1"/>
          </p:cNvSpPr>
          <p:nvPr>
            <p:ph type="body" sz="quarter" idx="11"/>
          </p:nvPr>
        </p:nvSpPr>
        <p:spPr>
          <a:xfrm>
            <a:off x="1472028" y="3436576"/>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A931EF21-1BCF-D544-B68C-463C1EE45F3F}"/>
              </a:ext>
            </a:extLst>
          </p:cNvPr>
          <p:cNvSpPr>
            <a:spLocks noGrp="1"/>
          </p:cNvSpPr>
          <p:nvPr>
            <p:ph type="body" sz="quarter" idx="13"/>
          </p:nvPr>
        </p:nvSpPr>
        <p:spPr>
          <a:xfrm>
            <a:off x="1472028" y="2785006"/>
            <a:ext cx="6342183"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889321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DA798601-D846-4D35-8EC1-279D4FC3EDA7}"/>
              </a:ext>
            </a:extLst>
          </p:cNvPr>
          <p:cNvSpPr>
            <a:spLocks noGrp="1"/>
          </p:cNvSpPr>
          <p:nvPr>
            <p:ph type="pic" sz="quarter" idx="10"/>
          </p:nvPr>
        </p:nvSpPr>
        <p:spPr>
          <a:xfrm>
            <a:off x="11429999" y="0"/>
            <a:ext cx="6858000" cy="10287000"/>
          </a:xfrm>
          <a:pattFill prst="pct5">
            <a:fgClr>
              <a:schemeClr val="accent1"/>
            </a:fgClr>
            <a:bgClr>
              <a:schemeClr val="bg1"/>
            </a:bgClr>
          </a:pattFill>
        </p:spPr>
        <p:txBody>
          <a:bodyPr>
            <a:normAutofit/>
          </a:bodyPr>
          <a:lstStyle>
            <a:lvl1pPr>
              <a:defRPr sz="2100"/>
            </a:lvl1pPr>
          </a:lstStyle>
          <a:p>
            <a:r>
              <a:rPr lang="en-US"/>
              <a:t>Click icon to add picture</a:t>
            </a:r>
          </a:p>
        </p:txBody>
      </p:sp>
      <p:sp>
        <p:nvSpPr>
          <p:cNvPr id="13" name="Rectangle 12">
            <a:extLst>
              <a:ext uri="{FF2B5EF4-FFF2-40B4-BE49-F238E27FC236}">
                <a16:creationId xmlns:a16="http://schemas.microsoft.com/office/drawing/2014/main" id="{3EA6A776-F38E-4345-80FC-C766BA947581}"/>
              </a:ext>
            </a:extLst>
          </p:cNvPr>
          <p:cNvSpPr/>
          <p:nvPr userDrawn="1"/>
        </p:nvSpPr>
        <p:spPr>
          <a:xfrm>
            <a:off x="1" y="0"/>
            <a:ext cx="1849121" cy="10287000"/>
          </a:xfrm>
          <a:prstGeom prst="rect">
            <a:avLst/>
          </a:prstGeom>
          <a:gradFill flip="none" rotWithShape="1">
            <a:gsLst>
              <a:gs pos="0">
                <a:srgbClr val="1C1B3D"/>
              </a:gs>
              <a:gs pos="85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E1F0726B-A436-4C8C-96F9-675F736C6790}"/>
              </a:ext>
            </a:extLst>
          </p:cNvPr>
          <p:cNvSpPr/>
          <p:nvPr userDrawn="1"/>
        </p:nvSpPr>
        <p:spPr>
          <a:xfrm>
            <a:off x="487681"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7D3A3E1C-4976-4748-A78F-EE772FF64315}"/>
              </a:ext>
            </a:extLst>
          </p:cNvPr>
          <p:cNvSpPr>
            <a:spLocks noGrp="1"/>
          </p:cNvSpPr>
          <p:nvPr>
            <p:ph type="sldNum" sz="quarter" idx="4"/>
          </p:nvPr>
        </p:nvSpPr>
        <p:spPr>
          <a:xfrm>
            <a:off x="487681"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&lt;#&gt;</a:t>
            </a:r>
          </a:p>
        </p:txBody>
      </p:sp>
      <p:pic>
        <p:nvPicPr>
          <p:cNvPr id="7" name="Picture 6">
            <a:extLst>
              <a:ext uri="{FF2B5EF4-FFF2-40B4-BE49-F238E27FC236}">
                <a16:creationId xmlns:a16="http://schemas.microsoft.com/office/drawing/2014/main" id="{F371695F-025D-CB45-BC88-96C89CE1795A}"/>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8" name="Text Placeholder 2">
            <a:extLst>
              <a:ext uri="{FF2B5EF4-FFF2-40B4-BE49-F238E27FC236}">
                <a16:creationId xmlns:a16="http://schemas.microsoft.com/office/drawing/2014/main" id="{AC58AFF7-0E7D-9E4A-8E06-2B729E20DDDD}"/>
              </a:ext>
            </a:extLst>
          </p:cNvPr>
          <p:cNvSpPr>
            <a:spLocks noGrp="1"/>
          </p:cNvSpPr>
          <p:nvPr>
            <p:ph type="body" sz="quarter" idx="11"/>
          </p:nvPr>
        </p:nvSpPr>
        <p:spPr>
          <a:xfrm>
            <a:off x="3097628" y="3436576"/>
            <a:ext cx="7024274"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5E2A7075-BA1D-4248-A18F-24E1F868096C}"/>
              </a:ext>
            </a:extLst>
          </p:cNvPr>
          <p:cNvSpPr>
            <a:spLocks noGrp="1"/>
          </p:cNvSpPr>
          <p:nvPr>
            <p:ph type="body" sz="quarter" idx="12"/>
          </p:nvPr>
        </p:nvSpPr>
        <p:spPr>
          <a:xfrm>
            <a:off x="3097628" y="2785004"/>
            <a:ext cx="7024274"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03393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90ABE100-5DF9-4100-BB7B-B2CDD20660AE}"/>
              </a:ext>
            </a:extLst>
          </p:cNvPr>
          <p:cNvSpPr/>
          <p:nvPr userDrawn="1"/>
        </p:nvSpPr>
        <p:spPr>
          <a:xfrm>
            <a:off x="0" y="0"/>
            <a:ext cx="18288000" cy="5387010"/>
          </a:xfrm>
          <a:prstGeom prst="flowChartDocument">
            <a:avLst/>
          </a:prstGeom>
          <a:gradFill flip="none" rotWithShape="1">
            <a:gsLst>
              <a:gs pos="0">
                <a:srgbClr val="1C1B3D"/>
              </a:gs>
              <a:gs pos="86000">
                <a:srgbClr val="4F408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C3F2CCB-22EE-494D-8D53-9799FBE9FA7C}"/>
              </a:ext>
            </a:extLst>
          </p:cNvPr>
          <p:cNvSpPr/>
          <p:nvPr userDrawn="1"/>
        </p:nvSpPr>
        <p:spPr>
          <a:xfrm>
            <a:off x="16988743" y="417461"/>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DBC4F7F6-AAD4-4CDD-BC50-06B1DBB6FA57}"/>
              </a:ext>
            </a:extLst>
          </p:cNvPr>
          <p:cNvSpPr>
            <a:spLocks noGrp="1"/>
          </p:cNvSpPr>
          <p:nvPr>
            <p:ph type="sldNum" sz="quarter" idx="4"/>
          </p:nvPr>
        </p:nvSpPr>
        <p:spPr>
          <a:xfrm>
            <a:off x="16988743" y="484136"/>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endParaRPr lang="en-US" dirty="0"/>
          </a:p>
        </p:txBody>
      </p:sp>
      <p:sp>
        <p:nvSpPr>
          <p:cNvPr id="23" name="Picture Placeholder 22">
            <a:extLst>
              <a:ext uri="{FF2B5EF4-FFF2-40B4-BE49-F238E27FC236}">
                <a16:creationId xmlns:a16="http://schemas.microsoft.com/office/drawing/2014/main" id="{545184E7-E261-4B0C-9635-9AB0DA21876B}"/>
              </a:ext>
            </a:extLst>
          </p:cNvPr>
          <p:cNvSpPr>
            <a:spLocks noGrp="1"/>
          </p:cNvSpPr>
          <p:nvPr>
            <p:ph type="pic" sz="quarter" idx="10"/>
          </p:nvPr>
        </p:nvSpPr>
        <p:spPr>
          <a:xfrm>
            <a:off x="999590" y="2565055"/>
            <a:ext cx="5003525" cy="4054724"/>
          </a:xfrm>
          <a:prstGeom prst="roundRect">
            <a:avLst>
              <a:gd name="adj" fmla="val 10215"/>
            </a:avLst>
          </a:prstGeom>
          <a:pattFill prst="pct5">
            <a:fgClr>
              <a:schemeClr val="accent1"/>
            </a:fgClr>
            <a:bgClr>
              <a:schemeClr val="bg1"/>
            </a:bgClr>
          </a:pattFill>
          <a:effectLst>
            <a:outerShdw blurRad="63500" dist="38100" dir="5400000" algn="t" rotWithShape="0">
              <a:prstClr val="black">
                <a:alpha val="31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6" name="Picture Placeholder 22">
            <a:extLst>
              <a:ext uri="{FF2B5EF4-FFF2-40B4-BE49-F238E27FC236}">
                <a16:creationId xmlns:a16="http://schemas.microsoft.com/office/drawing/2014/main" id="{7F07834A-71A5-44BA-B740-44149E82FF48}"/>
              </a:ext>
            </a:extLst>
          </p:cNvPr>
          <p:cNvSpPr>
            <a:spLocks noGrp="1"/>
          </p:cNvSpPr>
          <p:nvPr>
            <p:ph type="pic" sz="quarter" idx="13"/>
          </p:nvPr>
        </p:nvSpPr>
        <p:spPr>
          <a:xfrm>
            <a:off x="6655016" y="2562472"/>
            <a:ext cx="5003525" cy="4054724"/>
          </a:xfrm>
          <a:prstGeom prst="roundRect">
            <a:avLst>
              <a:gd name="adj" fmla="val 10215"/>
            </a:avLst>
          </a:prstGeom>
          <a:pattFill prst="pct5">
            <a:fgClr>
              <a:schemeClr val="accent1"/>
            </a:fgClr>
            <a:bgClr>
              <a:schemeClr val="bg1"/>
            </a:bgClr>
          </a:pattFill>
          <a:effectLst>
            <a:outerShdw blurRad="63500" dist="38100" dir="5400000" algn="t" rotWithShape="0">
              <a:prstClr val="black">
                <a:alpha val="31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7" name="Picture Placeholder 22">
            <a:extLst>
              <a:ext uri="{FF2B5EF4-FFF2-40B4-BE49-F238E27FC236}">
                <a16:creationId xmlns:a16="http://schemas.microsoft.com/office/drawing/2014/main" id="{BA479C75-5616-4F01-9BFF-834FF158BBDA}"/>
              </a:ext>
            </a:extLst>
          </p:cNvPr>
          <p:cNvSpPr>
            <a:spLocks noGrp="1"/>
          </p:cNvSpPr>
          <p:nvPr>
            <p:ph type="pic" sz="quarter" idx="14"/>
          </p:nvPr>
        </p:nvSpPr>
        <p:spPr>
          <a:xfrm>
            <a:off x="12310442" y="2562472"/>
            <a:ext cx="5003525" cy="4054724"/>
          </a:xfrm>
          <a:prstGeom prst="roundRect">
            <a:avLst>
              <a:gd name="adj" fmla="val 10215"/>
            </a:avLst>
          </a:prstGeom>
          <a:pattFill prst="pct5">
            <a:fgClr>
              <a:schemeClr val="accent1"/>
            </a:fgClr>
            <a:bgClr>
              <a:schemeClr val="bg1"/>
            </a:bgClr>
          </a:pattFill>
          <a:effectLst>
            <a:outerShdw blurRad="63500" dist="38100" dir="5400000" algn="t" rotWithShape="0">
              <a:prstClr val="black">
                <a:alpha val="31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8" name="Text Placeholder 2">
            <a:extLst>
              <a:ext uri="{FF2B5EF4-FFF2-40B4-BE49-F238E27FC236}">
                <a16:creationId xmlns:a16="http://schemas.microsoft.com/office/drawing/2014/main" id="{0CF0D917-52D9-7341-BDD8-75AA62F2E572}"/>
              </a:ext>
            </a:extLst>
          </p:cNvPr>
          <p:cNvSpPr>
            <a:spLocks noGrp="1"/>
          </p:cNvSpPr>
          <p:nvPr>
            <p:ph type="body" sz="quarter" idx="11"/>
          </p:nvPr>
        </p:nvSpPr>
        <p:spPr>
          <a:xfrm>
            <a:off x="999590" y="7648555"/>
            <a:ext cx="4899386" cy="1343048"/>
          </a:xfrm>
        </p:spPr>
        <p:txBody>
          <a:bodyPr/>
          <a:lstStyle/>
          <a:p>
            <a:pPr lvl="0"/>
            <a:r>
              <a:rPr lang="en-US"/>
              <a:t>Click to edit Master text styles</a:t>
            </a:r>
          </a:p>
        </p:txBody>
      </p:sp>
      <p:sp>
        <p:nvSpPr>
          <p:cNvPr id="9" name="Text Placeholder 4">
            <a:extLst>
              <a:ext uri="{FF2B5EF4-FFF2-40B4-BE49-F238E27FC236}">
                <a16:creationId xmlns:a16="http://schemas.microsoft.com/office/drawing/2014/main" id="{3AB50231-C1DF-5847-8B8B-7AD4FA176277}"/>
              </a:ext>
            </a:extLst>
          </p:cNvPr>
          <p:cNvSpPr>
            <a:spLocks noGrp="1"/>
          </p:cNvSpPr>
          <p:nvPr>
            <p:ph type="body" sz="quarter" idx="12"/>
          </p:nvPr>
        </p:nvSpPr>
        <p:spPr>
          <a:xfrm>
            <a:off x="999590" y="6996981"/>
            <a:ext cx="4899386"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10" name="Text Placeholder 2">
            <a:extLst>
              <a:ext uri="{FF2B5EF4-FFF2-40B4-BE49-F238E27FC236}">
                <a16:creationId xmlns:a16="http://schemas.microsoft.com/office/drawing/2014/main" id="{79C8EFE7-6571-714B-8CFA-82FDD1F0FCB6}"/>
              </a:ext>
            </a:extLst>
          </p:cNvPr>
          <p:cNvSpPr>
            <a:spLocks noGrp="1"/>
          </p:cNvSpPr>
          <p:nvPr>
            <p:ph type="body" sz="quarter" idx="15"/>
          </p:nvPr>
        </p:nvSpPr>
        <p:spPr>
          <a:xfrm>
            <a:off x="6739930" y="7648555"/>
            <a:ext cx="4899386" cy="1343048"/>
          </a:xfrm>
        </p:spPr>
        <p:txBody>
          <a:bodyPr/>
          <a:lstStyle/>
          <a:p>
            <a:pPr lvl="0"/>
            <a:r>
              <a:rPr lang="en-US"/>
              <a:t>Click to edit Master text styles</a:t>
            </a:r>
          </a:p>
        </p:txBody>
      </p:sp>
      <p:sp>
        <p:nvSpPr>
          <p:cNvPr id="11" name="Text Placeholder 4">
            <a:extLst>
              <a:ext uri="{FF2B5EF4-FFF2-40B4-BE49-F238E27FC236}">
                <a16:creationId xmlns:a16="http://schemas.microsoft.com/office/drawing/2014/main" id="{44D85C56-E3CB-3D4B-A324-CAA477E3C582}"/>
              </a:ext>
            </a:extLst>
          </p:cNvPr>
          <p:cNvSpPr>
            <a:spLocks noGrp="1"/>
          </p:cNvSpPr>
          <p:nvPr>
            <p:ph type="body" sz="quarter" idx="16"/>
          </p:nvPr>
        </p:nvSpPr>
        <p:spPr>
          <a:xfrm>
            <a:off x="6739930" y="6996981"/>
            <a:ext cx="4899386"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15" name="Text Placeholder 2">
            <a:extLst>
              <a:ext uri="{FF2B5EF4-FFF2-40B4-BE49-F238E27FC236}">
                <a16:creationId xmlns:a16="http://schemas.microsoft.com/office/drawing/2014/main" id="{DE982D87-34A7-A744-85FC-FA71FF63AD48}"/>
              </a:ext>
            </a:extLst>
          </p:cNvPr>
          <p:cNvSpPr>
            <a:spLocks noGrp="1"/>
          </p:cNvSpPr>
          <p:nvPr>
            <p:ph type="body" sz="quarter" idx="17"/>
          </p:nvPr>
        </p:nvSpPr>
        <p:spPr>
          <a:xfrm>
            <a:off x="12310442" y="7625617"/>
            <a:ext cx="4899386" cy="1343048"/>
          </a:xfrm>
        </p:spPr>
        <p:txBody>
          <a:bodyPr/>
          <a:lstStyle/>
          <a:p>
            <a:pPr lvl="0"/>
            <a:r>
              <a:rPr lang="en-US"/>
              <a:t>Click to edit Master text styles</a:t>
            </a:r>
          </a:p>
        </p:txBody>
      </p:sp>
      <p:sp>
        <p:nvSpPr>
          <p:cNvPr id="16" name="Text Placeholder 4">
            <a:extLst>
              <a:ext uri="{FF2B5EF4-FFF2-40B4-BE49-F238E27FC236}">
                <a16:creationId xmlns:a16="http://schemas.microsoft.com/office/drawing/2014/main" id="{F9A15589-9283-304A-B58C-55556EBA95DE}"/>
              </a:ext>
            </a:extLst>
          </p:cNvPr>
          <p:cNvSpPr>
            <a:spLocks noGrp="1"/>
          </p:cNvSpPr>
          <p:nvPr>
            <p:ph type="body" sz="quarter" idx="18"/>
          </p:nvPr>
        </p:nvSpPr>
        <p:spPr>
          <a:xfrm>
            <a:off x="12310442" y="6974043"/>
            <a:ext cx="4899386"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789447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421D48C-A265-436A-AB8C-00A0BEB0DDB6}"/>
              </a:ext>
            </a:extLst>
          </p:cNvPr>
          <p:cNvSpPr/>
          <p:nvPr userDrawn="1"/>
        </p:nvSpPr>
        <p:spPr>
          <a:xfrm>
            <a:off x="16438880"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2" name="Picture Placeholder 11">
            <a:extLst>
              <a:ext uri="{FF2B5EF4-FFF2-40B4-BE49-F238E27FC236}">
                <a16:creationId xmlns:a16="http://schemas.microsoft.com/office/drawing/2014/main" id="{3BAC6D3C-E84D-4CA9-93C8-DAC945AE17F4}"/>
              </a:ext>
            </a:extLst>
          </p:cNvPr>
          <p:cNvSpPr>
            <a:spLocks noGrp="1"/>
          </p:cNvSpPr>
          <p:nvPr>
            <p:ph type="pic" sz="quarter" idx="10"/>
          </p:nvPr>
        </p:nvSpPr>
        <p:spPr>
          <a:xfrm>
            <a:off x="1455796" y="1595879"/>
            <a:ext cx="2984828" cy="3403601"/>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12797CA5-F8A6-40C1-B2AC-FEE48B1F3532}"/>
              </a:ext>
            </a:extLst>
          </p:cNvPr>
          <p:cNvSpPr>
            <a:spLocks noGrp="1"/>
          </p:cNvSpPr>
          <p:nvPr>
            <p:ph type="pic" sz="quarter" idx="11"/>
          </p:nvPr>
        </p:nvSpPr>
        <p:spPr>
          <a:xfrm>
            <a:off x="2848960" y="5486885"/>
            <a:ext cx="2984828" cy="3403601"/>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13">
            <a:extLst>
              <a:ext uri="{FF2B5EF4-FFF2-40B4-BE49-F238E27FC236}">
                <a16:creationId xmlns:a16="http://schemas.microsoft.com/office/drawing/2014/main" id="{CE72BFCE-418E-4F05-9BD7-689E5A8F422B}"/>
              </a:ext>
            </a:extLst>
          </p:cNvPr>
          <p:cNvSpPr>
            <a:spLocks noGrp="1"/>
          </p:cNvSpPr>
          <p:nvPr>
            <p:ph type="pic" sz="quarter" idx="12"/>
          </p:nvPr>
        </p:nvSpPr>
        <p:spPr>
          <a:xfrm>
            <a:off x="8288527" y="1591427"/>
            <a:ext cx="2984828" cy="3403601"/>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14">
            <a:extLst>
              <a:ext uri="{FF2B5EF4-FFF2-40B4-BE49-F238E27FC236}">
                <a16:creationId xmlns:a16="http://schemas.microsoft.com/office/drawing/2014/main" id="{80800FAD-C06B-4243-9286-A4B82CFBC838}"/>
              </a:ext>
            </a:extLst>
          </p:cNvPr>
          <p:cNvSpPr>
            <a:spLocks noGrp="1"/>
          </p:cNvSpPr>
          <p:nvPr>
            <p:ph type="pic" sz="quarter" idx="13"/>
          </p:nvPr>
        </p:nvSpPr>
        <p:spPr>
          <a:xfrm>
            <a:off x="9780940" y="5501828"/>
            <a:ext cx="2984828" cy="3403601"/>
          </a:xfrm>
          <a:custGeom>
            <a:avLst/>
            <a:gdLst>
              <a:gd name="connsiteX0" fmla="*/ 1492414 w 2984827"/>
              <a:gd name="connsiteY0" fmla="*/ 0 h 3403600"/>
              <a:gd name="connsiteX1" fmla="*/ 2984827 w 2984827"/>
              <a:gd name="connsiteY1" fmla="*/ 746207 h 3403600"/>
              <a:gd name="connsiteX2" fmla="*/ 2984827 w 2984827"/>
              <a:gd name="connsiteY2" fmla="*/ 2657393 h 3403600"/>
              <a:gd name="connsiteX3" fmla="*/ 1492414 w 2984827"/>
              <a:gd name="connsiteY3" fmla="*/ 3403600 h 3403600"/>
              <a:gd name="connsiteX4" fmla="*/ 0 w 2984827"/>
              <a:gd name="connsiteY4" fmla="*/ 2657393 h 3403600"/>
              <a:gd name="connsiteX5" fmla="*/ 0 w 2984827"/>
              <a:gd name="connsiteY5" fmla="*/ 746207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827" h="3403600">
                <a:moveTo>
                  <a:pt x="1492414" y="0"/>
                </a:moveTo>
                <a:lnTo>
                  <a:pt x="2984827" y="746207"/>
                </a:lnTo>
                <a:lnTo>
                  <a:pt x="2984827" y="2657393"/>
                </a:lnTo>
                <a:lnTo>
                  <a:pt x="1492414" y="3403600"/>
                </a:lnTo>
                <a:lnTo>
                  <a:pt x="0" y="2657393"/>
                </a:lnTo>
                <a:lnTo>
                  <a:pt x="0" y="746207"/>
                </a:lnTo>
                <a:close/>
              </a:path>
            </a:pathLst>
          </a:custGeom>
          <a:pattFill prst="pct5">
            <a:fgClr>
              <a:schemeClr val="accent1"/>
            </a:fgClr>
            <a:bgClr>
              <a:schemeClr val="bg1"/>
            </a:bgClr>
          </a:pattFill>
          <a:effectLst>
            <a:outerShdw blurRad="50800" dist="38100" dir="5400000" algn="t" rotWithShape="0">
              <a:prstClr val="black">
                <a:alpha val="25000"/>
              </a:prstClr>
            </a:outerShdw>
          </a:effectLst>
        </p:spPr>
        <p:txBody>
          <a:bodyPr wrap="square">
            <a:no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1" name="Oval 20">
            <a:extLst>
              <a:ext uri="{FF2B5EF4-FFF2-40B4-BE49-F238E27FC236}">
                <a16:creationId xmlns:a16="http://schemas.microsoft.com/office/drawing/2014/main" id="{6114F663-61C0-40B3-B129-0DE3518C4006}"/>
              </a:ext>
            </a:extLst>
          </p:cNvPr>
          <p:cNvSpPr/>
          <p:nvPr userDrawn="1"/>
        </p:nvSpPr>
        <p:spPr>
          <a:xfrm>
            <a:off x="327400" y="9276776"/>
            <a:ext cx="681683" cy="681683"/>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2" name="Slide Number Placeholder 5">
            <a:extLst>
              <a:ext uri="{FF2B5EF4-FFF2-40B4-BE49-F238E27FC236}">
                <a16:creationId xmlns:a16="http://schemas.microsoft.com/office/drawing/2014/main" id="{91DCCFB0-B655-4E86-B6E9-6664DB1815D8}"/>
              </a:ext>
            </a:extLst>
          </p:cNvPr>
          <p:cNvSpPr>
            <a:spLocks noGrp="1"/>
          </p:cNvSpPr>
          <p:nvPr>
            <p:ph type="sldNum" sz="quarter" idx="4"/>
          </p:nvPr>
        </p:nvSpPr>
        <p:spPr>
          <a:xfrm>
            <a:off x="327401" y="9279207"/>
            <a:ext cx="681681" cy="679251"/>
          </a:xfrm>
          <a:prstGeom prst="rect">
            <a:avLst/>
          </a:prstGeom>
        </p:spPr>
        <p:txBody>
          <a:bodyPr vert="horz" lIns="91440" tIns="45720" rIns="91440" bIns="45720" rtlCol="0" anchor="ctr"/>
          <a:lstStyle>
            <a:lvl1pPr algn="ctr">
              <a:defRPr sz="1601">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fld id="{BC64674B-0CCF-4531-A68C-815F17BC8CC8}" type="slidenum">
              <a:rPr lang="en-US" smtClean="0"/>
              <a:pPr/>
              <a:t>‹#›</a:t>
            </a:fld>
            <a:endParaRPr lang="en-US"/>
          </a:p>
        </p:txBody>
      </p:sp>
      <p:pic>
        <p:nvPicPr>
          <p:cNvPr id="10" name="Picture 9">
            <a:extLst>
              <a:ext uri="{FF2B5EF4-FFF2-40B4-BE49-F238E27FC236}">
                <a16:creationId xmlns:a16="http://schemas.microsoft.com/office/drawing/2014/main" id="{36102B73-770B-DE4A-9999-C7152BBC3226}"/>
              </a:ext>
            </a:extLst>
          </p:cNvPr>
          <p:cNvPicPr>
            <a:picLocks noChangeAspect="1"/>
          </p:cNvPicPr>
          <p:nvPr userDrawn="1"/>
        </p:nvPicPr>
        <p:blipFill>
          <a:blip r:embed="rId2"/>
          <a:stretch>
            <a:fillRect/>
          </a:stretch>
        </p:blipFill>
        <p:spPr>
          <a:xfrm>
            <a:off x="16849826" y="498845"/>
            <a:ext cx="1089732" cy="782936"/>
          </a:xfrm>
          <a:prstGeom prst="rect">
            <a:avLst/>
          </a:prstGeom>
        </p:spPr>
      </p:pic>
      <p:sp>
        <p:nvSpPr>
          <p:cNvPr id="25" name="Text Placeholder 2">
            <a:extLst>
              <a:ext uri="{FF2B5EF4-FFF2-40B4-BE49-F238E27FC236}">
                <a16:creationId xmlns:a16="http://schemas.microsoft.com/office/drawing/2014/main" id="{6B59C014-6AA4-014B-B826-5C179E9CAB64}"/>
              </a:ext>
            </a:extLst>
          </p:cNvPr>
          <p:cNvSpPr>
            <a:spLocks noGrp="1"/>
          </p:cNvSpPr>
          <p:nvPr>
            <p:ph type="body" sz="quarter" idx="14"/>
          </p:nvPr>
        </p:nvSpPr>
        <p:spPr>
          <a:xfrm>
            <a:off x="6084431" y="6907302"/>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51BDC24-0424-D641-9F07-EBE3F0B1CBFD}"/>
              </a:ext>
            </a:extLst>
          </p:cNvPr>
          <p:cNvSpPr>
            <a:spLocks noGrp="1"/>
          </p:cNvSpPr>
          <p:nvPr>
            <p:ph type="body" sz="quarter" idx="15" hasCustomPrompt="1"/>
          </p:nvPr>
        </p:nvSpPr>
        <p:spPr>
          <a:xfrm>
            <a:off x="6084431" y="6389029"/>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32" name="Text Placeholder 2">
            <a:extLst>
              <a:ext uri="{FF2B5EF4-FFF2-40B4-BE49-F238E27FC236}">
                <a16:creationId xmlns:a16="http://schemas.microsoft.com/office/drawing/2014/main" id="{83994F0A-B2D0-1E4B-91CA-ACC696F348C0}"/>
              </a:ext>
            </a:extLst>
          </p:cNvPr>
          <p:cNvSpPr>
            <a:spLocks noGrp="1"/>
          </p:cNvSpPr>
          <p:nvPr>
            <p:ph type="body" sz="quarter" idx="20"/>
          </p:nvPr>
        </p:nvSpPr>
        <p:spPr>
          <a:xfrm>
            <a:off x="13016411" y="6907302"/>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593101C9-899B-1143-8EBA-D690648F231D}"/>
              </a:ext>
            </a:extLst>
          </p:cNvPr>
          <p:cNvSpPr>
            <a:spLocks noGrp="1"/>
          </p:cNvSpPr>
          <p:nvPr>
            <p:ph type="body" sz="quarter" idx="21" hasCustomPrompt="1"/>
          </p:nvPr>
        </p:nvSpPr>
        <p:spPr>
          <a:xfrm>
            <a:off x="13016411" y="6389029"/>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34" name="Text Placeholder 2">
            <a:extLst>
              <a:ext uri="{FF2B5EF4-FFF2-40B4-BE49-F238E27FC236}">
                <a16:creationId xmlns:a16="http://schemas.microsoft.com/office/drawing/2014/main" id="{E5D5E12F-E0C7-A645-BD3B-439A66844C30}"/>
              </a:ext>
            </a:extLst>
          </p:cNvPr>
          <p:cNvSpPr>
            <a:spLocks noGrp="1"/>
          </p:cNvSpPr>
          <p:nvPr>
            <p:ph type="body" sz="quarter" idx="22"/>
          </p:nvPr>
        </p:nvSpPr>
        <p:spPr>
          <a:xfrm>
            <a:off x="4691267" y="2983235"/>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F2F18EA3-69D1-634F-9A5B-89D107FC7D50}"/>
              </a:ext>
            </a:extLst>
          </p:cNvPr>
          <p:cNvSpPr>
            <a:spLocks noGrp="1"/>
          </p:cNvSpPr>
          <p:nvPr>
            <p:ph type="body" sz="quarter" idx="23" hasCustomPrompt="1"/>
          </p:nvPr>
        </p:nvSpPr>
        <p:spPr>
          <a:xfrm>
            <a:off x="4691267" y="2464960"/>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36" name="Text Placeholder 2">
            <a:extLst>
              <a:ext uri="{FF2B5EF4-FFF2-40B4-BE49-F238E27FC236}">
                <a16:creationId xmlns:a16="http://schemas.microsoft.com/office/drawing/2014/main" id="{589390A1-EBC8-5846-B56A-ECE1B02645A4}"/>
              </a:ext>
            </a:extLst>
          </p:cNvPr>
          <p:cNvSpPr>
            <a:spLocks noGrp="1"/>
          </p:cNvSpPr>
          <p:nvPr>
            <p:ph type="body" sz="quarter" idx="24"/>
          </p:nvPr>
        </p:nvSpPr>
        <p:spPr>
          <a:xfrm>
            <a:off x="11523999" y="2983235"/>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37" name="Text Placeholder 4">
            <a:extLst>
              <a:ext uri="{FF2B5EF4-FFF2-40B4-BE49-F238E27FC236}">
                <a16:creationId xmlns:a16="http://schemas.microsoft.com/office/drawing/2014/main" id="{9A669339-54B0-1D43-AF22-29EC6D5AE355}"/>
              </a:ext>
            </a:extLst>
          </p:cNvPr>
          <p:cNvSpPr>
            <a:spLocks noGrp="1"/>
          </p:cNvSpPr>
          <p:nvPr>
            <p:ph type="body" sz="quarter" idx="25" hasCustomPrompt="1"/>
          </p:nvPr>
        </p:nvSpPr>
        <p:spPr>
          <a:xfrm>
            <a:off x="11523999" y="2464960"/>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2027910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7C3909-F2CE-4FFC-A552-075FF08F6AC2}"/>
              </a:ext>
            </a:extLst>
          </p:cNvPr>
          <p:cNvSpPr>
            <a:spLocks noGrp="1"/>
          </p:cNvSpPr>
          <p:nvPr>
            <p:ph type="pic" sz="quarter" idx="10"/>
          </p:nvPr>
        </p:nvSpPr>
        <p:spPr>
          <a:xfrm>
            <a:off x="1219200" y="2487191"/>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4" name="Picture Placeholder 4">
            <a:extLst>
              <a:ext uri="{FF2B5EF4-FFF2-40B4-BE49-F238E27FC236}">
                <a16:creationId xmlns:a16="http://schemas.microsoft.com/office/drawing/2014/main" id="{B29BB7E0-6B9A-433A-877F-C0094FBAD4F7}"/>
              </a:ext>
            </a:extLst>
          </p:cNvPr>
          <p:cNvSpPr>
            <a:spLocks noGrp="1"/>
          </p:cNvSpPr>
          <p:nvPr>
            <p:ph type="pic" sz="quarter" idx="11"/>
          </p:nvPr>
        </p:nvSpPr>
        <p:spPr>
          <a:xfrm>
            <a:off x="4450080" y="5003471"/>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4">
            <a:extLst>
              <a:ext uri="{FF2B5EF4-FFF2-40B4-BE49-F238E27FC236}">
                <a16:creationId xmlns:a16="http://schemas.microsoft.com/office/drawing/2014/main" id="{75061CC7-F112-42FA-9693-5642FFC9B351}"/>
              </a:ext>
            </a:extLst>
          </p:cNvPr>
          <p:cNvSpPr>
            <a:spLocks noGrp="1"/>
          </p:cNvSpPr>
          <p:nvPr>
            <p:ph type="pic" sz="quarter" idx="12"/>
          </p:nvPr>
        </p:nvSpPr>
        <p:spPr>
          <a:xfrm>
            <a:off x="7680960" y="2487191"/>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4">
            <a:extLst>
              <a:ext uri="{FF2B5EF4-FFF2-40B4-BE49-F238E27FC236}">
                <a16:creationId xmlns:a16="http://schemas.microsoft.com/office/drawing/2014/main" id="{1F7F543E-BB5E-482C-B5F7-8ED901D578FC}"/>
              </a:ext>
            </a:extLst>
          </p:cNvPr>
          <p:cNvSpPr>
            <a:spLocks noGrp="1"/>
          </p:cNvSpPr>
          <p:nvPr>
            <p:ph type="pic" sz="quarter" idx="13"/>
          </p:nvPr>
        </p:nvSpPr>
        <p:spPr>
          <a:xfrm>
            <a:off x="10911840" y="5044110"/>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7" name="Picture Placeholder 4">
            <a:extLst>
              <a:ext uri="{FF2B5EF4-FFF2-40B4-BE49-F238E27FC236}">
                <a16:creationId xmlns:a16="http://schemas.microsoft.com/office/drawing/2014/main" id="{26D7386C-F3E3-4E26-8491-E2A27C537EBC}"/>
              </a:ext>
            </a:extLst>
          </p:cNvPr>
          <p:cNvSpPr>
            <a:spLocks noGrp="1"/>
          </p:cNvSpPr>
          <p:nvPr>
            <p:ph type="pic" sz="quarter" idx="14"/>
          </p:nvPr>
        </p:nvSpPr>
        <p:spPr>
          <a:xfrm>
            <a:off x="14142720" y="2487191"/>
            <a:ext cx="2926080" cy="2926080"/>
          </a:xfrm>
          <a:prstGeom prst="ellipse">
            <a:avLst/>
          </a:prstGeo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8" name="Rectangle 27">
            <a:extLst>
              <a:ext uri="{FF2B5EF4-FFF2-40B4-BE49-F238E27FC236}">
                <a16:creationId xmlns:a16="http://schemas.microsoft.com/office/drawing/2014/main" id="{122B7409-44CC-4947-9122-97B015B9967F}"/>
              </a:ext>
            </a:extLst>
          </p:cNvPr>
          <p:cNvSpPr/>
          <p:nvPr userDrawn="1"/>
        </p:nvSpPr>
        <p:spPr>
          <a:xfrm>
            <a:off x="8666482"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1" name="Slide Number Placeholder 5">
            <a:extLst>
              <a:ext uri="{FF2B5EF4-FFF2-40B4-BE49-F238E27FC236}">
                <a16:creationId xmlns:a16="http://schemas.microsoft.com/office/drawing/2014/main" id="{9502AB46-06AD-49BC-A94A-42F7FC1296BE}"/>
              </a:ext>
            </a:extLst>
          </p:cNvPr>
          <p:cNvSpPr>
            <a:spLocks noGrp="1"/>
          </p:cNvSpPr>
          <p:nvPr>
            <p:ph type="sldNum" sz="quarter" idx="4"/>
          </p:nvPr>
        </p:nvSpPr>
        <p:spPr>
          <a:xfrm>
            <a:off x="8666482"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9" name="Text Placeholder 2">
            <a:extLst>
              <a:ext uri="{FF2B5EF4-FFF2-40B4-BE49-F238E27FC236}">
                <a16:creationId xmlns:a16="http://schemas.microsoft.com/office/drawing/2014/main" id="{FCDC7DFE-013B-1942-B5BA-E69A6583CA25}"/>
              </a:ext>
            </a:extLst>
          </p:cNvPr>
          <p:cNvSpPr>
            <a:spLocks noGrp="1"/>
          </p:cNvSpPr>
          <p:nvPr>
            <p:ph type="body" sz="quarter" idx="15"/>
          </p:nvPr>
        </p:nvSpPr>
        <p:spPr>
          <a:xfrm>
            <a:off x="973455" y="6307695"/>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5959F10D-EAAE-8845-A33D-F742FFB2A5AE}"/>
              </a:ext>
            </a:extLst>
          </p:cNvPr>
          <p:cNvSpPr>
            <a:spLocks noGrp="1"/>
          </p:cNvSpPr>
          <p:nvPr>
            <p:ph type="body" sz="quarter" idx="16" hasCustomPrompt="1"/>
          </p:nvPr>
        </p:nvSpPr>
        <p:spPr>
          <a:xfrm>
            <a:off x="973455" y="5789422"/>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1" name="Text Placeholder 2">
            <a:extLst>
              <a:ext uri="{FF2B5EF4-FFF2-40B4-BE49-F238E27FC236}">
                <a16:creationId xmlns:a16="http://schemas.microsoft.com/office/drawing/2014/main" id="{D4D4092F-F989-6B44-8A78-2F371952E31E}"/>
              </a:ext>
            </a:extLst>
          </p:cNvPr>
          <p:cNvSpPr>
            <a:spLocks noGrp="1"/>
          </p:cNvSpPr>
          <p:nvPr>
            <p:ph type="body" sz="quarter" idx="20"/>
          </p:nvPr>
        </p:nvSpPr>
        <p:spPr>
          <a:xfrm>
            <a:off x="7555923" y="6307695"/>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B108EFF3-0C59-344E-8499-E3A9BF12C408}"/>
              </a:ext>
            </a:extLst>
          </p:cNvPr>
          <p:cNvSpPr>
            <a:spLocks noGrp="1"/>
          </p:cNvSpPr>
          <p:nvPr>
            <p:ph type="body" sz="quarter" idx="21" hasCustomPrompt="1"/>
          </p:nvPr>
        </p:nvSpPr>
        <p:spPr>
          <a:xfrm>
            <a:off x="7555923" y="5789422"/>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3" name="Text Placeholder 2">
            <a:extLst>
              <a:ext uri="{FF2B5EF4-FFF2-40B4-BE49-F238E27FC236}">
                <a16:creationId xmlns:a16="http://schemas.microsoft.com/office/drawing/2014/main" id="{36C4FE31-0918-864C-A3C7-ADBBA508614D}"/>
              </a:ext>
            </a:extLst>
          </p:cNvPr>
          <p:cNvSpPr>
            <a:spLocks noGrp="1"/>
          </p:cNvSpPr>
          <p:nvPr>
            <p:ph type="body" sz="quarter" idx="22"/>
          </p:nvPr>
        </p:nvSpPr>
        <p:spPr>
          <a:xfrm>
            <a:off x="14022014" y="6364112"/>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3952E0B7-1213-0D47-B90B-5E735B5F8994}"/>
              </a:ext>
            </a:extLst>
          </p:cNvPr>
          <p:cNvSpPr>
            <a:spLocks noGrp="1"/>
          </p:cNvSpPr>
          <p:nvPr>
            <p:ph type="body" sz="quarter" idx="23" hasCustomPrompt="1"/>
          </p:nvPr>
        </p:nvSpPr>
        <p:spPr>
          <a:xfrm>
            <a:off x="14022014" y="5845838"/>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5" name="Text Placeholder 2">
            <a:extLst>
              <a:ext uri="{FF2B5EF4-FFF2-40B4-BE49-F238E27FC236}">
                <a16:creationId xmlns:a16="http://schemas.microsoft.com/office/drawing/2014/main" id="{7D8EFAB9-CD88-3940-A493-6C03651CEECF}"/>
              </a:ext>
            </a:extLst>
          </p:cNvPr>
          <p:cNvSpPr>
            <a:spLocks noGrp="1"/>
          </p:cNvSpPr>
          <p:nvPr>
            <p:ph type="body" sz="quarter" idx="24"/>
          </p:nvPr>
        </p:nvSpPr>
        <p:spPr>
          <a:xfrm>
            <a:off x="10788968" y="3507032"/>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197F2D19-AC07-8544-A6CD-662E1C27E315}"/>
              </a:ext>
            </a:extLst>
          </p:cNvPr>
          <p:cNvSpPr>
            <a:spLocks noGrp="1"/>
          </p:cNvSpPr>
          <p:nvPr>
            <p:ph type="body" sz="quarter" idx="25" hasCustomPrompt="1"/>
          </p:nvPr>
        </p:nvSpPr>
        <p:spPr>
          <a:xfrm>
            <a:off x="10788968" y="2988758"/>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7" name="Text Placeholder 2">
            <a:extLst>
              <a:ext uri="{FF2B5EF4-FFF2-40B4-BE49-F238E27FC236}">
                <a16:creationId xmlns:a16="http://schemas.microsoft.com/office/drawing/2014/main" id="{52EFBC51-6A1C-594C-824F-5782D95C49F3}"/>
              </a:ext>
            </a:extLst>
          </p:cNvPr>
          <p:cNvSpPr>
            <a:spLocks noGrp="1"/>
          </p:cNvSpPr>
          <p:nvPr>
            <p:ph type="body" sz="quarter" idx="26"/>
          </p:nvPr>
        </p:nvSpPr>
        <p:spPr>
          <a:xfrm>
            <a:off x="4318140" y="3507032"/>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272C50BF-0738-3E4F-89EE-F1B83B49DC79}"/>
              </a:ext>
            </a:extLst>
          </p:cNvPr>
          <p:cNvSpPr>
            <a:spLocks noGrp="1"/>
          </p:cNvSpPr>
          <p:nvPr>
            <p:ph type="body" sz="quarter" idx="27" hasCustomPrompt="1"/>
          </p:nvPr>
        </p:nvSpPr>
        <p:spPr>
          <a:xfrm>
            <a:off x="4318140" y="2988758"/>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3869104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DF49B-CCAE-4ECB-8D14-273C5EF25359}"/>
              </a:ext>
            </a:extLst>
          </p:cNvPr>
          <p:cNvSpPr/>
          <p:nvPr userDrawn="1"/>
        </p:nvSpPr>
        <p:spPr>
          <a:xfrm>
            <a:off x="14264639" y="1"/>
            <a:ext cx="4023362" cy="5952227"/>
          </a:xfrm>
          <a:prstGeom prst="rect">
            <a:avLst/>
          </a:prstGeom>
          <a:gradFill flip="none" rotWithShape="1">
            <a:gsLst>
              <a:gs pos="0">
                <a:srgbClr val="4F408E"/>
              </a:gs>
              <a:gs pos="86000">
                <a:srgbClr val="1C1B3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2A7695ED-6481-49F2-8B97-DF13884F74EC}"/>
              </a:ext>
            </a:extLst>
          </p:cNvPr>
          <p:cNvSpPr>
            <a:spLocks noGrp="1"/>
          </p:cNvSpPr>
          <p:nvPr>
            <p:ph type="pic" sz="quarter" idx="10"/>
          </p:nvPr>
        </p:nvSpPr>
        <p:spPr>
          <a:xfrm>
            <a:off x="1676400" y="3219450"/>
            <a:ext cx="4437063" cy="4143375"/>
          </a:xfrm>
          <a:pattFill prst="pct5">
            <a:fgClr>
              <a:schemeClr val="accent1"/>
            </a:fgClr>
            <a:bgClr>
              <a:schemeClr val="bg1"/>
            </a:bgClr>
          </a:pattFill>
          <a:ln>
            <a:noFill/>
          </a:ln>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A9CC241E-2C5B-47DE-94B4-44EB5DA26252}"/>
              </a:ext>
            </a:extLst>
          </p:cNvPr>
          <p:cNvSpPr>
            <a:spLocks noGrp="1"/>
          </p:cNvSpPr>
          <p:nvPr>
            <p:ph type="pic" sz="quarter" idx="11"/>
          </p:nvPr>
        </p:nvSpPr>
        <p:spPr>
          <a:xfrm>
            <a:off x="6925469" y="3219450"/>
            <a:ext cx="4437063" cy="4143375"/>
          </a:xfrm>
          <a:pattFill prst="pct5">
            <a:fgClr>
              <a:schemeClr val="accent1"/>
            </a:fgClr>
            <a:bgClr>
              <a:schemeClr val="bg1"/>
            </a:bgClr>
          </a:pattFill>
          <a:ln>
            <a:noFill/>
          </a:ln>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4CA937D8-F08D-417F-B4BE-C1C1172CBDCE}"/>
              </a:ext>
            </a:extLst>
          </p:cNvPr>
          <p:cNvSpPr>
            <a:spLocks noGrp="1"/>
          </p:cNvSpPr>
          <p:nvPr>
            <p:ph type="pic" sz="quarter" idx="12"/>
          </p:nvPr>
        </p:nvSpPr>
        <p:spPr>
          <a:xfrm>
            <a:off x="12174537" y="3219449"/>
            <a:ext cx="4437063" cy="4143375"/>
          </a:xfrm>
          <a:pattFill prst="pct5">
            <a:fgClr>
              <a:schemeClr val="accent1"/>
            </a:fgClr>
            <a:bgClr>
              <a:schemeClr val="bg1"/>
            </a:bgClr>
          </a:pattFill>
          <a:ln>
            <a:noFill/>
          </a:ln>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8" name="Rectangle 27">
            <a:extLst>
              <a:ext uri="{FF2B5EF4-FFF2-40B4-BE49-F238E27FC236}">
                <a16:creationId xmlns:a16="http://schemas.microsoft.com/office/drawing/2014/main" id="{122B7409-44CC-4947-9122-97B015B9967F}"/>
              </a:ext>
            </a:extLst>
          </p:cNvPr>
          <p:cNvSpPr/>
          <p:nvPr userDrawn="1"/>
        </p:nvSpPr>
        <p:spPr>
          <a:xfrm>
            <a:off x="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1" name="Slide Number Placeholder 5">
            <a:extLst>
              <a:ext uri="{FF2B5EF4-FFF2-40B4-BE49-F238E27FC236}">
                <a16:creationId xmlns:a16="http://schemas.microsoft.com/office/drawing/2014/main" id="{9502AB46-06AD-49BC-A94A-42F7FC1296BE}"/>
              </a:ext>
            </a:extLst>
          </p:cNvPr>
          <p:cNvSpPr>
            <a:spLocks noGrp="1"/>
          </p:cNvSpPr>
          <p:nvPr>
            <p:ph type="sldNum" sz="quarter" idx="4"/>
          </p:nvPr>
        </p:nvSpPr>
        <p:spPr>
          <a:xfrm>
            <a:off x="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8" name="Text Placeholder 2">
            <a:extLst>
              <a:ext uri="{FF2B5EF4-FFF2-40B4-BE49-F238E27FC236}">
                <a16:creationId xmlns:a16="http://schemas.microsoft.com/office/drawing/2014/main" id="{3E0EE79D-EAE3-0145-A877-CB7828764C71}"/>
              </a:ext>
            </a:extLst>
          </p:cNvPr>
          <p:cNvSpPr>
            <a:spLocks noGrp="1"/>
          </p:cNvSpPr>
          <p:nvPr>
            <p:ph type="body" sz="quarter" idx="20"/>
          </p:nvPr>
        </p:nvSpPr>
        <p:spPr>
          <a:xfrm>
            <a:off x="1676400" y="8298074"/>
            <a:ext cx="4437063"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F26DE984-3302-6744-9F42-33F509A23F1D}"/>
              </a:ext>
            </a:extLst>
          </p:cNvPr>
          <p:cNvSpPr>
            <a:spLocks noGrp="1"/>
          </p:cNvSpPr>
          <p:nvPr>
            <p:ph type="body" sz="quarter" idx="21" hasCustomPrompt="1"/>
          </p:nvPr>
        </p:nvSpPr>
        <p:spPr>
          <a:xfrm>
            <a:off x="1676400" y="7779799"/>
            <a:ext cx="4437063"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0" name="Text Placeholder 2">
            <a:extLst>
              <a:ext uri="{FF2B5EF4-FFF2-40B4-BE49-F238E27FC236}">
                <a16:creationId xmlns:a16="http://schemas.microsoft.com/office/drawing/2014/main" id="{1E66DD5C-EDAF-DE4E-8F3C-9952E57C3CC0}"/>
              </a:ext>
            </a:extLst>
          </p:cNvPr>
          <p:cNvSpPr>
            <a:spLocks noGrp="1"/>
          </p:cNvSpPr>
          <p:nvPr>
            <p:ph type="body" sz="quarter" idx="22"/>
          </p:nvPr>
        </p:nvSpPr>
        <p:spPr>
          <a:xfrm>
            <a:off x="6925469" y="8262650"/>
            <a:ext cx="4437063"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FA87BBBE-D624-0B43-8630-B58316AF69E7}"/>
              </a:ext>
            </a:extLst>
          </p:cNvPr>
          <p:cNvSpPr>
            <a:spLocks noGrp="1"/>
          </p:cNvSpPr>
          <p:nvPr>
            <p:ph type="body" sz="quarter" idx="23" hasCustomPrompt="1"/>
          </p:nvPr>
        </p:nvSpPr>
        <p:spPr>
          <a:xfrm>
            <a:off x="6925469" y="7744376"/>
            <a:ext cx="4437063"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2" name="Text Placeholder 2">
            <a:extLst>
              <a:ext uri="{FF2B5EF4-FFF2-40B4-BE49-F238E27FC236}">
                <a16:creationId xmlns:a16="http://schemas.microsoft.com/office/drawing/2014/main" id="{C1E3808E-9E09-8540-86C8-C2F93849FED0}"/>
              </a:ext>
            </a:extLst>
          </p:cNvPr>
          <p:cNvSpPr>
            <a:spLocks noGrp="1"/>
          </p:cNvSpPr>
          <p:nvPr>
            <p:ph type="body" sz="quarter" idx="24"/>
          </p:nvPr>
        </p:nvSpPr>
        <p:spPr>
          <a:xfrm>
            <a:off x="12174537" y="8227227"/>
            <a:ext cx="4437063"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693C98DD-E3EB-7C41-BFC2-EB9B106D41A2}"/>
              </a:ext>
            </a:extLst>
          </p:cNvPr>
          <p:cNvSpPr>
            <a:spLocks noGrp="1"/>
          </p:cNvSpPr>
          <p:nvPr>
            <p:ph type="body" sz="quarter" idx="25" hasCustomPrompt="1"/>
          </p:nvPr>
        </p:nvSpPr>
        <p:spPr>
          <a:xfrm>
            <a:off x="12174537" y="7708954"/>
            <a:ext cx="4437063"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1194792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D540880-650C-40BB-B031-386BF63A0BA5}"/>
              </a:ext>
            </a:extLst>
          </p:cNvPr>
          <p:cNvSpPr>
            <a:spLocks noGrp="1"/>
          </p:cNvSpPr>
          <p:nvPr>
            <p:ph type="pic" sz="quarter" idx="10"/>
          </p:nvPr>
        </p:nvSpPr>
        <p:spPr>
          <a:xfrm>
            <a:off x="12372430" y="1013444"/>
            <a:ext cx="4888463" cy="4718579"/>
          </a:xfr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10">
            <a:extLst>
              <a:ext uri="{FF2B5EF4-FFF2-40B4-BE49-F238E27FC236}">
                <a16:creationId xmlns:a16="http://schemas.microsoft.com/office/drawing/2014/main" id="{8823A86B-527D-4630-8547-398384321B35}"/>
              </a:ext>
            </a:extLst>
          </p:cNvPr>
          <p:cNvSpPr>
            <a:spLocks noGrp="1"/>
          </p:cNvSpPr>
          <p:nvPr>
            <p:ph type="pic" sz="quarter" idx="11"/>
          </p:nvPr>
        </p:nvSpPr>
        <p:spPr>
          <a:xfrm>
            <a:off x="10411228" y="4574858"/>
            <a:ext cx="4888463" cy="4718579"/>
          </a:xfrm>
          <a:pattFill prst="pct5">
            <a:fgClr>
              <a:schemeClr val="accent1"/>
            </a:fgClr>
            <a:bgClr>
              <a:schemeClr val="bg1"/>
            </a:bgClr>
          </a:pattFill>
          <a:effectLst>
            <a:outerShdw blurRad="50800" dist="38100" dir="5400000" algn="t" rotWithShape="0">
              <a:prstClr val="black">
                <a:alpha val="2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3" name="Rectangle 2">
            <a:extLst>
              <a:ext uri="{FF2B5EF4-FFF2-40B4-BE49-F238E27FC236}">
                <a16:creationId xmlns:a16="http://schemas.microsoft.com/office/drawing/2014/main" id="{6465DF87-7712-4BF6-8ECA-A0BA53A0647F}"/>
              </a:ext>
            </a:extLst>
          </p:cNvPr>
          <p:cNvSpPr/>
          <p:nvPr userDrawn="1"/>
        </p:nvSpPr>
        <p:spPr>
          <a:xfrm>
            <a:off x="1"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CD6FF301-37D2-4E38-82D7-B0A695BF20FF}"/>
              </a:ext>
            </a:extLst>
          </p:cNvPr>
          <p:cNvSpPr/>
          <p:nvPr userDrawn="1"/>
        </p:nvSpPr>
        <p:spPr>
          <a:xfrm>
            <a:off x="487681"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FA66B94C-BBA9-4EB9-B3E5-DF8CBA760AA5}"/>
              </a:ext>
            </a:extLst>
          </p:cNvPr>
          <p:cNvSpPr>
            <a:spLocks noGrp="1"/>
          </p:cNvSpPr>
          <p:nvPr>
            <p:ph type="sldNum" sz="quarter" idx="4"/>
          </p:nvPr>
        </p:nvSpPr>
        <p:spPr>
          <a:xfrm>
            <a:off x="487681"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8" name="Picture 7">
            <a:extLst>
              <a:ext uri="{FF2B5EF4-FFF2-40B4-BE49-F238E27FC236}">
                <a16:creationId xmlns:a16="http://schemas.microsoft.com/office/drawing/2014/main" id="{2A86D437-8641-064F-AD41-165DF1CBAC70}"/>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9" name="Text Placeholder 2">
            <a:extLst>
              <a:ext uri="{FF2B5EF4-FFF2-40B4-BE49-F238E27FC236}">
                <a16:creationId xmlns:a16="http://schemas.microsoft.com/office/drawing/2014/main" id="{8CB02F02-60E0-A64E-A451-0430553248F1}"/>
              </a:ext>
            </a:extLst>
          </p:cNvPr>
          <p:cNvSpPr>
            <a:spLocks noGrp="1"/>
          </p:cNvSpPr>
          <p:nvPr>
            <p:ph type="body" sz="quarter" idx="12"/>
          </p:nvPr>
        </p:nvSpPr>
        <p:spPr>
          <a:xfrm>
            <a:off x="3193539" y="3436576"/>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31C894AA-3353-374F-AB7E-3D955CF5A7AC}"/>
              </a:ext>
            </a:extLst>
          </p:cNvPr>
          <p:cNvSpPr>
            <a:spLocks noGrp="1"/>
          </p:cNvSpPr>
          <p:nvPr>
            <p:ph type="body" sz="quarter" idx="13"/>
          </p:nvPr>
        </p:nvSpPr>
        <p:spPr>
          <a:xfrm>
            <a:off x="3193539" y="2785006"/>
            <a:ext cx="6342183"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20380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A2E1DF-3899-4C2A-BB0E-9BD374973F30}"/>
              </a:ext>
            </a:extLst>
          </p:cNvPr>
          <p:cNvSpPr/>
          <p:nvPr userDrawn="1"/>
        </p:nvSpPr>
        <p:spPr>
          <a:xfrm>
            <a:off x="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19EF81C-7DB4-4798-8DE3-3F7716E6C42D}"/>
              </a:ext>
            </a:extLst>
          </p:cNvPr>
          <p:cNvSpPr/>
          <p:nvPr userDrawn="1"/>
        </p:nvSpPr>
        <p:spPr>
          <a:xfrm>
            <a:off x="17297421" y="9276776"/>
            <a:ext cx="681682" cy="681682"/>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737650D4-3E5C-4FD5-8C50-650E02EBE062}"/>
              </a:ext>
            </a:extLst>
          </p:cNvPr>
          <p:cNvSpPr txBox="1">
            <a:spLocks/>
          </p:cNvSpPr>
          <p:nvPr userDrawn="1"/>
        </p:nvSpPr>
        <p:spPr>
          <a:xfrm>
            <a:off x="17297422" y="9279207"/>
            <a:ext cx="681681" cy="679251"/>
          </a:xfrm>
          <a:prstGeom prst="rect">
            <a:avLst/>
          </a:prstGeom>
        </p:spPr>
        <p:txBody>
          <a:bodyPr vert="horz" lIns="91440" tIns="45720" rIns="91440" bIns="45720" rtlCol="0" anchor="ctr"/>
          <a:lstStyle>
            <a:defPPr>
              <a:defRPr lang="en-US"/>
            </a:defPPr>
            <a:lvl1pPr marL="0" algn="ctr" defTabSz="1371191" rtl="0" eaLnBrk="1" latinLnBrk="0" hangingPunct="1">
              <a:defRPr sz="1600" kern="12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a:lstStyle>
          <a:p>
            <a:fld id="{BC64674B-0CCF-4531-A68C-815F17BC8CC8}"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3116A4-5CF3-FA47-8B1A-D00AC4CE2340}"/>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3" name="Text Placeholder 2">
            <a:extLst>
              <a:ext uri="{FF2B5EF4-FFF2-40B4-BE49-F238E27FC236}">
                <a16:creationId xmlns:a16="http://schemas.microsoft.com/office/drawing/2014/main" id="{CAAB4F90-1B6A-9F4B-B43A-6EF7D4EE5875}"/>
              </a:ext>
            </a:extLst>
          </p:cNvPr>
          <p:cNvSpPr>
            <a:spLocks noGrp="1"/>
          </p:cNvSpPr>
          <p:nvPr>
            <p:ph type="body" sz="quarter" idx="11"/>
          </p:nvPr>
        </p:nvSpPr>
        <p:spPr>
          <a:xfrm>
            <a:off x="2071714" y="1184028"/>
            <a:ext cx="7104943" cy="8774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B1F8B-A6D6-2841-B59B-51AF6F67FAEE}"/>
              </a:ext>
            </a:extLst>
          </p:cNvPr>
          <p:cNvSpPr>
            <a:spLocks noGrp="1"/>
          </p:cNvSpPr>
          <p:nvPr>
            <p:ph type="body" sz="quarter" idx="12"/>
          </p:nvPr>
        </p:nvSpPr>
        <p:spPr>
          <a:xfrm>
            <a:off x="2060564" y="4164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4" name="Text Placeholder 3"/>
          <p:cNvSpPr>
            <a:spLocks noGrp="1"/>
          </p:cNvSpPr>
          <p:nvPr>
            <p:ph type="body" sz="quarter" idx="13"/>
          </p:nvPr>
        </p:nvSpPr>
        <p:spPr>
          <a:xfrm>
            <a:off x="9437688" y="1159329"/>
            <a:ext cx="7673975" cy="8799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66145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79DCED76-7422-476A-8A48-C7A523D5E3DA}"/>
              </a:ext>
            </a:extLst>
          </p:cNvPr>
          <p:cNvSpPr/>
          <p:nvPr userDrawn="1"/>
        </p:nvSpPr>
        <p:spPr>
          <a:xfrm rot="16200000" flipH="1">
            <a:off x="8363779" y="362785"/>
            <a:ext cx="10287002" cy="9561443"/>
          </a:xfrm>
          <a:prstGeom prst="flowChartManualInp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57E5126A-6868-4221-84C5-8FA737DADD78}"/>
              </a:ext>
            </a:extLst>
          </p:cNvPr>
          <p:cNvSpPr>
            <a:spLocks noGrp="1"/>
          </p:cNvSpPr>
          <p:nvPr>
            <p:ph type="pic" sz="quarter" idx="10"/>
          </p:nvPr>
        </p:nvSpPr>
        <p:spPr>
          <a:xfrm>
            <a:off x="6301409" y="1088233"/>
            <a:ext cx="6162261" cy="8110538"/>
          </a:xfrm>
          <a:pattFill prst="pct5">
            <a:fgClr>
              <a:schemeClr val="accent1"/>
            </a:fgClr>
            <a:bgClr>
              <a:schemeClr val="bg1"/>
            </a:bgClr>
          </a:pattFill>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Rectangle 12">
            <a:extLst>
              <a:ext uri="{FF2B5EF4-FFF2-40B4-BE49-F238E27FC236}">
                <a16:creationId xmlns:a16="http://schemas.microsoft.com/office/drawing/2014/main" id="{08D47F80-29B4-4C0C-A5CD-EC1D877CE521}"/>
              </a:ext>
            </a:extLst>
          </p:cNvPr>
          <p:cNvSpPr/>
          <p:nvPr userDrawn="1"/>
        </p:nvSpPr>
        <p:spPr>
          <a:xfrm>
            <a:off x="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2CF1F23B-84D1-4D7F-A7D4-14326979B52C}"/>
              </a:ext>
            </a:extLst>
          </p:cNvPr>
          <p:cNvSpPr>
            <a:spLocks noGrp="1"/>
          </p:cNvSpPr>
          <p:nvPr>
            <p:ph type="sldNum" sz="quarter" idx="4"/>
          </p:nvPr>
        </p:nvSpPr>
        <p:spPr>
          <a:xfrm>
            <a:off x="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7" name="Text Placeholder 2">
            <a:extLst>
              <a:ext uri="{FF2B5EF4-FFF2-40B4-BE49-F238E27FC236}">
                <a16:creationId xmlns:a16="http://schemas.microsoft.com/office/drawing/2014/main" id="{2B8EBFAC-449F-4447-83FA-9449DDD55720}"/>
              </a:ext>
            </a:extLst>
          </p:cNvPr>
          <p:cNvSpPr>
            <a:spLocks noGrp="1"/>
          </p:cNvSpPr>
          <p:nvPr>
            <p:ph type="body" sz="quarter" idx="11"/>
          </p:nvPr>
        </p:nvSpPr>
        <p:spPr>
          <a:xfrm>
            <a:off x="1472029" y="3436576"/>
            <a:ext cx="387467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13B56520-A9F2-944A-8450-07DFAB4A0D66}"/>
              </a:ext>
            </a:extLst>
          </p:cNvPr>
          <p:cNvSpPr>
            <a:spLocks noGrp="1"/>
          </p:cNvSpPr>
          <p:nvPr>
            <p:ph type="body" sz="quarter" idx="13"/>
          </p:nvPr>
        </p:nvSpPr>
        <p:spPr>
          <a:xfrm>
            <a:off x="1472029" y="2785006"/>
            <a:ext cx="3874673"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100284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FC84E-9613-45ED-AB14-9DBA3A133AB2}"/>
              </a:ext>
            </a:extLst>
          </p:cNvPr>
          <p:cNvSpPr>
            <a:spLocks noGrp="1"/>
          </p:cNvSpPr>
          <p:nvPr>
            <p:ph type="pic" sz="quarter" idx="10"/>
          </p:nvPr>
        </p:nvSpPr>
        <p:spPr>
          <a:xfrm>
            <a:off x="-1" y="0"/>
            <a:ext cx="6460436" cy="10287000"/>
          </a:xfrm>
          <a:no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44119846-8ADE-4169-A43D-51F32762B07D}"/>
              </a:ext>
            </a:extLst>
          </p:cNvPr>
          <p:cNvSpPr/>
          <p:nvPr userDrawn="1"/>
        </p:nvSpPr>
        <p:spPr>
          <a:xfrm>
            <a:off x="1733296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A33BDC88-A71B-47DD-A7E2-DFEE06A72180}"/>
              </a:ext>
            </a:extLst>
          </p:cNvPr>
          <p:cNvSpPr>
            <a:spLocks noGrp="1"/>
          </p:cNvSpPr>
          <p:nvPr>
            <p:ph type="sldNum" sz="quarter" idx="4"/>
          </p:nvPr>
        </p:nvSpPr>
        <p:spPr>
          <a:xfrm>
            <a:off x="1733296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5" name="Text Placeholder 14">
            <a:extLst>
              <a:ext uri="{FF2B5EF4-FFF2-40B4-BE49-F238E27FC236}">
                <a16:creationId xmlns:a16="http://schemas.microsoft.com/office/drawing/2014/main" id="{A5C72A80-734F-2142-8178-7D16C483F8B9}"/>
              </a:ext>
            </a:extLst>
          </p:cNvPr>
          <p:cNvSpPr>
            <a:spLocks noGrp="1"/>
          </p:cNvSpPr>
          <p:nvPr>
            <p:ph type="body" sz="quarter" idx="11"/>
          </p:nvPr>
        </p:nvSpPr>
        <p:spPr>
          <a:xfrm>
            <a:off x="7669628"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6" name="Text Placeholder 14">
            <a:extLst>
              <a:ext uri="{FF2B5EF4-FFF2-40B4-BE49-F238E27FC236}">
                <a16:creationId xmlns:a16="http://schemas.microsoft.com/office/drawing/2014/main" id="{C606B681-0215-D14B-929A-FE8F0DA30168}"/>
              </a:ext>
            </a:extLst>
          </p:cNvPr>
          <p:cNvSpPr>
            <a:spLocks noGrp="1"/>
          </p:cNvSpPr>
          <p:nvPr>
            <p:ph type="body" sz="quarter" idx="12"/>
          </p:nvPr>
        </p:nvSpPr>
        <p:spPr>
          <a:xfrm>
            <a:off x="7669629" y="2977802"/>
            <a:ext cx="9449139"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603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FC84E-9613-45ED-AB14-9DBA3A133AB2}"/>
              </a:ext>
            </a:extLst>
          </p:cNvPr>
          <p:cNvSpPr>
            <a:spLocks noGrp="1"/>
          </p:cNvSpPr>
          <p:nvPr>
            <p:ph type="pic" sz="quarter" idx="10"/>
          </p:nvPr>
        </p:nvSpPr>
        <p:spPr>
          <a:xfrm>
            <a:off x="6244150" y="0"/>
            <a:ext cx="5799704" cy="10287000"/>
          </a:xfrm>
          <a:no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6" name="Text Placeholder 2">
            <a:extLst>
              <a:ext uri="{FF2B5EF4-FFF2-40B4-BE49-F238E27FC236}">
                <a16:creationId xmlns:a16="http://schemas.microsoft.com/office/drawing/2014/main" id="{49F887B7-EC31-1745-A98B-507D6877FC51}"/>
              </a:ext>
            </a:extLst>
          </p:cNvPr>
          <p:cNvSpPr>
            <a:spLocks noGrp="1"/>
          </p:cNvSpPr>
          <p:nvPr>
            <p:ph type="body" sz="quarter" idx="11"/>
          </p:nvPr>
        </p:nvSpPr>
        <p:spPr>
          <a:xfrm>
            <a:off x="977353" y="3436576"/>
            <a:ext cx="4369349"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09D50D47-3835-3146-B7C7-4AF0630642E6}"/>
              </a:ext>
            </a:extLst>
          </p:cNvPr>
          <p:cNvSpPr>
            <a:spLocks noGrp="1"/>
          </p:cNvSpPr>
          <p:nvPr>
            <p:ph type="body" sz="quarter" idx="13"/>
          </p:nvPr>
        </p:nvSpPr>
        <p:spPr>
          <a:xfrm>
            <a:off x="977353" y="2785006"/>
            <a:ext cx="4369349"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
        <p:nvSpPr>
          <p:cNvPr id="8" name="Text Placeholder 2">
            <a:extLst>
              <a:ext uri="{FF2B5EF4-FFF2-40B4-BE49-F238E27FC236}">
                <a16:creationId xmlns:a16="http://schemas.microsoft.com/office/drawing/2014/main" id="{9E07542D-5DBA-D346-8A19-64D160FD531A}"/>
              </a:ext>
            </a:extLst>
          </p:cNvPr>
          <p:cNvSpPr>
            <a:spLocks noGrp="1"/>
          </p:cNvSpPr>
          <p:nvPr>
            <p:ph type="body" sz="quarter" idx="14"/>
          </p:nvPr>
        </p:nvSpPr>
        <p:spPr>
          <a:xfrm>
            <a:off x="12941301" y="3436576"/>
            <a:ext cx="4537230"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82B40ABD-3719-5347-A665-22AEA2FB2B73}"/>
              </a:ext>
            </a:extLst>
          </p:cNvPr>
          <p:cNvSpPr>
            <a:spLocks noGrp="1"/>
          </p:cNvSpPr>
          <p:nvPr>
            <p:ph type="body" sz="quarter" idx="15"/>
          </p:nvPr>
        </p:nvSpPr>
        <p:spPr>
          <a:xfrm>
            <a:off x="12941301" y="2785006"/>
            <a:ext cx="4537230"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574730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0B0A3A7-7B38-40A3-AEE5-F966C8185378}"/>
              </a:ext>
            </a:extLst>
          </p:cNvPr>
          <p:cNvSpPr>
            <a:spLocks noGrp="1"/>
          </p:cNvSpPr>
          <p:nvPr>
            <p:ph type="pic" sz="quarter" idx="10"/>
          </p:nvPr>
        </p:nvSpPr>
        <p:spPr>
          <a:xfrm>
            <a:off x="11827565" y="0"/>
            <a:ext cx="6460436" cy="10287000"/>
          </a:xfrm>
          <a:no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0C2C2126-C41F-45CD-B7D8-075D0BC57F1C}"/>
              </a:ext>
            </a:extLst>
          </p:cNvPr>
          <p:cNvSpPr/>
          <p:nvPr userDrawn="1"/>
        </p:nvSpPr>
        <p:spPr>
          <a:xfrm>
            <a:off x="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16CB94C-3928-4083-8C4F-203DD6CA56C5}"/>
              </a:ext>
            </a:extLst>
          </p:cNvPr>
          <p:cNvSpPr>
            <a:spLocks noGrp="1"/>
          </p:cNvSpPr>
          <p:nvPr>
            <p:ph type="sldNum" sz="quarter" idx="4"/>
          </p:nvPr>
        </p:nvSpPr>
        <p:spPr>
          <a:xfrm>
            <a:off x="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7" name="Text Placeholder 14">
            <a:extLst>
              <a:ext uri="{FF2B5EF4-FFF2-40B4-BE49-F238E27FC236}">
                <a16:creationId xmlns:a16="http://schemas.microsoft.com/office/drawing/2014/main" id="{DBE1DE64-F16E-8C49-8DFB-B682AC55BD20}"/>
              </a:ext>
            </a:extLst>
          </p:cNvPr>
          <p:cNvSpPr>
            <a:spLocks noGrp="1"/>
          </p:cNvSpPr>
          <p:nvPr>
            <p:ph type="body" sz="quarter" idx="11"/>
          </p:nvPr>
        </p:nvSpPr>
        <p:spPr>
          <a:xfrm>
            <a:off x="1433720"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8" name="Text Placeholder 14">
            <a:extLst>
              <a:ext uri="{FF2B5EF4-FFF2-40B4-BE49-F238E27FC236}">
                <a16:creationId xmlns:a16="http://schemas.microsoft.com/office/drawing/2014/main" id="{BC46FA83-53A2-744B-8619-6FE69D08A7D5}"/>
              </a:ext>
            </a:extLst>
          </p:cNvPr>
          <p:cNvSpPr>
            <a:spLocks noGrp="1"/>
          </p:cNvSpPr>
          <p:nvPr>
            <p:ph type="body" sz="quarter" idx="12"/>
          </p:nvPr>
        </p:nvSpPr>
        <p:spPr>
          <a:xfrm>
            <a:off x="1433720" y="2977802"/>
            <a:ext cx="9056273"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9344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D0A9BAD-0BA3-497D-A348-3C000D48C8D0}"/>
              </a:ext>
            </a:extLst>
          </p:cNvPr>
          <p:cNvSpPr>
            <a:spLocks noGrp="1"/>
          </p:cNvSpPr>
          <p:nvPr>
            <p:ph type="pic" sz="quarter" idx="10"/>
          </p:nvPr>
        </p:nvSpPr>
        <p:spPr>
          <a:xfrm>
            <a:off x="1710056" y="2878139"/>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8">
            <a:extLst>
              <a:ext uri="{FF2B5EF4-FFF2-40B4-BE49-F238E27FC236}">
                <a16:creationId xmlns:a16="http://schemas.microsoft.com/office/drawing/2014/main" id="{E822572B-3F34-4DC2-AC05-EB6CB6D00524}"/>
              </a:ext>
            </a:extLst>
          </p:cNvPr>
          <p:cNvSpPr>
            <a:spLocks noGrp="1"/>
          </p:cNvSpPr>
          <p:nvPr>
            <p:ph type="pic" sz="quarter" idx="11"/>
          </p:nvPr>
        </p:nvSpPr>
        <p:spPr>
          <a:xfrm>
            <a:off x="5601970" y="2877401"/>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8">
            <a:extLst>
              <a:ext uri="{FF2B5EF4-FFF2-40B4-BE49-F238E27FC236}">
                <a16:creationId xmlns:a16="http://schemas.microsoft.com/office/drawing/2014/main" id="{7A28EA32-518D-4E65-BE6A-2C77D0BC65D4}"/>
              </a:ext>
            </a:extLst>
          </p:cNvPr>
          <p:cNvSpPr>
            <a:spLocks noGrp="1"/>
          </p:cNvSpPr>
          <p:nvPr>
            <p:ph type="pic" sz="quarter" idx="12"/>
          </p:nvPr>
        </p:nvSpPr>
        <p:spPr>
          <a:xfrm>
            <a:off x="9514208" y="2877401"/>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8">
            <a:extLst>
              <a:ext uri="{FF2B5EF4-FFF2-40B4-BE49-F238E27FC236}">
                <a16:creationId xmlns:a16="http://schemas.microsoft.com/office/drawing/2014/main" id="{45AFF35D-9011-47B3-9CA0-0ED5C747D1F3}"/>
              </a:ext>
            </a:extLst>
          </p:cNvPr>
          <p:cNvSpPr>
            <a:spLocks noGrp="1"/>
          </p:cNvSpPr>
          <p:nvPr>
            <p:ph type="pic" sz="quarter" idx="13"/>
          </p:nvPr>
        </p:nvSpPr>
        <p:spPr>
          <a:xfrm>
            <a:off x="13406121" y="2877401"/>
            <a:ext cx="3171825" cy="3192462"/>
          </a:xfrm>
          <a:prstGeom prst="ellipse">
            <a:avLst/>
          </a:prstGeom>
          <a:pattFill prst="pct5">
            <a:fgClr>
              <a:schemeClr val="accent1"/>
            </a:fgClr>
            <a:bgClr>
              <a:schemeClr val="bg1"/>
            </a:bgClr>
          </a:pattFill>
          <a:effectLst>
            <a:outerShdw blurRad="25400" dist="38100" dir="5400000" algn="t" rotWithShape="0">
              <a:prstClr val="black">
                <a:alpha val="20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3" name="Rectangle 2">
            <a:extLst>
              <a:ext uri="{FF2B5EF4-FFF2-40B4-BE49-F238E27FC236}">
                <a16:creationId xmlns:a16="http://schemas.microsoft.com/office/drawing/2014/main" id="{6CFD1707-0DE7-4335-A4A5-1E747FDAD8D6}"/>
              </a:ext>
            </a:extLst>
          </p:cNvPr>
          <p:cNvSpPr/>
          <p:nvPr userDrawn="1"/>
        </p:nvSpPr>
        <p:spPr>
          <a:xfrm>
            <a:off x="8666482"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22335604-30AF-47A9-A2B1-278D16D06ED6}"/>
              </a:ext>
            </a:extLst>
          </p:cNvPr>
          <p:cNvSpPr>
            <a:spLocks noGrp="1"/>
          </p:cNvSpPr>
          <p:nvPr>
            <p:ph type="sldNum" sz="quarter" idx="4"/>
          </p:nvPr>
        </p:nvSpPr>
        <p:spPr>
          <a:xfrm>
            <a:off x="8666482"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11" name="Text Placeholder 2">
            <a:extLst>
              <a:ext uri="{FF2B5EF4-FFF2-40B4-BE49-F238E27FC236}">
                <a16:creationId xmlns:a16="http://schemas.microsoft.com/office/drawing/2014/main" id="{EC8DE610-CD18-3D46-86FA-DFBC400C8707}"/>
              </a:ext>
            </a:extLst>
          </p:cNvPr>
          <p:cNvSpPr>
            <a:spLocks noGrp="1"/>
          </p:cNvSpPr>
          <p:nvPr>
            <p:ph type="body" sz="quarter" idx="14"/>
          </p:nvPr>
        </p:nvSpPr>
        <p:spPr>
          <a:xfrm>
            <a:off x="1710056" y="7425578"/>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3B3465E6-C500-9A4A-9CB0-8984520F3A2C}"/>
              </a:ext>
            </a:extLst>
          </p:cNvPr>
          <p:cNvSpPr>
            <a:spLocks noGrp="1"/>
          </p:cNvSpPr>
          <p:nvPr>
            <p:ph type="body" sz="quarter" idx="15" hasCustomPrompt="1"/>
          </p:nvPr>
        </p:nvSpPr>
        <p:spPr>
          <a:xfrm>
            <a:off x="1710056" y="6907303"/>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6" name="Text Placeholder 2">
            <a:extLst>
              <a:ext uri="{FF2B5EF4-FFF2-40B4-BE49-F238E27FC236}">
                <a16:creationId xmlns:a16="http://schemas.microsoft.com/office/drawing/2014/main" id="{C31F4791-5E7F-3940-B474-DA167311AC28}"/>
              </a:ext>
            </a:extLst>
          </p:cNvPr>
          <p:cNvSpPr>
            <a:spLocks noGrp="1"/>
          </p:cNvSpPr>
          <p:nvPr>
            <p:ph type="body" sz="quarter" idx="16"/>
          </p:nvPr>
        </p:nvSpPr>
        <p:spPr>
          <a:xfrm>
            <a:off x="5622294" y="7425578"/>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7" name="Text Placeholder 4">
            <a:extLst>
              <a:ext uri="{FF2B5EF4-FFF2-40B4-BE49-F238E27FC236}">
                <a16:creationId xmlns:a16="http://schemas.microsoft.com/office/drawing/2014/main" id="{27404E33-9148-6746-99D0-62D4DFAC97F3}"/>
              </a:ext>
            </a:extLst>
          </p:cNvPr>
          <p:cNvSpPr>
            <a:spLocks noGrp="1"/>
          </p:cNvSpPr>
          <p:nvPr>
            <p:ph type="body" sz="quarter" idx="17" hasCustomPrompt="1"/>
          </p:nvPr>
        </p:nvSpPr>
        <p:spPr>
          <a:xfrm>
            <a:off x="5622294" y="6907303"/>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18" name="Text Placeholder 2">
            <a:extLst>
              <a:ext uri="{FF2B5EF4-FFF2-40B4-BE49-F238E27FC236}">
                <a16:creationId xmlns:a16="http://schemas.microsoft.com/office/drawing/2014/main" id="{59012A40-7108-0D4B-96BC-82D418C62399}"/>
              </a:ext>
            </a:extLst>
          </p:cNvPr>
          <p:cNvSpPr>
            <a:spLocks noGrp="1"/>
          </p:cNvSpPr>
          <p:nvPr>
            <p:ph type="body" sz="quarter" idx="18"/>
          </p:nvPr>
        </p:nvSpPr>
        <p:spPr>
          <a:xfrm>
            <a:off x="9514208" y="7425578"/>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19" name="Text Placeholder 4">
            <a:extLst>
              <a:ext uri="{FF2B5EF4-FFF2-40B4-BE49-F238E27FC236}">
                <a16:creationId xmlns:a16="http://schemas.microsoft.com/office/drawing/2014/main" id="{4A478A63-C7D1-5640-BD14-4D92EC597C26}"/>
              </a:ext>
            </a:extLst>
          </p:cNvPr>
          <p:cNvSpPr>
            <a:spLocks noGrp="1"/>
          </p:cNvSpPr>
          <p:nvPr>
            <p:ph type="body" sz="quarter" idx="19" hasCustomPrompt="1"/>
          </p:nvPr>
        </p:nvSpPr>
        <p:spPr>
          <a:xfrm>
            <a:off x="9514208" y="6907303"/>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
        <p:nvSpPr>
          <p:cNvPr id="20" name="Text Placeholder 2">
            <a:extLst>
              <a:ext uri="{FF2B5EF4-FFF2-40B4-BE49-F238E27FC236}">
                <a16:creationId xmlns:a16="http://schemas.microsoft.com/office/drawing/2014/main" id="{3D333BDE-ECC3-1A46-90F3-31AF924156CB}"/>
              </a:ext>
            </a:extLst>
          </p:cNvPr>
          <p:cNvSpPr>
            <a:spLocks noGrp="1"/>
          </p:cNvSpPr>
          <p:nvPr>
            <p:ph type="body" sz="quarter" idx="20"/>
          </p:nvPr>
        </p:nvSpPr>
        <p:spPr>
          <a:xfrm>
            <a:off x="13406121" y="7425578"/>
            <a:ext cx="3171825" cy="1195386"/>
          </a:xfrm>
        </p:spPr>
        <p:txBody>
          <a:bodyPr>
            <a:normAutofit/>
          </a:bodyPr>
          <a:lstStyle>
            <a:lvl1pPr marL="0" indent="0" algn="ctr">
              <a:buFontTx/>
              <a:buNone/>
              <a:defRPr sz="1700" baseline="0">
                <a:solidFill>
                  <a:schemeClr val="bg1">
                    <a:lumMod val="50000"/>
                  </a:schemeClr>
                </a:solidFill>
              </a:defRPr>
            </a:lvl1pPr>
            <a:lvl2pPr marL="685842" indent="0" algn="ctr">
              <a:buFontTx/>
              <a:buNone/>
              <a:defRPr sz="1700" baseline="0">
                <a:solidFill>
                  <a:schemeClr val="bg1">
                    <a:lumMod val="50000"/>
                  </a:schemeClr>
                </a:solidFill>
              </a:defRPr>
            </a:lvl2pPr>
            <a:lvl3pPr marL="1371684" indent="0" algn="ctr">
              <a:buFontTx/>
              <a:buNone/>
              <a:defRPr sz="1700" baseline="0">
                <a:solidFill>
                  <a:schemeClr val="bg1">
                    <a:lumMod val="50000"/>
                  </a:schemeClr>
                </a:solidFill>
              </a:defRPr>
            </a:lvl3pPr>
            <a:lvl4pPr marL="2057528" indent="0" algn="ctr">
              <a:buFontTx/>
              <a:buNone/>
              <a:defRPr sz="1700" baseline="0">
                <a:solidFill>
                  <a:schemeClr val="bg1">
                    <a:lumMod val="50000"/>
                  </a:schemeClr>
                </a:solidFill>
              </a:defRPr>
            </a:lvl4pPr>
            <a:lvl5pPr marL="2743371" indent="0" algn="ctr">
              <a:buFontTx/>
              <a:buNone/>
              <a:defRPr sz="1700" baseline="0">
                <a:solidFill>
                  <a:schemeClr val="bg1">
                    <a:lumMod val="50000"/>
                  </a:schemeClr>
                </a:solidFill>
              </a:defRPr>
            </a:lvl5pPr>
          </a:lstStyle>
          <a:p>
            <a:pPr lvl="0"/>
            <a:r>
              <a:rPr lang="en-US"/>
              <a:t>Click to edit Master text styles</a:t>
            </a:r>
          </a:p>
        </p:txBody>
      </p:sp>
      <p:sp>
        <p:nvSpPr>
          <p:cNvPr id="21" name="Text Placeholder 4">
            <a:extLst>
              <a:ext uri="{FF2B5EF4-FFF2-40B4-BE49-F238E27FC236}">
                <a16:creationId xmlns:a16="http://schemas.microsoft.com/office/drawing/2014/main" id="{FE9BAEAC-D1C6-F749-8A81-E31F9ED921B6}"/>
              </a:ext>
            </a:extLst>
          </p:cNvPr>
          <p:cNvSpPr>
            <a:spLocks noGrp="1"/>
          </p:cNvSpPr>
          <p:nvPr>
            <p:ph type="body" sz="quarter" idx="21" hasCustomPrompt="1"/>
          </p:nvPr>
        </p:nvSpPr>
        <p:spPr>
          <a:xfrm>
            <a:off x="13406121" y="6907303"/>
            <a:ext cx="3171825" cy="482852"/>
          </a:xfrm>
        </p:spPr>
        <p:txBody>
          <a:bodyPr>
            <a:noAutofit/>
          </a:bodyPr>
          <a:lstStyle>
            <a:lvl1pPr marL="0" indent="0" algn="ctr">
              <a:lnSpc>
                <a:spcPct val="110000"/>
              </a:lnSpc>
              <a:buFontTx/>
              <a:buNone/>
              <a:defRPr sz="20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dirty="0"/>
              <a:t>EDIT MASTER TEXT</a:t>
            </a:r>
          </a:p>
        </p:txBody>
      </p:sp>
    </p:spTree>
    <p:extLst>
      <p:ext uri="{BB962C8B-B14F-4D97-AF65-F5344CB8AC3E}">
        <p14:creationId xmlns:p14="http://schemas.microsoft.com/office/powerpoint/2010/main" val="261185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D5E4A9-F53C-451D-89D8-96E4198143AC}"/>
              </a:ext>
            </a:extLst>
          </p:cNvPr>
          <p:cNvSpPr>
            <a:spLocks noGrp="1"/>
          </p:cNvSpPr>
          <p:nvPr>
            <p:ph type="pic" sz="quarter" idx="10"/>
          </p:nvPr>
        </p:nvSpPr>
        <p:spPr>
          <a:xfrm>
            <a:off x="2806700" y="1008064"/>
            <a:ext cx="4624388" cy="3994151"/>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2" name="Picture Placeholder 4">
            <a:extLst>
              <a:ext uri="{FF2B5EF4-FFF2-40B4-BE49-F238E27FC236}">
                <a16:creationId xmlns:a16="http://schemas.microsoft.com/office/drawing/2014/main" id="{6AA0447E-E90C-435A-8B2E-3ED69DDB6DAD}"/>
              </a:ext>
            </a:extLst>
          </p:cNvPr>
          <p:cNvSpPr>
            <a:spLocks noGrp="1"/>
          </p:cNvSpPr>
          <p:nvPr>
            <p:ph type="pic" sz="quarter" idx="11"/>
          </p:nvPr>
        </p:nvSpPr>
        <p:spPr>
          <a:xfrm>
            <a:off x="7753678" y="1007291"/>
            <a:ext cx="4624388" cy="3994151"/>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3" name="Picture Placeholder 4">
            <a:extLst>
              <a:ext uri="{FF2B5EF4-FFF2-40B4-BE49-F238E27FC236}">
                <a16:creationId xmlns:a16="http://schemas.microsoft.com/office/drawing/2014/main" id="{CB45CDE8-5BF3-44D2-B00C-C4529FCA0F1F}"/>
              </a:ext>
            </a:extLst>
          </p:cNvPr>
          <p:cNvSpPr>
            <a:spLocks noGrp="1"/>
          </p:cNvSpPr>
          <p:nvPr>
            <p:ph type="pic" sz="quarter" idx="12"/>
          </p:nvPr>
        </p:nvSpPr>
        <p:spPr>
          <a:xfrm>
            <a:off x="12701975" y="1007291"/>
            <a:ext cx="4624388" cy="3994151"/>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4" name="Picture Placeholder 4">
            <a:extLst>
              <a:ext uri="{FF2B5EF4-FFF2-40B4-BE49-F238E27FC236}">
                <a16:creationId xmlns:a16="http://schemas.microsoft.com/office/drawing/2014/main" id="{D01A8D32-B5C0-4B27-A49F-6288BA3806DF}"/>
              </a:ext>
            </a:extLst>
          </p:cNvPr>
          <p:cNvSpPr>
            <a:spLocks noGrp="1"/>
          </p:cNvSpPr>
          <p:nvPr>
            <p:ph type="pic" sz="quarter" idx="13"/>
          </p:nvPr>
        </p:nvSpPr>
        <p:spPr>
          <a:xfrm>
            <a:off x="2805946" y="5341529"/>
            <a:ext cx="4624388" cy="3994151"/>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4">
            <a:extLst>
              <a:ext uri="{FF2B5EF4-FFF2-40B4-BE49-F238E27FC236}">
                <a16:creationId xmlns:a16="http://schemas.microsoft.com/office/drawing/2014/main" id="{6943F086-D731-481E-86E1-3C03E0FE50F1}"/>
              </a:ext>
            </a:extLst>
          </p:cNvPr>
          <p:cNvSpPr>
            <a:spLocks noGrp="1"/>
          </p:cNvSpPr>
          <p:nvPr>
            <p:ph type="pic" sz="quarter" idx="14"/>
          </p:nvPr>
        </p:nvSpPr>
        <p:spPr>
          <a:xfrm>
            <a:off x="7753678" y="5341529"/>
            <a:ext cx="4624388" cy="3994151"/>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4">
            <a:extLst>
              <a:ext uri="{FF2B5EF4-FFF2-40B4-BE49-F238E27FC236}">
                <a16:creationId xmlns:a16="http://schemas.microsoft.com/office/drawing/2014/main" id="{E22020AC-C641-48C1-B34A-9A0495C5D138}"/>
              </a:ext>
            </a:extLst>
          </p:cNvPr>
          <p:cNvSpPr>
            <a:spLocks noGrp="1"/>
          </p:cNvSpPr>
          <p:nvPr>
            <p:ph type="pic" sz="quarter" idx="15"/>
          </p:nvPr>
        </p:nvSpPr>
        <p:spPr>
          <a:xfrm>
            <a:off x="12701410" y="5341529"/>
            <a:ext cx="4624388" cy="3994151"/>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3576EE43-DA22-4C86-9993-178F5A87370E}"/>
              </a:ext>
            </a:extLst>
          </p:cNvPr>
          <p:cNvSpPr/>
          <p:nvPr userDrawn="1"/>
        </p:nvSpPr>
        <p:spPr>
          <a:xfrm>
            <a:off x="1"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99F0509-4EB3-498E-9CF7-B2D20A6BCA6C}"/>
              </a:ext>
            </a:extLst>
          </p:cNvPr>
          <p:cNvSpPr/>
          <p:nvPr userDrawn="1"/>
        </p:nvSpPr>
        <p:spPr>
          <a:xfrm>
            <a:off x="487681"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5" name="Slide Number Placeholder 5">
            <a:extLst>
              <a:ext uri="{FF2B5EF4-FFF2-40B4-BE49-F238E27FC236}">
                <a16:creationId xmlns:a16="http://schemas.microsoft.com/office/drawing/2014/main" id="{18433781-2879-4374-A92D-E329553639C9}"/>
              </a:ext>
            </a:extLst>
          </p:cNvPr>
          <p:cNvSpPr>
            <a:spLocks noGrp="1"/>
          </p:cNvSpPr>
          <p:nvPr>
            <p:ph type="sldNum" sz="quarter" idx="4"/>
          </p:nvPr>
        </p:nvSpPr>
        <p:spPr>
          <a:xfrm>
            <a:off x="487681"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&lt;#&gt;</a:t>
            </a:r>
          </a:p>
        </p:txBody>
      </p:sp>
      <p:pic>
        <p:nvPicPr>
          <p:cNvPr id="13" name="Picture 12">
            <a:extLst>
              <a:ext uri="{FF2B5EF4-FFF2-40B4-BE49-F238E27FC236}">
                <a16:creationId xmlns:a16="http://schemas.microsoft.com/office/drawing/2014/main" id="{1F2137D0-DFDF-AA4D-B7EF-13A43F063594}"/>
              </a:ext>
            </a:extLst>
          </p:cNvPr>
          <p:cNvPicPr>
            <a:picLocks noChangeAspect="1"/>
          </p:cNvPicPr>
          <p:nvPr userDrawn="1"/>
        </p:nvPicPr>
        <p:blipFill>
          <a:blip r:embed="rId2"/>
          <a:stretch>
            <a:fillRect/>
          </a:stretch>
        </p:blipFill>
        <p:spPr>
          <a:xfrm>
            <a:off x="389819" y="498845"/>
            <a:ext cx="1089732" cy="782936"/>
          </a:xfrm>
          <a:prstGeom prst="rect">
            <a:avLst/>
          </a:prstGeom>
        </p:spPr>
      </p:pic>
    </p:spTree>
    <p:extLst>
      <p:ext uri="{BB962C8B-B14F-4D97-AF65-F5344CB8AC3E}">
        <p14:creationId xmlns:p14="http://schemas.microsoft.com/office/powerpoint/2010/main" val="939308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D01A8D32-B5C0-4B27-A49F-6288BA3806DF}"/>
              </a:ext>
            </a:extLst>
          </p:cNvPr>
          <p:cNvSpPr>
            <a:spLocks noGrp="1"/>
          </p:cNvSpPr>
          <p:nvPr>
            <p:ph type="pic" sz="quarter" idx="13"/>
          </p:nvPr>
        </p:nvSpPr>
        <p:spPr>
          <a:xfrm>
            <a:off x="961829" y="5341529"/>
            <a:ext cx="4624388" cy="3994151"/>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5" name="Picture Placeholder 4">
            <a:extLst>
              <a:ext uri="{FF2B5EF4-FFF2-40B4-BE49-F238E27FC236}">
                <a16:creationId xmlns:a16="http://schemas.microsoft.com/office/drawing/2014/main" id="{6943F086-D731-481E-86E1-3C03E0FE50F1}"/>
              </a:ext>
            </a:extLst>
          </p:cNvPr>
          <p:cNvSpPr>
            <a:spLocks noGrp="1"/>
          </p:cNvSpPr>
          <p:nvPr>
            <p:ph type="pic" sz="quarter" idx="14"/>
          </p:nvPr>
        </p:nvSpPr>
        <p:spPr>
          <a:xfrm>
            <a:off x="5909561" y="5341529"/>
            <a:ext cx="4624388" cy="3994151"/>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4">
            <a:extLst>
              <a:ext uri="{FF2B5EF4-FFF2-40B4-BE49-F238E27FC236}">
                <a16:creationId xmlns:a16="http://schemas.microsoft.com/office/drawing/2014/main" id="{E22020AC-C641-48C1-B34A-9A0495C5D138}"/>
              </a:ext>
            </a:extLst>
          </p:cNvPr>
          <p:cNvSpPr>
            <a:spLocks noGrp="1"/>
          </p:cNvSpPr>
          <p:nvPr>
            <p:ph type="pic" sz="quarter" idx="15"/>
          </p:nvPr>
        </p:nvSpPr>
        <p:spPr>
          <a:xfrm>
            <a:off x="10857293" y="5341529"/>
            <a:ext cx="4624388" cy="3994151"/>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3576EE43-DA22-4C86-9993-178F5A87370E}"/>
              </a:ext>
            </a:extLst>
          </p:cNvPr>
          <p:cNvSpPr/>
          <p:nvPr userDrawn="1"/>
        </p:nvSpPr>
        <p:spPr>
          <a:xfrm>
            <a:off x="16438880"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99F0509-4EB3-498E-9CF7-B2D20A6BCA6C}"/>
              </a:ext>
            </a:extLst>
          </p:cNvPr>
          <p:cNvSpPr/>
          <p:nvPr userDrawn="1"/>
        </p:nvSpPr>
        <p:spPr>
          <a:xfrm>
            <a:off x="16926560"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5" name="Slide Number Placeholder 5">
            <a:extLst>
              <a:ext uri="{FF2B5EF4-FFF2-40B4-BE49-F238E27FC236}">
                <a16:creationId xmlns:a16="http://schemas.microsoft.com/office/drawing/2014/main" id="{18433781-2879-4374-A92D-E329553639C9}"/>
              </a:ext>
            </a:extLst>
          </p:cNvPr>
          <p:cNvSpPr>
            <a:spLocks noGrp="1"/>
          </p:cNvSpPr>
          <p:nvPr>
            <p:ph type="sldNum" sz="quarter" idx="4"/>
          </p:nvPr>
        </p:nvSpPr>
        <p:spPr>
          <a:xfrm>
            <a:off x="16926560"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5" name="Picture Placeholder 4">
            <a:extLst>
              <a:ext uri="{FF2B5EF4-FFF2-40B4-BE49-F238E27FC236}">
                <a16:creationId xmlns:a16="http://schemas.microsoft.com/office/drawing/2014/main" id="{06D5E4A9-F53C-451D-89D8-96E4198143AC}"/>
              </a:ext>
            </a:extLst>
          </p:cNvPr>
          <p:cNvSpPr>
            <a:spLocks noGrp="1"/>
          </p:cNvSpPr>
          <p:nvPr>
            <p:ph type="pic" sz="quarter" idx="10"/>
          </p:nvPr>
        </p:nvSpPr>
        <p:spPr>
          <a:xfrm>
            <a:off x="962585" y="1008064"/>
            <a:ext cx="4624388" cy="3994151"/>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2" name="Picture Placeholder 4">
            <a:extLst>
              <a:ext uri="{FF2B5EF4-FFF2-40B4-BE49-F238E27FC236}">
                <a16:creationId xmlns:a16="http://schemas.microsoft.com/office/drawing/2014/main" id="{6AA0447E-E90C-435A-8B2E-3ED69DDB6DAD}"/>
              </a:ext>
            </a:extLst>
          </p:cNvPr>
          <p:cNvSpPr>
            <a:spLocks noGrp="1"/>
          </p:cNvSpPr>
          <p:nvPr>
            <p:ph type="pic" sz="quarter" idx="11"/>
          </p:nvPr>
        </p:nvSpPr>
        <p:spPr>
          <a:xfrm>
            <a:off x="5909561" y="1007291"/>
            <a:ext cx="4624388" cy="3994151"/>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3" name="Picture Placeholder 4">
            <a:extLst>
              <a:ext uri="{FF2B5EF4-FFF2-40B4-BE49-F238E27FC236}">
                <a16:creationId xmlns:a16="http://schemas.microsoft.com/office/drawing/2014/main" id="{CB45CDE8-5BF3-44D2-B00C-C4529FCA0F1F}"/>
              </a:ext>
            </a:extLst>
          </p:cNvPr>
          <p:cNvSpPr>
            <a:spLocks noGrp="1"/>
          </p:cNvSpPr>
          <p:nvPr>
            <p:ph type="pic" sz="quarter" idx="12"/>
          </p:nvPr>
        </p:nvSpPr>
        <p:spPr>
          <a:xfrm>
            <a:off x="10857859" y="1007291"/>
            <a:ext cx="4624388" cy="3994151"/>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pic>
        <p:nvPicPr>
          <p:cNvPr id="13" name="Picture 12">
            <a:extLst>
              <a:ext uri="{FF2B5EF4-FFF2-40B4-BE49-F238E27FC236}">
                <a16:creationId xmlns:a16="http://schemas.microsoft.com/office/drawing/2014/main" id="{26F046E6-1668-DD48-992B-83BC774CCF0C}"/>
              </a:ext>
            </a:extLst>
          </p:cNvPr>
          <p:cNvPicPr>
            <a:picLocks noChangeAspect="1"/>
          </p:cNvPicPr>
          <p:nvPr userDrawn="1"/>
        </p:nvPicPr>
        <p:blipFill>
          <a:blip r:embed="rId2"/>
          <a:stretch>
            <a:fillRect/>
          </a:stretch>
        </p:blipFill>
        <p:spPr>
          <a:xfrm>
            <a:off x="16849826" y="498845"/>
            <a:ext cx="1089732" cy="782936"/>
          </a:xfrm>
          <a:prstGeom prst="rect">
            <a:avLst/>
          </a:prstGeom>
        </p:spPr>
      </p:pic>
    </p:spTree>
    <p:extLst>
      <p:ext uri="{BB962C8B-B14F-4D97-AF65-F5344CB8AC3E}">
        <p14:creationId xmlns:p14="http://schemas.microsoft.com/office/powerpoint/2010/main" val="101893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DA61CD-057E-4280-A1E2-C27CB9E46CE9}"/>
              </a:ext>
            </a:extLst>
          </p:cNvPr>
          <p:cNvSpPr/>
          <p:nvPr userDrawn="1"/>
        </p:nvSpPr>
        <p:spPr>
          <a:xfrm>
            <a:off x="12492" y="0"/>
            <a:ext cx="198021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E7CB5B85-23F1-439E-9BAE-00B0BC4B46EA}"/>
              </a:ext>
            </a:extLst>
          </p:cNvPr>
          <p:cNvSpPr>
            <a:spLocks noGrp="1"/>
          </p:cNvSpPr>
          <p:nvPr>
            <p:ph type="pic" sz="quarter" idx="10"/>
          </p:nvPr>
        </p:nvSpPr>
        <p:spPr>
          <a:xfrm>
            <a:off x="689667" y="825502"/>
            <a:ext cx="5038725" cy="863600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3">
            <a:extLst>
              <a:ext uri="{FF2B5EF4-FFF2-40B4-BE49-F238E27FC236}">
                <a16:creationId xmlns:a16="http://schemas.microsoft.com/office/drawing/2014/main" id="{8107BE95-E742-43AF-BBED-9F065460CB36}"/>
              </a:ext>
            </a:extLst>
          </p:cNvPr>
          <p:cNvSpPr>
            <a:spLocks noGrp="1"/>
          </p:cNvSpPr>
          <p:nvPr>
            <p:ph type="pic" sz="quarter" idx="11"/>
          </p:nvPr>
        </p:nvSpPr>
        <p:spPr>
          <a:xfrm>
            <a:off x="6003872" y="824866"/>
            <a:ext cx="4809905"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3">
            <a:extLst>
              <a:ext uri="{FF2B5EF4-FFF2-40B4-BE49-F238E27FC236}">
                <a16:creationId xmlns:a16="http://schemas.microsoft.com/office/drawing/2014/main" id="{51310411-4826-4D27-9F62-AFBAA0D782A9}"/>
              </a:ext>
            </a:extLst>
          </p:cNvPr>
          <p:cNvSpPr>
            <a:spLocks noGrp="1"/>
          </p:cNvSpPr>
          <p:nvPr>
            <p:ph type="pic" sz="quarter" idx="12"/>
          </p:nvPr>
        </p:nvSpPr>
        <p:spPr>
          <a:xfrm>
            <a:off x="6003872" y="5290186"/>
            <a:ext cx="4809905"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0" name="Rectangle 19">
            <a:extLst>
              <a:ext uri="{FF2B5EF4-FFF2-40B4-BE49-F238E27FC236}">
                <a16:creationId xmlns:a16="http://schemas.microsoft.com/office/drawing/2014/main" id="{0720F038-69F4-4FA6-AD57-EA683ABEAB33}"/>
              </a:ext>
            </a:extLst>
          </p:cNvPr>
          <p:cNvSpPr/>
          <p:nvPr userDrawn="1"/>
        </p:nvSpPr>
        <p:spPr>
          <a:xfrm>
            <a:off x="1733296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1" name="Slide Number Placeholder 5">
            <a:extLst>
              <a:ext uri="{FF2B5EF4-FFF2-40B4-BE49-F238E27FC236}">
                <a16:creationId xmlns:a16="http://schemas.microsoft.com/office/drawing/2014/main" id="{ACDEF1A4-8009-489A-84AF-256709AE3C68}"/>
              </a:ext>
            </a:extLst>
          </p:cNvPr>
          <p:cNvSpPr>
            <a:spLocks noGrp="1"/>
          </p:cNvSpPr>
          <p:nvPr>
            <p:ph type="sldNum" sz="quarter" idx="4"/>
          </p:nvPr>
        </p:nvSpPr>
        <p:spPr>
          <a:xfrm>
            <a:off x="1733296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8" name="Text Placeholder 2">
            <a:extLst>
              <a:ext uri="{FF2B5EF4-FFF2-40B4-BE49-F238E27FC236}">
                <a16:creationId xmlns:a16="http://schemas.microsoft.com/office/drawing/2014/main" id="{96505E31-EF69-A549-9BA5-9BBFA8AD374D}"/>
              </a:ext>
            </a:extLst>
          </p:cNvPr>
          <p:cNvSpPr>
            <a:spLocks noGrp="1"/>
          </p:cNvSpPr>
          <p:nvPr>
            <p:ph type="body" sz="quarter" idx="13"/>
          </p:nvPr>
        </p:nvSpPr>
        <p:spPr>
          <a:xfrm>
            <a:off x="11740291" y="3436576"/>
            <a:ext cx="5453429"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F09C1E42-18C8-B44F-B0D6-178FE9379105}"/>
              </a:ext>
            </a:extLst>
          </p:cNvPr>
          <p:cNvSpPr>
            <a:spLocks noGrp="1"/>
          </p:cNvSpPr>
          <p:nvPr>
            <p:ph type="body" sz="quarter" idx="14"/>
          </p:nvPr>
        </p:nvSpPr>
        <p:spPr>
          <a:xfrm>
            <a:off x="11740291" y="2785006"/>
            <a:ext cx="5453429"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pic>
        <p:nvPicPr>
          <p:cNvPr id="10" name="Picture 9">
            <a:extLst>
              <a:ext uri="{FF2B5EF4-FFF2-40B4-BE49-F238E27FC236}">
                <a16:creationId xmlns:a16="http://schemas.microsoft.com/office/drawing/2014/main" id="{C3CF90F5-0DF6-46BD-813D-1303ECBAC267}"/>
              </a:ext>
            </a:extLst>
          </p:cNvPr>
          <p:cNvPicPr>
            <a:picLocks noChangeAspect="1"/>
          </p:cNvPicPr>
          <p:nvPr userDrawn="1"/>
        </p:nvPicPr>
        <p:blipFill>
          <a:blip r:embed="rId2"/>
          <a:stretch>
            <a:fillRect/>
          </a:stretch>
        </p:blipFill>
        <p:spPr>
          <a:xfrm>
            <a:off x="389819" y="498845"/>
            <a:ext cx="1089732" cy="782936"/>
          </a:xfrm>
          <a:prstGeom prst="rect">
            <a:avLst/>
          </a:prstGeom>
        </p:spPr>
      </p:pic>
    </p:spTree>
    <p:extLst>
      <p:ext uri="{BB962C8B-B14F-4D97-AF65-F5344CB8AC3E}">
        <p14:creationId xmlns:p14="http://schemas.microsoft.com/office/powerpoint/2010/main" val="301592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089DB5-FBC7-41E8-A92F-D02F769119AC}"/>
              </a:ext>
            </a:extLst>
          </p:cNvPr>
          <p:cNvSpPr/>
          <p:nvPr userDrawn="1"/>
        </p:nvSpPr>
        <p:spPr>
          <a:xfrm>
            <a:off x="15087600" y="0"/>
            <a:ext cx="320040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 name="Picture Placeholder 3">
            <a:extLst>
              <a:ext uri="{FF2B5EF4-FFF2-40B4-BE49-F238E27FC236}">
                <a16:creationId xmlns:a16="http://schemas.microsoft.com/office/drawing/2014/main" id="{794E4FDD-3D99-49C5-811E-7336603A32F8}"/>
              </a:ext>
            </a:extLst>
          </p:cNvPr>
          <p:cNvSpPr>
            <a:spLocks noGrp="1"/>
          </p:cNvSpPr>
          <p:nvPr>
            <p:ph type="pic" sz="quarter" idx="10"/>
          </p:nvPr>
        </p:nvSpPr>
        <p:spPr>
          <a:xfrm>
            <a:off x="12556986" y="824866"/>
            <a:ext cx="5038725" cy="863600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4" name="Picture Placeholder 3">
            <a:extLst>
              <a:ext uri="{FF2B5EF4-FFF2-40B4-BE49-F238E27FC236}">
                <a16:creationId xmlns:a16="http://schemas.microsoft.com/office/drawing/2014/main" id="{C3C75C1A-2810-4484-8BCF-950D69AFAC91}"/>
              </a:ext>
            </a:extLst>
          </p:cNvPr>
          <p:cNvSpPr>
            <a:spLocks noGrp="1"/>
          </p:cNvSpPr>
          <p:nvPr>
            <p:ph type="pic" sz="quarter" idx="11"/>
          </p:nvPr>
        </p:nvSpPr>
        <p:spPr>
          <a:xfrm>
            <a:off x="7454983" y="824866"/>
            <a:ext cx="4809905"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5" name="Picture Placeholder 3">
            <a:extLst>
              <a:ext uri="{FF2B5EF4-FFF2-40B4-BE49-F238E27FC236}">
                <a16:creationId xmlns:a16="http://schemas.microsoft.com/office/drawing/2014/main" id="{5C4DC063-F90F-4286-80DE-12D2E7437795}"/>
              </a:ext>
            </a:extLst>
          </p:cNvPr>
          <p:cNvSpPr>
            <a:spLocks noGrp="1"/>
          </p:cNvSpPr>
          <p:nvPr>
            <p:ph type="pic" sz="quarter" idx="12"/>
          </p:nvPr>
        </p:nvSpPr>
        <p:spPr>
          <a:xfrm>
            <a:off x="7454983" y="5290186"/>
            <a:ext cx="4809905" cy="417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6" name="Rectangle 5">
            <a:extLst>
              <a:ext uri="{FF2B5EF4-FFF2-40B4-BE49-F238E27FC236}">
                <a16:creationId xmlns:a16="http://schemas.microsoft.com/office/drawing/2014/main" id="{5CD1DA03-C3FC-4A12-9F0D-83BFE3AA360D}"/>
              </a:ext>
            </a:extLst>
          </p:cNvPr>
          <p:cNvSpPr/>
          <p:nvPr userDrawn="1"/>
        </p:nvSpPr>
        <p:spPr>
          <a:xfrm>
            <a:off x="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83F55DC7-29F1-4AC0-BC32-9B4D51C3BDA8}"/>
              </a:ext>
            </a:extLst>
          </p:cNvPr>
          <p:cNvSpPr>
            <a:spLocks noGrp="1"/>
          </p:cNvSpPr>
          <p:nvPr>
            <p:ph type="sldNum" sz="quarter" idx="4"/>
          </p:nvPr>
        </p:nvSpPr>
        <p:spPr>
          <a:xfrm>
            <a:off x="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8" name="Text Placeholder 2">
            <a:extLst>
              <a:ext uri="{FF2B5EF4-FFF2-40B4-BE49-F238E27FC236}">
                <a16:creationId xmlns:a16="http://schemas.microsoft.com/office/drawing/2014/main" id="{601FFFA4-D67E-E742-8CD6-BC1AEE30E936}"/>
              </a:ext>
            </a:extLst>
          </p:cNvPr>
          <p:cNvSpPr>
            <a:spLocks noGrp="1"/>
          </p:cNvSpPr>
          <p:nvPr>
            <p:ph type="body" sz="quarter" idx="13"/>
          </p:nvPr>
        </p:nvSpPr>
        <p:spPr>
          <a:xfrm>
            <a:off x="977352" y="3436576"/>
            <a:ext cx="5528379"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F38F38CC-B7E7-2F40-B79F-9BB38ED1FE3D}"/>
              </a:ext>
            </a:extLst>
          </p:cNvPr>
          <p:cNvSpPr>
            <a:spLocks noGrp="1"/>
          </p:cNvSpPr>
          <p:nvPr>
            <p:ph type="body" sz="quarter" idx="14"/>
          </p:nvPr>
        </p:nvSpPr>
        <p:spPr>
          <a:xfrm>
            <a:off x="977352" y="2785006"/>
            <a:ext cx="5528379"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4210175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89439404-1220-4807-9882-921D3769443E}"/>
              </a:ext>
            </a:extLst>
          </p:cNvPr>
          <p:cNvSpPr>
            <a:spLocks noGrp="1"/>
          </p:cNvSpPr>
          <p:nvPr>
            <p:ph type="pic" sz="quarter" idx="10"/>
          </p:nvPr>
        </p:nvSpPr>
        <p:spPr>
          <a:xfrm>
            <a:off x="1095656" y="915671"/>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4">
            <a:extLst>
              <a:ext uri="{FF2B5EF4-FFF2-40B4-BE49-F238E27FC236}">
                <a16:creationId xmlns:a16="http://schemas.microsoft.com/office/drawing/2014/main" id="{568AFBF3-F080-40A5-8F57-B8F28A3CB364}"/>
              </a:ext>
            </a:extLst>
          </p:cNvPr>
          <p:cNvSpPr>
            <a:spLocks noGrp="1"/>
          </p:cNvSpPr>
          <p:nvPr>
            <p:ph type="pic" sz="quarter" idx="11"/>
          </p:nvPr>
        </p:nvSpPr>
        <p:spPr>
          <a:xfrm>
            <a:off x="1095656" y="5043264"/>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4">
            <a:extLst>
              <a:ext uri="{FF2B5EF4-FFF2-40B4-BE49-F238E27FC236}">
                <a16:creationId xmlns:a16="http://schemas.microsoft.com/office/drawing/2014/main" id="{FB4A7D06-06A9-416D-9B9E-901CEC65C1FD}"/>
              </a:ext>
            </a:extLst>
          </p:cNvPr>
          <p:cNvSpPr>
            <a:spLocks noGrp="1"/>
          </p:cNvSpPr>
          <p:nvPr>
            <p:ph type="pic" sz="quarter" idx="12"/>
          </p:nvPr>
        </p:nvSpPr>
        <p:spPr>
          <a:xfrm>
            <a:off x="6366893" y="915670"/>
            <a:ext cx="5554214" cy="7980680"/>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4">
            <a:extLst>
              <a:ext uri="{FF2B5EF4-FFF2-40B4-BE49-F238E27FC236}">
                <a16:creationId xmlns:a16="http://schemas.microsoft.com/office/drawing/2014/main" id="{7C41D375-7044-462B-A405-50C9DC6BB21C}"/>
              </a:ext>
            </a:extLst>
          </p:cNvPr>
          <p:cNvSpPr>
            <a:spLocks noGrp="1"/>
          </p:cNvSpPr>
          <p:nvPr>
            <p:ph type="pic" sz="quarter" idx="13"/>
          </p:nvPr>
        </p:nvSpPr>
        <p:spPr>
          <a:xfrm>
            <a:off x="12206796" y="915669"/>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4">
            <a:extLst>
              <a:ext uri="{FF2B5EF4-FFF2-40B4-BE49-F238E27FC236}">
                <a16:creationId xmlns:a16="http://schemas.microsoft.com/office/drawing/2014/main" id="{99AD4CB9-B2C3-470D-9297-00DA176FFEBD}"/>
              </a:ext>
            </a:extLst>
          </p:cNvPr>
          <p:cNvSpPr>
            <a:spLocks noGrp="1"/>
          </p:cNvSpPr>
          <p:nvPr>
            <p:ph type="pic" sz="quarter" idx="14"/>
          </p:nvPr>
        </p:nvSpPr>
        <p:spPr>
          <a:xfrm>
            <a:off x="12206796" y="5043263"/>
            <a:ext cx="4985544" cy="3853086"/>
          </a:xfrm>
          <a:no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34D6E4E6-8F12-4D6B-98E7-0652CF041A1D}"/>
              </a:ext>
            </a:extLst>
          </p:cNvPr>
          <p:cNvSpPr/>
          <p:nvPr userDrawn="1"/>
        </p:nvSpPr>
        <p:spPr>
          <a:xfrm>
            <a:off x="8666482"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D5CCE498-D648-4564-8311-BBF57A962D9F}"/>
              </a:ext>
            </a:extLst>
          </p:cNvPr>
          <p:cNvSpPr>
            <a:spLocks noGrp="1"/>
          </p:cNvSpPr>
          <p:nvPr>
            <p:ph type="sldNum" sz="quarter" idx="4"/>
          </p:nvPr>
        </p:nvSpPr>
        <p:spPr>
          <a:xfrm>
            <a:off x="8666482"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Tree>
    <p:extLst>
      <p:ext uri="{BB962C8B-B14F-4D97-AF65-F5344CB8AC3E}">
        <p14:creationId xmlns:p14="http://schemas.microsoft.com/office/powerpoint/2010/main" val="231233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A2E1DF-3899-4C2A-BB0E-9BD374973F30}"/>
              </a:ext>
            </a:extLst>
          </p:cNvPr>
          <p:cNvSpPr/>
          <p:nvPr userDrawn="1"/>
        </p:nvSpPr>
        <p:spPr>
          <a:xfrm>
            <a:off x="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19EF81C-7DB4-4798-8DE3-3F7716E6C42D}"/>
              </a:ext>
            </a:extLst>
          </p:cNvPr>
          <p:cNvSpPr/>
          <p:nvPr userDrawn="1"/>
        </p:nvSpPr>
        <p:spPr>
          <a:xfrm>
            <a:off x="17297421" y="9276776"/>
            <a:ext cx="681682" cy="681682"/>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737650D4-3E5C-4FD5-8C50-650E02EBE062}"/>
              </a:ext>
            </a:extLst>
          </p:cNvPr>
          <p:cNvSpPr txBox="1">
            <a:spLocks/>
          </p:cNvSpPr>
          <p:nvPr userDrawn="1"/>
        </p:nvSpPr>
        <p:spPr>
          <a:xfrm>
            <a:off x="17297422" y="9279207"/>
            <a:ext cx="681681" cy="679251"/>
          </a:xfrm>
          <a:prstGeom prst="rect">
            <a:avLst/>
          </a:prstGeom>
        </p:spPr>
        <p:txBody>
          <a:bodyPr vert="horz" lIns="91440" tIns="45720" rIns="91440" bIns="45720" rtlCol="0" anchor="ctr"/>
          <a:lstStyle>
            <a:defPPr>
              <a:defRPr lang="en-US"/>
            </a:defPPr>
            <a:lvl1pPr marL="0" algn="ctr" defTabSz="1371191" rtl="0" eaLnBrk="1" latinLnBrk="0" hangingPunct="1">
              <a:defRPr sz="1600" kern="12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a:lstStyle>
          <a:p>
            <a:fld id="{BC64674B-0CCF-4531-A68C-815F17BC8CC8}"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3116A4-5CF3-FA47-8B1A-D00AC4CE2340}"/>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3" name="Text Placeholder 2">
            <a:extLst>
              <a:ext uri="{FF2B5EF4-FFF2-40B4-BE49-F238E27FC236}">
                <a16:creationId xmlns:a16="http://schemas.microsoft.com/office/drawing/2014/main" id="{CAAB4F90-1B6A-9F4B-B43A-6EF7D4EE5875}"/>
              </a:ext>
            </a:extLst>
          </p:cNvPr>
          <p:cNvSpPr>
            <a:spLocks noGrp="1"/>
          </p:cNvSpPr>
          <p:nvPr>
            <p:ph type="body" sz="quarter" idx="11"/>
          </p:nvPr>
        </p:nvSpPr>
        <p:spPr>
          <a:xfrm>
            <a:off x="2071714" y="1184028"/>
            <a:ext cx="14991643" cy="8774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B1F8B-A6D6-2841-B59B-51AF6F67FAEE}"/>
              </a:ext>
            </a:extLst>
          </p:cNvPr>
          <p:cNvSpPr>
            <a:spLocks noGrp="1"/>
          </p:cNvSpPr>
          <p:nvPr>
            <p:ph type="body" sz="quarter" idx="12"/>
          </p:nvPr>
        </p:nvSpPr>
        <p:spPr>
          <a:xfrm>
            <a:off x="2060564" y="4164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905500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47E775-46F3-424A-AA86-20B8C5B12099}"/>
              </a:ext>
            </a:extLst>
          </p:cNvPr>
          <p:cNvSpPr/>
          <p:nvPr userDrawn="1"/>
        </p:nvSpPr>
        <p:spPr>
          <a:xfrm>
            <a:off x="0" y="0"/>
            <a:ext cx="7792278"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47B6FB2-A5ED-42D4-B08C-BB1B7642EF34}"/>
              </a:ext>
            </a:extLst>
          </p:cNvPr>
          <p:cNvSpPr/>
          <p:nvPr userDrawn="1"/>
        </p:nvSpPr>
        <p:spPr>
          <a:xfrm>
            <a:off x="1733296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77FB262E-0783-406F-AC66-E065D9F355BF}"/>
              </a:ext>
            </a:extLst>
          </p:cNvPr>
          <p:cNvSpPr>
            <a:spLocks noGrp="1"/>
          </p:cNvSpPr>
          <p:nvPr>
            <p:ph type="sldNum" sz="quarter" idx="4"/>
          </p:nvPr>
        </p:nvSpPr>
        <p:spPr>
          <a:xfrm>
            <a:off x="1733296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6" name="Picture Placeholder 5">
            <a:extLst>
              <a:ext uri="{FF2B5EF4-FFF2-40B4-BE49-F238E27FC236}">
                <a16:creationId xmlns:a16="http://schemas.microsoft.com/office/drawing/2014/main" id="{D97AB40D-62D9-40B9-B0A5-37728B85943C}"/>
              </a:ext>
            </a:extLst>
          </p:cNvPr>
          <p:cNvSpPr>
            <a:spLocks noGrp="1"/>
          </p:cNvSpPr>
          <p:nvPr>
            <p:ph type="pic" sz="quarter" idx="10"/>
          </p:nvPr>
        </p:nvSpPr>
        <p:spPr>
          <a:xfrm>
            <a:off x="5132612" y="1029039"/>
            <a:ext cx="6873653" cy="8228925"/>
          </a:xfrm>
          <a:pattFill prst="pct5">
            <a:fgClr>
              <a:schemeClr val="accent1"/>
            </a:fgClr>
            <a:bgClr>
              <a:schemeClr val="bg1"/>
            </a:bgClr>
          </a:pattFill>
          <a:effectLst>
            <a:outerShdw blurRad="50800" dist="38100" dir="5400000" algn="t" rotWithShape="0">
              <a:prstClr val="black">
                <a:alpha val="15000"/>
              </a:prstClr>
            </a:outerShdw>
          </a:effectLst>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7" name="Text Placeholder 2">
            <a:extLst>
              <a:ext uri="{FF2B5EF4-FFF2-40B4-BE49-F238E27FC236}">
                <a16:creationId xmlns:a16="http://schemas.microsoft.com/office/drawing/2014/main" id="{CA904646-7CBC-EA4F-8EF7-7210B3A26B94}"/>
              </a:ext>
            </a:extLst>
          </p:cNvPr>
          <p:cNvSpPr>
            <a:spLocks noGrp="1"/>
          </p:cNvSpPr>
          <p:nvPr>
            <p:ph type="body" sz="quarter" idx="11"/>
          </p:nvPr>
        </p:nvSpPr>
        <p:spPr>
          <a:xfrm>
            <a:off x="12822950" y="3436576"/>
            <a:ext cx="4510011"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D6351962-7CB3-4543-A11C-6124BA8A779E}"/>
              </a:ext>
            </a:extLst>
          </p:cNvPr>
          <p:cNvSpPr>
            <a:spLocks noGrp="1"/>
          </p:cNvSpPr>
          <p:nvPr>
            <p:ph type="body" sz="quarter" idx="13"/>
          </p:nvPr>
        </p:nvSpPr>
        <p:spPr>
          <a:xfrm>
            <a:off x="12822950" y="2785006"/>
            <a:ext cx="4510011"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605686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5AD0D6-E2A8-4395-8AA4-A9D31008F7B8}"/>
              </a:ext>
            </a:extLst>
          </p:cNvPr>
          <p:cNvSpPr/>
          <p:nvPr userDrawn="1"/>
        </p:nvSpPr>
        <p:spPr>
          <a:xfrm>
            <a:off x="1"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172C6CC8-526F-4EEF-9CFC-C8AEE4882C67}"/>
              </a:ext>
            </a:extLst>
          </p:cNvPr>
          <p:cNvSpPr/>
          <p:nvPr userDrawn="1"/>
        </p:nvSpPr>
        <p:spPr>
          <a:xfrm>
            <a:off x="487681"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EC1D430C-BF4C-4B23-BBF6-B2D1A0058672}"/>
              </a:ext>
            </a:extLst>
          </p:cNvPr>
          <p:cNvSpPr>
            <a:spLocks noGrp="1"/>
          </p:cNvSpPr>
          <p:nvPr>
            <p:ph type="sldNum" sz="quarter" idx="4"/>
          </p:nvPr>
        </p:nvSpPr>
        <p:spPr>
          <a:xfrm>
            <a:off x="487681"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9" name="Picture 8">
            <a:extLst>
              <a:ext uri="{FF2B5EF4-FFF2-40B4-BE49-F238E27FC236}">
                <a16:creationId xmlns:a16="http://schemas.microsoft.com/office/drawing/2014/main" id="{B699D25B-D464-254F-81A5-EAEACD134CD2}"/>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12" name="TextBox 11">
            <a:extLst>
              <a:ext uri="{FF2B5EF4-FFF2-40B4-BE49-F238E27FC236}">
                <a16:creationId xmlns:a16="http://schemas.microsoft.com/office/drawing/2014/main" id="{F6816A0B-BD50-7B40-846E-3712CD7C2809}"/>
              </a:ext>
            </a:extLst>
          </p:cNvPr>
          <p:cNvSpPr txBox="1"/>
          <p:nvPr userDrawn="1"/>
        </p:nvSpPr>
        <p:spPr>
          <a:xfrm>
            <a:off x="1905934" y="4346035"/>
            <a:ext cx="615681" cy="1163139"/>
          </a:xfrm>
          <a:prstGeom prst="rect">
            <a:avLst/>
          </a:prstGeom>
          <a:noFill/>
        </p:spPr>
        <p:txBody>
          <a:bodyPr vert="vert270" wrap="none" rtlCol="0">
            <a:spAutoFit/>
          </a:bodyPr>
          <a:lstStyle/>
          <a:p>
            <a:pPr algn="ctr"/>
            <a:r>
              <a:rPr lang="en-US" sz="2801" b="1" spc="300" dirty="0">
                <a:solidFill>
                  <a:schemeClr val="bg1"/>
                </a:solidFill>
                <a:latin typeface="Arial" panose="020B0604020202020204" pitchFamily="34" charset="0"/>
                <a:cs typeface="Arial" panose="020B0604020202020204" pitchFamily="34" charset="0"/>
              </a:rPr>
              <a:t>TEXT</a:t>
            </a:r>
          </a:p>
        </p:txBody>
      </p:sp>
      <p:sp>
        <p:nvSpPr>
          <p:cNvPr id="15" name="Text Placeholder 14">
            <a:extLst>
              <a:ext uri="{FF2B5EF4-FFF2-40B4-BE49-F238E27FC236}">
                <a16:creationId xmlns:a16="http://schemas.microsoft.com/office/drawing/2014/main" id="{AC9F9F6B-A954-7048-A0E6-2991FFE3E8FD}"/>
              </a:ext>
            </a:extLst>
          </p:cNvPr>
          <p:cNvSpPr>
            <a:spLocks noGrp="1"/>
          </p:cNvSpPr>
          <p:nvPr>
            <p:ph type="body" sz="quarter" idx="10"/>
          </p:nvPr>
        </p:nvSpPr>
        <p:spPr>
          <a:xfrm>
            <a:off x="3097628"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16" name="Text Placeholder 14">
            <a:extLst>
              <a:ext uri="{FF2B5EF4-FFF2-40B4-BE49-F238E27FC236}">
                <a16:creationId xmlns:a16="http://schemas.microsoft.com/office/drawing/2014/main" id="{11AC8D4A-BCD7-D041-A3DB-0E475ECBADA0}"/>
              </a:ext>
            </a:extLst>
          </p:cNvPr>
          <p:cNvSpPr>
            <a:spLocks noGrp="1"/>
          </p:cNvSpPr>
          <p:nvPr>
            <p:ph type="body" sz="quarter" idx="11"/>
          </p:nvPr>
        </p:nvSpPr>
        <p:spPr>
          <a:xfrm>
            <a:off x="3097628" y="2977802"/>
            <a:ext cx="11710572"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21600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71DDC6-D985-4203-BC1D-CA922FFDA01F}"/>
              </a:ext>
            </a:extLst>
          </p:cNvPr>
          <p:cNvSpPr>
            <a:spLocks noGrp="1"/>
          </p:cNvSpPr>
          <p:nvPr>
            <p:ph type="pic" sz="quarter" idx="10"/>
          </p:nvPr>
        </p:nvSpPr>
        <p:spPr>
          <a:xfrm>
            <a:off x="1835716" y="1073539"/>
            <a:ext cx="4504895" cy="1909154"/>
          </a:xfrm>
        </p:spPr>
        <p:txBody>
          <a:bodyPr>
            <a:normAutofit/>
          </a:bodyPr>
          <a:lstStyle>
            <a:lvl1pPr>
              <a:defRPr sz="2100"/>
            </a:lvl1pPr>
          </a:lstStyle>
          <a:p>
            <a:r>
              <a:rPr lang="en-US"/>
              <a:t>Click icon to add picture</a:t>
            </a:r>
            <a:endParaRPr lang="en-US" dirty="0"/>
          </a:p>
        </p:txBody>
      </p:sp>
      <p:sp>
        <p:nvSpPr>
          <p:cNvPr id="8" name="Rectangle 7">
            <a:extLst>
              <a:ext uri="{FF2B5EF4-FFF2-40B4-BE49-F238E27FC236}">
                <a16:creationId xmlns:a16="http://schemas.microsoft.com/office/drawing/2014/main" id="{B22C497C-6DE0-44FC-86A7-91521282EF7D}"/>
              </a:ext>
            </a:extLst>
          </p:cNvPr>
          <p:cNvSpPr/>
          <p:nvPr userDrawn="1"/>
        </p:nvSpPr>
        <p:spPr>
          <a:xfrm>
            <a:off x="8666482"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a:extLst>
              <a:ext uri="{FF2B5EF4-FFF2-40B4-BE49-F238E27FC236}">
                <a16:creationId xmlns:a16="http://schemas.microsoft.com/office/drawing/2014/main" id="{4C53254A-6648-44CD-881A-DD62E01132DC}"/>
              </a:ext>
            </a:extLst>
          </p:cNvPr>
          <p:cNvSpPr>
            <a:spLocks noGrp="1"/>
          </p:cNvSpPr>
          <p:nvPr>
            <p:ph type="sldNum" sz="quarter" idx="4"/>
          </p:nvPr>
        </p:nvSpPr>
        <p:spPr>
          <a:xfrm>
            <a:off x="8666482" y="9493460"/>
            <a:ext cx="955040" cy="793541"/>
          </a:xfrm>
          <a:prstGeom prst="rect">
            <a:avLst/>
          </a:prstGeom>
        </p:spPr>
        <p:txBody>
          <a:bodyPr vert="horz" lIns="91440" tIns="45720" rIns="91440" bIns="45720" rtlCol="0" anchor="ctr"/>
          <a:lstStyle>
            <a:lvl1pPr algn="ctr">
              <a:defRPr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&lt;#&gt;</a:t>
            </a:r>
          </a:p>
        </p:txBody>
      </p:sp>
      <p:sp>
        <p:nvSpPr>
          <p:cNvPr id="109" name="Picture Placeholder 2">
            <a:extLst>
              <a:ext uri="{FF2B5EF4-FFF2-40B4-BE49-F238E27FC236}">
                <a16:creationId xmlns:a16="http://schemas.microsoft.com/office/drawing/2014/main" id="{4F61027F-4C2D-4B93-B8D3-46514BB1E172}"/>
              </a:ext>
            </a:extLst>
          </p:cNvPr>
          <p:cNvSpPr>
            <a:spLocks noGrp="1"/>
          </p:cNvSpPr>
          <p:nvPr>
            <p:ph type="pic" sz="quarter" idx="11"/>
          </p:nvPr>
        </p:nvSpPr>
        <p:spPr>
          <a:xfrm>
            <a:off x="6815645" y="1073539"/>
            <a:ext cx="4504895" cy="1909154"/>
          </a:xfrm>
        </p:spPr>
        <p:txBody>
          <a:bodyPr>
            <a:normAutofit/>
          </a:bodyPr>
          <a:lstStyle>
            <a:lvl1pPr>
              <a:defRPr sz="2100"/>
            </a:lvl1pPr>
          </a:lstStyle>
          <a:p>
            <a:r>
              <a:rPr lang="en-US"/>
              <a:t>Click icon to add picture</a:t>
            </a:r>
          </a:p>
        </p:txBody>
      </p:sp>
      <p:sp>
        <p:nvSpPr>
          <p:cNvPr id="110" name="Picture Placeholder 2">
            <a:extLst>
              <a:ext uri="{FF2B5EF4-FFF2-40B4-BE49-F238E27FC236}">
                <a16:creationId xmlns:a16="http://schemas.microsoft.com/office/drawing/2014/main" id="{1D4A07A0-4CD0-4C73-980D-2ACD041CBF80}"/>
              </a:ext>
            </a:extLst>
          </p:cNvPr>
          <p:cNvSpPr>
            <a:spLocks noGrp="1"/>
          </p:cNvSpPr>
          <p:nvPr>
            <p:ph type="pic" sz="quarter" idx="12"/>
          </p:nvPr>
        </p:nvSpPr>
        <p:spPr>
          <a:xfrm>
            <a:off x="11795575" y="1073539"/>
            <a:ext cx="4860998" cy="1909154"/>
          </a:xfrm>
        </p:spPr>
        <p:txBody>
          <a:bodyPr>
            <a:normAutofit/>
          </a:bodyPr>
          <a:lstStyle>
            <a:lvl1pPr>
              <a:defRPr sz="2100"/>
            </a:lvl1pPr>
          </a:lstStyle>
          <a:p>
            <a:r>
              <a:rPr lang="en-US"/>
              <a:t>Click icon to add picture</a:t>
            </a:r>
          </a:p>
        </p:txBody>
      </p:sp>
      <p:sp>
        <p:nvSpPr>
          <p:cNvPr id="7" name="Text Placeholder 14">
            <a:extLst>
              <a:ext uri="{FF2B5EF4-FFF2-40B4-BE49-F238E27FC236}">
                <a16:creationId xmlns:a16="http://schemas.microsoft.com/office/drawing/2014/main" id="{18957958-EA01-E342-988E-09C8DA954BE8}"/>
              </a:ext>
            </a:extLst>
          </p:cNvPr>
          <p:cNvSpPr>
            <a:spLocks noGrp="1"/>
          </p:cNvSpPr>
          <p:nvPr>
            <p:ph type="body" sz="quarter" idx="13"/>
          </p:nvPr>
        </p:nvSpPr>
        <p:spPr>
          <a:xfrm>
            <a:off x="1835714" y="3593960"/>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10" name="Text Placeholder 14">
            <a:extLst>
              <a:ext uri="{FF2B5EF4-FFF2-40B4-BE49-F238E27FC236}">
                <a16:creationId xmlns:a16="http://schemas.microsoft.com/office/drawing/2014/main" id="{3F6BFC16-A8C7-4749-A9C7-FC6D4E6C26DB}"/>
              </a:ext>
            </a:extLst>
          </p:cNvPr>
          <p:cNvSpPr>
            <a:spLocks noGrp="1"/>
          </p:cNvSpPr>
          <p:nvPr>
            <p:ph type="body" sz="quarter" idx="14"/>
          </p:nvPr>
        </p:nvSpPr>
        <p:spPr>
          <a:xfrm>
            <a:off x="1835714" y="4470122"/>
            <a:ext cx="7263317" cy="453896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14">
            <a:extLst>
              <a:ext uri="{FF2B5EF4-FFF2-40B4-BE49-F238E27FC236}">
                <a16:creationId xmlns:a16="http://schemas.microsoft.com/office/drawing/2014/main" id="{DEC982AF-8EE9-FC44-98FC-F7D4638B22DF}"/>
              </a:ext>
            </a:extLst>
          </p:cNvPr>
          <p:cNvSpPr>
            <a:spLocks noGrp="1"/>
          </p:cNvSpPr>
          <p:nvPr>
            <p:ph type="body" sz="quarter" idx="15"/>
          </p:nvPr>
        </p:nvSpPr>
        <p:spPr>
          <a:xfrm>
            <a:off x="9393256" y="4470122"/>
            <a:ext cx="7263317" cy="453896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7639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5AD0D6-E2A8-4395-8AA4-A9D31008F7B8}"/>
              </a:ext>
            </a:extLst>
          </p:cNvPr>
          <p:cNvSpPr/>
          <p:nvPr userDrawn="1"/>
        </p:nvSpPr>
        <p:spPr>
          <a:xfrm>
            <a:off x="16438880" y="0"/>
            <a:ext cx="1849121"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172C6CC8-526F-4EEF-9CFC-C8AEE4882C67}"/>
              </a:ext>
            </a:extLst>
          </p:cNvPr>
          <p:cNvSpPr/>
          <p:nvPr userDrawn="1"/>
        </p:nvSpPr>
        <p:spPr>
          <a:xfrm>
            <a:off x="16926560" y="8898800"/>
            <a:ext cx="873761" cy="873761"/>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EC1D430C-BF4C-4B23-BBF6-B2D1A0058672}"/>
              </a:ext>
            </a:extLst>
          </p:cNvPr>
          <p:cNvSpPr>
            <a:spLocks noGrp="1"/>
          </p:cNvSpPr>
          <p:nvPr>
            <p:ph type="sldNum" sz="quarter" idx="4"/>
          </p:nvPr>
        </p:nvSpPr>
        <p:spPr>
          <a:xfrm>
            <a:off x="16926560" y="8965475"/>
            <a:ext cx="873761"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&lt;#&gt;</a:t>
            </a:r>
          </a:p>
        </p:txBody>
      </p:sp>
      <p:pic>
        <p:nvPicPr>
          <p:cNvPr id="9" name="Picture 8">
            <a:extLst>
              <a:ext uri="{FF2B5EF4-FFF2-40B4-BE49-F238E27FC236}">
                <a16:creationId xmlns:a16="http://schemas.microsoft.com/office/drawing/2014/main" id="{6FA470E3-7F3E-C441-87AB-94360912202D}"/>
              </a:ext>
            </a:extLst>
          </p:cNvPr>
          <p:cNvPicPr>
            <a:picLocks noChangeAspect="1"/>
          </p:cNvPicPr>
          <p:nvPr userDrawn="1"/>
        </p:nvPicPr>
        <p:blipFill>
          <a:blip r:embed="rId2"/>
          <a:stretch>
            <a:fillRect/>
          </a:stretch>
        </p:blipFill>
        <p:spPr>
          <a:xfrm>
            <a:off x="16849826" y="498845"/>
            <a:ext cx="1089732" cy="782936"/>
          </a:xfrm>
          <a:prstGeom prst="rect">
            <a:avLst/>
          </a:prstGeom>
        </p:spPr>
      </p:pic>
      <p:sp>
        <p:nvSpPr>
          <p:cNvPr id="10" name="Text Placeholder 14">
            <a:extLst>
              <a:ext uri="{FF2B5EF4-FFF2-40B4-BE49-F238E27FC236}">
                <a16:creationId xmlns:a16="http://schemas.microsoft.com/office/drawing/2014/main" id="{E188C391-9BCF-D644-9D9E-908BD7A8D722}"/>
              </a:ext>
            </a:extLst>
          </p:cNvPr>
          <p:cNvSpPr>
            <a:spLocks noGrp="1"/>
          </p:cNvSpPr>
          <p:nvPr>
            <p:ph type="body" sz="quarter" idx="10"/>
          </p:nvPr>
        </p:nvSpPr>
        <p:spPr>
          <a:xfrm>
            <a:off x="1835714"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11" name="Text Placeholder 14">
            <a:extLst>
              <a:ext uri="{FF2B5EF4-FFF2-40B4-BE49-F238E27FC236}">
                <a16:creationId xmlns:a16="http://schemas.microsoft.com/office/drawing/2014/main" id="{C9E93D79-C300-8141-914C-38ADFA464B23}"/>
              </a:ext>
            </a:extLst>
          </p:cNvPr>
          <p:cNvSpPr>
            <a:spLocks noGrp="1"/>
          </p:cNvSpPr>
          <p:nvPr>
            <p:ph type="body" sz="quarter" idx="11"/>
          </p:nvPr>
        </p:nvSpPr>
        <p:spPr>
          <a:xfrm>
            <a:off x="1835714" y="2977802"/>
            <a:ext cx="11710572"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14501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42CF3D-801F-41D3-9D71-7EF261A81BDD}"/>
              </a:ext>
            </a:extLst>
          </p:cNvPr>
          <p:cNvSpPr/>
          <p:nvPr userDrawn="1"/>
        </p:nvSpPr>
        <p:spPr>
          <a:xfrm>
            <a:off x="1733296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4D4EB43-D53C-46A6-8A9D-FCD9440D652A}"/>
              </a:ext>
            </a:extLst>
          </p:cNvPr>
          <p:cNvSpPr>
            <a:spLocks noGrp="1"/>
          </p:cNvSpPr>
          <p:nvPr>
            <p:ph type="sldNum" sz="quarter" idx="4"/>
          </p:nvPr>
        </p:nvSpPr>
        <p:spPr>
          <a:xfrm>
            <a:off x="1733296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10" name="Rectangle 9">
            <a:extLst>
              <a:ext uri="{FF2B5EF4-FFF2-40B4-BE49-F238E27FC236}">
                <a16:creationId xmlns:a16="http://schemas.microsoft.com/office/drawing/2014/main" id="{8643E519-CB8F-4D6A-A26E-B53C8CA89619}"/>
              </a:ext>
            </a:extLst>
          </p:cNvPr>
          <p:cNvSpPr/>
          <p:nvPr userDrawn="1"/>
        </p:nvSpPr>
        <p:spPr>
          <a:xfrm>
            <a:off x="-1" y="0"/>
            <a:ext cx="358859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8864809D-3764-4DB7-92D3-13F918ABE8AA}"/>
              </a:ext>
            </a:extLst>
          </p:cNvPr>
          <p:cNvSpPr>
            <a:spLocks noGrp="1"/>
          </p:cNvSpPr>
          <p:nvPr>
            <p:ph type="pic" sz="quarter" idx="10"/>
          </p:nvPr>
        </p:nvSpPr>
        <p:spPr>
          <a:xfrm>
            <a:off x="1553030" y="2106614"/>
            <a:ext cx="4557485" cy="6043613"/>
          </a:xfrm>
          <a:pattFill prst="pct5">
            <a:fgClr>
              <a:schemeClr val="accent1"/>
            </a:fgClr>
            <a:bgClr>
              <a:schemeClr val="bg1"/>
            </a:bgClr>
          </a:pattFill>
          <a:ln>
            <a:noFill/>
          </a:ln>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6" name="Text Placeholder 14">
            <a:extLst>
              <a:ext uri="{FF2B5EF4-FFF2-40B4-BE49-F238E27FC236}">
                <a16:creationId xmlns:a16="http://schemas.microsoft.com/office/drawing/2014/main" id="{48B2690D-422D-1442-B15D-9BFEA2607504}"/>
              </a:ext>
            </a:extLst>
          </p:cNvPr>
          <p:cNvSpPr>
            <a:spLocks noGrp="1"/>
          </p:cNvSpPr>
          <p:nvPr>
            <p:ph type="body" sz="quarter" idx="11"/>
          </p:nvPr>
        </p:nvSpPr>
        <p:spPr>
          <a:xfrm>
            <a:off x="7264895"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7" name="Text Placeholder 14">
            <a:extLst>
              <a:ext uri="{FF2B5EF4-FFF2-40B4-BE49-F238E27FC236}">
                <a16:creationId xmlns:a16="http://schemas.microsoft.com/office/drawing/2014/main" id="{8119E6AD-03C4-D442-A622-B67C7DDB42F1}"/>
              </a:ext>
            </a:extLst>
          </p:cNvPr>
          <p:cNvSpPr>
            <a:spLocks noGrp="1"/>
          </p:cNvSpPr>
          <p:nvPr>
            <p:ph type="body" sz="quarter" idx="12"/>
          </p:nvPr>
        </p:nvSpPr>
        <p:spPr>
          <a:xfrm>
            <a:off x="7264895" y="2977802"/>
            <a:ext cx="10068066"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8120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43E519-CB8F-4D6A-A26E-B53C8CA89619}"/>
              </a:ext>
            </a:extLst>
          </p:cNvPr>
          <p:cNvSpPr/>
          <p:nvPr userDrawn="1"/>
        </p:nvSpPr>
        <p:spPr>
          <a:xfrm>
            <a:off x="13696122" y="0"/>
            <a:ext cx="4591878"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8864809D-3764-4DB7-92D3-13F918ABE8AA}"/>
              </a:ext>
            </a:extLst>
          </p:cNvPr>
          <p:cNvSpPr>
            <a:spLocks noGrp="1"/>
          </p:cNvSpPr>
          <p:nvPr>
            <p:ph type="pic" sz="quarter" idx="10"/>
          </p:nvPr>
        </p:nvSpPr>
        <p:spPr>
          <a:xfrm>
            <a:off x="12199890" y="2106614"/>
            <a:ext cx="4532361" cy="6043613"/>
          </a:xfrm>
          <a:pattFill prst="pct5">
            <a:fgClr>
              <a:schemeClr val="accent1"/>
            </a:fgClr>
            <a:bgClr>
              <a:schemeClr val="bg1"/>
            </a:bgClr>
          </a:pattFill>
          <a:ln>
            <a:noFill/>
          </a:ln>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7" name="Rectangle 6">
            <a:extLst>
              <a:ext uri="{FF2B5EF4-FFF2-40B4-BE49-F238E27FC236}">
                <a16:creationId xmlns:a16="http://schemas.microsoft.com/office/drawing/2014/main" id="{BCF589AA-BE5C-4DD2-96CB-2FC175D7A4E5}"/>
              </a:ext>
            </a:extLst>
          </p:cNvPr>
          <p:cNvSpPr/>
          <p:nvPr userDrawn="1"/>
        </p:nvSpPr>
        <p:spPr>
          <a:xfrm>
            <a:off x="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0DD6F17F-698F-478E-B6E8-6282927EF5A0}"/>
              </a:ext>
            </a:extLst>
          </p:cNvPr>
          <p:cNvSpPr>
            <a:spLocks noGrp="1"/>
          </p:cNvSpPr>
          <p:nvPr>
            <p:ph type="sldNum" sz="quarter" idx="4"/>
          </p:nvPr>
        </p:nvSpPr>
        <p:spPr>
          <a:xfrm>
            <a:off x="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6" name="Text Placeholder 14">
            <a:extLst>
              <a:ext uri="{FF2B5EF4-FFF2-40B4-BE49-F238E27FC236}">
                <a16:creationId xmlns:a16="http://schemas.microsoft.com/office/drawing/2014/main" id="{B92C2D50-4FDF-CC4E-858D-1BAA40A65359}"/>
              </a:ext>
            </a:extLst>
          </p:cNvPr>
          <p:cNvSpPr>
            <a:spLocks noGrp="1"/>
          </p:cNvSpPr>
          <p:nvPr>
            <p:ph type="body" sz="quarter" idx="11"/>
          </p:nvPr>
        </p:nvSpPr>
        <p:spPr>
          <a:xfrm>
            <a:off x="1500017"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8" name="Text Placeholder 14">
            <a:extLst>
              <a:ext uri="{FF2B5EF4-FFF2-40B4-BE49-F238E27FC236}">
                <a16:creationId xmlns:a16="http://schemas.microsoft.com/office/drawing/2014/main" id="{9B8F3906-567A-EE4A-83F0-B1D7312183D7}"/>
              </a:ext>
            </a:extLst>
          </p:cNvPr>
          <p:cNvSpPr>
            <a:spLocks noGrp="1"/>
          </p:cNvSpPr>
          <p:nvPr>
            <p:ph type="body" sz="quarter" idx="12"/>
          </p:nvPr>
        </p:nvSpPr>
        <p:spPr>
          <a:xfrm>
            <a:off x="1500019" y="2977802"/>
            <a:ext cx="9637676"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79916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4903B0-D622-4C55-9808-37DC69346BE2}"/>
              </a:ext>
            </a:extLst>
          </p:cNvPr>
          <p:cNvSpPr/>
          <p:nvPr userDrawn="1"/>
        </p:nvSpPr>
        <p:spPr>
          <a:xfrm>
            <a:off x="8666482"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 name="Slide Number Placeholder 5">
            <a:extLst>
              <a:ext uri="{FF2B5EF4-FFF2-40B4-BE49-F238E27FC236}">
                <a16:creationId xmlns:a16="http://schemas.microsoft.com/office/drawing/2014/main" id="{8929C5D4-4C65-46BE-BB0C-57DF4AF3E2C1}"/>
              </a:ext>
            </a:extLst>
          </p:cNvPr>
          <p:cNvSpPr>
            <a:spLocks noGrp="1"/>
          </p:cNvSpPr>
          <p:nvPr>
            <p:ph type="sldNum" sz="quarter" idx="4"/>
          </p:nvPr>
        </p:nvSpPr>
        <p:spPr>
          <a:xfrm>
            <a:off x="8666482"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4" name="Text Placeholder 14">
            <a:extLst>
              <a:ext uri="{FF2B5EF4-FFF2-40B4-BE49-F238E27FC236}">
                <a16:creationId xmlns:a16="http://schemas.microsoft.com/office/drawing/2014/main" id="{B50F3ADD-BED8-6C43-85AF-A2BCFDD88BA0}"/>
              </a:ext>
            </a:extLst>
          </p:cNvPr>
          <p:cNvSpPr>
            <a:spLocks noGrp="1"/>
          </p:cNvSpPr>
          <p:nvPr>
            <p:ph type="body" sz="quarter" idx="10"/>
          </p:nvPr>
        </p:nvSpPr>
        <p:spPr>
          <a:xfrm>
            <a:off x="3097628"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5D0D6392-0BD0-F049-A978-793B4197FB25}"/>
              </a:ext>
            </a:extLst>
          </p:cNvPr>
          <p:cNvSpPr>
            <a:spLocks noGrp="1"/>
          </p:cNvSpPr>
          <p:nvPr>
            <p:ph type="body" sz="quarter" idx="11"/>
          </p:nvPr>
        </p:nvSpPr>
        <p:spPr>
          <a:xfrm>
            <a:off x="3097628" y="2977802"/>
            <a:ext cx="11710572"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35880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02E8F4-B115-4D52-8216-173E7D0EFF2B}"/>
              </a:ext>
            </a:extLst>
          </p:cNvPr>
          <p:cNvSpPr/>
          <p:nvPr userDrawn="1"/>
        </p:nvSpPr>
        <p:spPr>
          <a:xfrm>
            <a:off x="2" y="0"/>
            <a:ext cx="1958195"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44FA187-3F61-48DE-B66C-D8A96C6EBCBE}"/>
              </a:ext>
            </a:extLst>
          </p:cNvPr>
          <p:cNvSpPr/>
          <p:nvPr userDrawn="1"/>
        </p:nvSpPr>
        <p:spPr>
          <a:xfrm>
            <a:off x="1733296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EE8ADE78-E30B-4D4A-993C-AE599BCC0B9D}"/>
              </a:ext>
            </a:extLst>
          </p:cNvPr>
          <p:cNvSpPr>
            <a:spLocks noGrp="1"/>
          </p:cNvSpPr>
          <p:nvPr>
            <p:ph type="sldNum" sz="quarter" idx="4"/>
          </p:nvPr>
        </p:nvSpPr>
        <p:spPr>
          <a:xfrm>
            <a:off x="1733296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pic>
        <p:nvPicPr>
          <p:cNvPr id="6" name="Picture 5">
            <a:extLst>
              <a:ext uri="{FF2B5EF4-FFF2-40B4-BE49-F238E27FC236}">
                <a16:creationId xmlns:a16="http://schemas.microsoft.com/office/drawing/2014/main" id="{89BDF8FC-7EB0-754F-86E6-A5F02236DCCC}"/>
              </a:ext>
            </a:extLst>
          </p:cNvPr>
          <p:cNvPicPr>
            <a:picLocks noChangeAspect="1"/>
          </p:cNvPicPr>
          <p:nvPr userDrawn="1"/>
        </p:nvPicPr>
        <p:blipFill>
          <a:blip r:embed="rId2"/>
          <a:stretch>
            <a:fillRect/>
          </a:stretch>
        </p:blipFill>
        <p:spPr>
          <a:xfrm>
            <a:off x="389819" y="498845"/>
            <a:ext cx="1089732" cy="782936"/>
          </a:xfrm>
          <a:prstGeom prst="rect">
            <a:avLst/>
          </a:prstGeom>
        </p:spPr>
      </p:pic>
      <p:sp>
        <p:nvSpPr>
          <p:cNvPr id="7" name="Text Placeholder 14">
            <a:extLst>
              <a:ext uri="{FF2B5EF4-FFF2-40B4-BE49-F238E27FC236}">
                <a16:creationId xmlns:a16="http://schemas.microsoft.com/office/drawing/2014/main" id="{D7408D78-6238-2642-AAF4-7B1DDFA15C28}"/>
              </a:ext>
            </a:extLst>
          </p:cNvPr>
          <p:cNvSpPr>
            <a:spLocks noGrp="1"/>
          </p:cNvSpPr>
          <p:nvPr>
            <p:ph type="body" sz="quarter" idx="10"/>
          </p:nvPr>
        </p:nvSpPr>
        <p:spPr>
          <a:xfrm>
            <a:off x="6275543" y="2101641"/>
            <a:ext cx="9056273" cy="587181"/>
          </a:xfrm>
        </p:spPr>
        <p:txBody>
          <a:bodyPr>
            <a:normAutofit/>
          </a:bodyPr>
          <a:lstStyle>
            <a:lvl1pPr marL="0" indent="0">
              <a:lnSpc>
                <a:spcPct val="110000"/>
              </a:lnSpc>
              <a:buFontTx/>
              <a:buNone/>
              <a:defRPr sz="3600" b="1" i="0" baseline="0">
                <a:solidFill>
                  <a:schemeClr val="tx1"/>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p:txBody>
      </p:sp>
      <p:sp>
        <p:nvSpPr>
          <p:cNvPr id="10" name="Text Placeholder 14">
            <a:extLst>
              <a:ext uri="{FF2B5EF4-FFF2-40B4-BE49-F238E27FC236}">
                <a16:creationId xmlns:a16="http://schemas.microsoft.com/office/drawing/2014/main" id="{3B5F2112-3847-4B4C-A54E-1E17C37FA765}"/>
              </a:ext>
            </a:extLst>
          </p:cNvPr>
          <p:cNvSpPr>
            <a:spLocks noGrp="1"/>
          </p:cNvSpPr>
          <p:nvPr>
            <p:ph type="body" sz="quarter" idx="11"/>
          </p:nvPr>
        </p:nvSpPr>
        <p:spPr>
          <a:xfrm>
            <a:off x="6275543" y="2977802"/>
            <a:ext cx="10648353" cy="5378799"/>
          </a:xfrm>
        </p:spPr>
        <p:txBody>
          <a:bodyPr>
            <a:normAutofit/>
          </a:bodyPr>
          <a:lstStyle>
            <a:lvl1pPr marL="457223" indent="-457223">
              <a:lnSpc>
                <a:spcPct val="150000"/>
              </a:lnSpc>
              <a:buFont typeface="Arial" panose="020B0604020202020204" pitchFamily="34" charset="0"/>
              <a:buChar char="•"/>
              <a:defRPr sz="2801" b="0" i="0" baseline="0">
                <a:solidFill>
                  <a:schemeClr val="bg1">
                    <a:lumMod val="50000"/>
                  </a:schemeClr>
                </a:solidFill>
              </a:defRPr>
            </a:lvl1pPr>
            <a:lvl2pPr marL="685842" indent="0">
              <a:buFontTx/>
              <a:buNone/>
              <a:defRPr sz="3600" b="1" i="0" baseline="0">
                <a:solidFill>
                  <a:schemeClr val="tx1"/>
                </a:solidFill>
              </a:defRPr>
            </a:lvl2pPr>
            <a:lvl3pPr marL="1371684" indent="0">
              <a:buFontTx/>
              <a:buNone/>
              <a:defRPr sz="3600" b="1" i="0" baseline="0">
                <a:solidFill>
                  <a:schemeClr val="tx1"/>
                </a:solidFill>
              </a:defRPr>
            </a:lvl3pPr>
            <a:lvl4pPr marL="2057528" indent="0">
              <a:buFontTx/>
              <a:buNone/>
              <a:defRPr sz="3600" b="1" i="0" baseline="0">
                <a:solidFill>
                  <a:schemeClr val="tx1"/>
                </a:solidFill>
              </a:defRPr>
            </a:lvl4pPr>
            <a:lvl5pPr marL="2743371" indent="0">
              <a:buFontTx/>
              <a:buNone/>
              <a:defRPr sz="3600" b="1" i="0" baseline="0">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014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3D4DFE-A992-47F6-AE17-581E1D9546BC}"/>
              </a:ext>
            </a:extLst>
          </p:cNvPr>
          <p:cNvSpPr>
            <a:spLocks noGrp="1"/>
          </p:cNvSpPr>
          <p:nvPr>
            <p:ph type="pic" sz="quarter" idx="10"/>
          </p:nvPr>
        </p:nvSpPr>
        <p:spPr>
          <a:xfrm>
            <a:off x="6182139" y="0"/>
            <a:ext cx="12105861" cy="10287000"/>
          </a:xfrm>
          <a:pattFill prst="pct5">
            <a:fgClr>
              <a:schemeClr val="accent1"/>
            </a:fgClr>
            <a:bgClr>
              <a:schemeClr val="bg1"/>
            </a:bgClr>
          </a:patt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7" name="Rectangle 6">
            <a:extLst>
              <a:ext uri="{FF2B5EF4-FFF2-40B4-BE49-F238E27FC236}">
                <a16:creationId xmlns:a16="http://schemas.microsoft.com/office/drawing/2014/main" id="{58FD4662-7B04-49F8-B246-1C3D7968423A}"/>
              </a:ext>
            </a:extLst>
          </p:cNvPr>
          <p:cNvSpPr/>
          <p:nvPr userDrawn="1"/>
        </p:nvSpPr>
        <p:spPr>
          <a:xfrm>
            <a:off x="1" y="9493460"/>
            <a:ext cx="955040" cy="793541"/>
          </a:xfrm>
          <a:prstGeom prst="rect">
            <a:avLst/>
          </a:prstGeom>
          <a:solidFill>
            <a:srgbClr val="4F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CF531CFC-457E-4D86-AF2D-4FE6A5F3D20B}"/>
              </a:ext>
            </a:extLst>
          </p:cNvPr>
          <p:cNvSpPr>
            <a:spLocks noGrp="1"/>
          </p:cNvSpPr>
          <p:nvPr>
            <p:ph type="sldNum" sz="quarter" idx="4"/>
          </p:nvPr>
        </p:nvSpPr>
        <p:spPr>
          <a:xfrm>
            <a:off x="1" y="9493460"/>
            <a:ext cx="955040" cy="793541"/>
          </a:xfrm>
          <a:prstGeom prst="rect">
            <a:avLst/>
          </a:prstGeom>
        </p:spPr>
        <p:txBody>
          <a:bodyPr vert="horz" lIns="91440" tIns="45720" rIns="91440" bIns="45720" rtlCol="0" anchor="ctr"/>
          <a:lstStyle>
            <a:lvl1pPr algn="ctr">
              <a:defRPr sz="1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5" name="Text Placeholder 2">
            <a:extLst>
              <a:ext uri="{FF2B5EF4-FFF2-40B4-BE49-F238E27FC236}">
                <a16:creationId xmlns:a16="http://schemas.microsoft.com/office/drawing/2014/main" id="{6874F186-3C7B-5541-9216-29D668DBC0FB}"/>
              </a:ext>
            </a:extLst>
          </p:cNvPr>
          <p:cNvSpPr>
            <a:spLocks noGrp="1"/>
          </p:cNvSpPr>
          <p:nvPr>
            <p:ph type="body" sz="quarter" idx="11"/>
          </p:nvPr>
        </p:nvSpPr>
        <p:spPr>
          <a:xfrm>
            <a:off x="977353" y="3436576"/>
            <a:ext cx="4369349"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14C139B-78EC-5F44-A630-2F7BEB1608DA}"/>
              </a:ext>
            </a:extLst>
          </p:cNvPr>
          <p:cNvSpPr>
            <a:spLocks noGrp="1"/>
          </p:cNvSpPr>
          <p:nvPr>
            <p:ph type="body" sz="quarter" idx="13"/>
          </p:nvPr>
        </p:nvSpPr>
        <p:spPr>
          <a:xfrm>
            <a:off x="977353" y="2785006"/>
            <a:ext cx="4369349"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927388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3D4DFE-A992-47F6-AE17-581E1D9546BC}"/>
              </a:ext>
            </a:extLst>
          </p:cNvPr>
          <p:cNvSpPr>
            <a:spLocks noGrp="1"/>
          </p:cNvSpPr>
          <p:nvPr>
            <p:ph type="pic" sz="quarter" idx="10"/>
          </p:nvPr>
        </p:nvSpPr>
        <p:spPr>
          <a:xfrm>
            <a:off x="1" y="0"/>
            <a:ext cx="11964518" cy="10287000"/>
          </a:xfrm>
          <a:pattFill prst="pct5">
            <a:fgClr>
              <a:schemeClr val="accent1"/>
            </a:fgClr>
            <a:bgClr>
              <a:schemeClr val="bg1"/>
            </a:bgClr>
          </a:pattFill>
        </p:spPr>
        <p:txBody>
          <a:bodyPr>
            <a:normAutofit/>
          </a:bodyPr>
          <a:lstStyle>
            <a:lvl1pPr>
              <a:defRPr sz="21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02515892-2A51-416C-BB1E-56AB3B3C18AC}"/>
              </a:ext>
            </a:extLst>
          </p:cNvPr>
          <p:cNvSpPr/>
          <p:nvPr userDrawn="1"/>
        </p:nvSpPr>
        <p:spPr>
          <a:xfrm>
            <a:off x="17332961" y="9493460"/>
            <a:ext cx="955040" cy="793541"/>
          </a:xfrm>
          <a:prstGeom prst="rect">
            <a:avLst/>
          </a:prstGeom>
          <a:solidFill>
            <a:srgbClr val="540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6836077-8ABF-437F-A834-72303E6A3789}"/>
              </a:ext>
            </a:extLst>
          </p:cNvPr>
          <p:cNvSpPr>
            <a:spLocks noGrp="1"/>
          </p:cNvSpPr>
          <p:nvPr>
            <p:ph type="sldNum" sz="quarter" idx="4"/>
          </p:nvPr>
        </p:nvSpPr>
        <p:spPr>
          <a:xfrm>
            <a:off x="17332961" y="9493460"/>
            <a:ext cx="955040" cy="793541"/>
          </a:xfrm>
          <a:prstGeom prst="rect">
            <a:avLst/>
          </a:prstGeom>
          <a:solidFill>
            <a:schemeClr val="bg1"/>
          </a:solidFill>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&lt;#&gt;</a:t>
            </a:r>
          </a:p>
        </p:txBody>
      </p:sp>
      <p:sp>
        <p:nvSpPr>
          <p:cNvPr id="7" name="Text Placeholder 2">
            <a:extLst>
              <a:ext uri="{FF2B5EF4-FFF2-40B4-BE49-F238E27FC236}">
                <a16:creationId xmlns:a16="http://schemas.microsoft.com/office/drawing/2014/main" id="{3270B0C6-6D64-F34F-91B9-662206DE0A51}"/>
              </a:ext>
            </a:extLst>
          </p:cNvPr>
          <p:cNvSpPr>
            <a:spLocks noGrp="1"/>
          </p:cNvSpPr>
          <p:nvPr>
            <p:ph type="body" sz="quarter" idx="11"/>
          </p:nvPr>
        </p:nvSpPr>
        <p:spPr>
          <a:xfrm>
            <a:off x="12963613" y="3436576"/>
            <a:ext cx="4369349"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B4636F3A-38EB-A649-A910-1957F839635D}"/>
              </a:ext>
            </a:extLst>
          </p:cNvPr>
          <p:cNvSpPr>
            <a:spLocks noGrp="1"/>
          </p:cNvSpPr>
          <p:nvPr>
            <p:ph type="body" sz="quarter" idx="13"/>
          </p:nvPr>
        </p:nvSpPr>
        <p:spPr>
          <a:xfrm>
            <a:off x="12963613" y="2785006"/>
            <a:ext cx="4369349" cy="651572"/>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77970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DC8053-CC47-4D6A-93AE-40031F746350}"/>
              </a:ext>
            </a:extLst>
          </p:cNvPr>
          <p:cNvSpPr/>
          <p:nvPr userDrawn="1"/>
        </p:nvSpPr>
        <p:spPr>
          <a:xfrm>
            <a:off x="16438880" y="0"/>
            <a:ext cx="1849120" cy="10287000"/>
          </a:xfrm>
          <a:prstGeom prst="rect">
            <a:avLst/>
          </a:prstGeom>
          <a:gradFill flip="none" rotWithShape="1">
            <a:gsLst>
              <a:gs pos="0">
                <a:srgbClr val="1C1B3D"/>
              </a:gs>
              <a:gs pos="86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A9A0EF-D551-4F66-8936-206561690395}"/>
              </a:ext>
            </a:extLst>
          </p:cNvPr>
          <p:cNvSpPr/>
          <p:nvPr userDrawn="1"/>
        </p:nvSpPr>
        <p:spPr>
          <a:xfrm>
            <a:off x="1692656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CBED0C-4AD4-4401-91D2-12FDBDF4512F}"/>
              </a:ext>
            </a:extLst>
          </p:cNvPr>
          <p:cNvSpPr>
            <a:spLocks noGrp="1"/>
          </p:cNvSpPr>
          <p:nvPr>
            <p:ph type="sldNum" sz="quarter" idx="4"/>
          </p:nvPr>
        </p:nvSpPr>
        <p:spPr>
          <a:xfrm>
            <a:off x="1692656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&lt;#&gt;</a:t>
            </a:r>
          </a:p>
        </p:txBody>
      </p:sp>
      <p:sp>
        <p:nvSpPr>
          <p:cNvPr id="15" name="Picture Placeholder 14">
            <a:extLst>
              <a:ext uri="{FF2B5EF4-FFF2-40B4-BE49-F238E27FC236}">
                <a16:creationId xmlns:a16="http://schemas.microsoft.com/office/drawing/2014/main" id="{2700BE28-AEE3-4230-9BED-340BB2766AC2}"/>
              </a:ext>
            </a:extLst>
          </p:cNvPr>
          <p:cNvSpPr>
            <a:spLocks noGrp="1"/>
          </p:cNvSpPr>
          <p:nvPr>
            <p:ph type="pic" sz="quarter" idx="10"/>
          </p:nvPr>
        </p:nvSpPr>
        <p:spPr>
          <a:xfrm>
            <a:off x="0" y="0"/>
            <a:ext cx="6858000" cy="10287000"/>
          </a:xfrm>
          <a:pattFill prst="pct5">
            <a:fgClr>
              <a:schemeClr val="accent1"/>
            </a:fgClr>
            <a:bgClr>
              <a:schemeClr val="bg1"/>
            </a:bgClr>
          </a:pattFill>
        </p:spPr>
        <p:txBody>
          <a:bodyPr>
            <a:normAutofit/>
          </a:bodyPr>
          <a:lstStyle>
            <a:lvl1pPr>
              <a:defRPr sz="2100"/>
            </a:lvl1pPr>
          </a:lstStyle>
          <a:p>
            <a:r>
              <a:rPr lang="en-US"/>
              <a:t>Click icon to add picture</a:t>
            </a:r>
          </a:p>
        </p:txBody>
      </p:sp>
      <p:pic>
        <p:nvPicPr>
          <p:cNvPr id="7" name="Picture 6">
            <a:extLst>
              <a:ext uri="{FF2B5EF4-FFF2-40B4-BE49-F238E27FC236}">
                <a16:creationId xmlns:a16="http://schemas.microsoft.com/office/drawing/2014/main" id="{192CB27F-FF3B-1041-B10D-D215EF90B8AF}"/>
              </a:ext>
            </a:extLst>
          </p:cNvPr>
          <p:cNvPicPr>
            <a:picLocks noChangeAspect="1"/>
          </p:cNvPicPr>
          <p:nvPr userDrawn="1"/>
        </p:nvPicPr>
        <p:blipFill>
          <a:blip r:embed="rId2"/>
          <a:stretch>
            <a:fillRect/>
          </a:stretch>
        </p:blipFill>
        <p:spPr>
          <a:xfrm>
            <a:off x="16849825" y="498844"/>
            <a:ext cx="1089732" cy="782936"/>
          </a:xfrm>
          <a:prstGeom prst="rect">
            <a:avLst/>
          </a:prstGeom>
        </p:spPr>
      </p:pic>
      <p:sp>
        <p:nvSpPr>
          <p:cNvPr id="8" name="Text Placeholder 2">
            <a:extLst>
              <a:ext uri="{FF2B5EF4-FFF2-40B4-BE49-F238E27FC236}">
                <a16:creationId xmlns:a16="http://schemas.microsoft.com/office/drawing/2014/main" id="{C75DD495-4030-A944-A7C7-EB783740D320}"/>
              </a:ext>
            </a:extLst>
          </p:cNvPr>
          <p:cNvSpPr>
            <a:spLocks noGrp="1"/>
          </p:cNvSpPr>
          <p:nvPr>
            <p:ph type="body" sz="quarter" idx="11"/>
          </p:nvPr>
        </p:nvSpPr>
        <p:spPr>
          <a:xfrm>
            <a:off x="8466334" y="3436575"/>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825558B7-084A-8149-A3A0-C3075479241A}"/>
              </a:ext>
            </a:extLst>
          </p:cNvPr>
          <p:cNvSpPr>
            <a:spLocks noGrp="1"/>
          </p:cNvSpPr>
          <p:nvPr>
            <p:ph type="body" sz="quarter" idx="12"/>
          </p:nvPr>
        </p:nvSpPr>
        <p:spPr>
          <a:xfrm>
            <a:off x="8466334" y="2785004"/>
            <a:ext cx="634218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834856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300" y="245222"/>
            <a:ext cx="15773400" cy="1108584"/>
          </a:xfrm>
        </p:spPr>
        <p:txBody>
          <a:bodyPr>
            <a:normAutofit/>
          </a:bodyPr>
          <a:lstStyle>
            <a:lvl1pPr>
              <a:defRPr sz="5400"/>
            </a:lvl1pPr>
          </a:lstStyle>
          <a:p>
            <a:r>
              <a:rPr lang="en-US" dirty="0"/>
              <a:t>Click to edit Master title style</a:t>
            </a:r>
          </a:p>
        </p:txBody>
      </p:sp>
      <p:grpSp>
        <p:nvGrpSpPr>
          <p:cNvPr id="12" name="Group 11">
            <a:extLst>
              <a:ext uri="{FF2B5EF4-FFF2-40B4-BE49-F238E27FC236}">
                <a16:creationId xmlns:a16="http://schemas.microsoft.com/office/drawing/2014/main" id="{426D102F-F220-4E57-BDD6-CCEBB93D58AF}"/>
              </a:ext>
            </a:extLst>
          </p:cNvPr>
          <p:cNvGrpSpPr/>
          <p:nvPr userDrawn="1"/>
        </p:nvGrpSpPr>
        <p:grpSpPr>
          <a:xfrm>
            <a:off x="18837046" y="3"/>
            <a:ext cx="2466071" cy="2724149"/>
            <a:chOff x="9433981" y="1"/>
            <a:chExt cx="1644047" cy="1816099"/>
          </a:xfrm>
        </p:grpSpPr>
        <p:sp>
          <p:nvSpPr>
            <p:cNvPr id="13" name="Rectangle: Folded Corner 12">
              <a:extLst>
                <a:ext uri="{FF2B5EF4-FFF2-40B4-BE49-F238E27FC236}">
                  <a16:creationId xmlns:a16="http://schemas.microsoft.com/office/drawing/2014/main" id="{8C7E1A5C-1B15-4E0A-8682-D203C7DE6B6B}"/>
                </a:ext>
              </a:extLst>
            </p:cNvPr>
            <p:cNvSpPr/>
            <p:nvPr userDrawn="1"/>
          </p:nvSpPr>
          <p:spPr>
            <a:xfrm>
              <a:off x="9433981"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2100" dirty="0">
                  <a:solidFill>
                    <a:schemeClr val="accent2">
                      <a:lumMod val="50000"/>
                    </a:schemeClr>
                  </a:solidFill>
                </a:rPr>
                <a:t>To insert your own icons*:</a:t>
              </a:r>
            </a:p>
            <a:p>
              <a:endParaRPr lang="en-US" sz="2100" dirty="0">
                <a:solidFill>
                  <a:schemeClr val="accent2">
                    <a:lumMod val="50000"/>
                  </a:schemeClr>
                </a:solidFill>
              </a:endParaRPr>
            </a:p>
            <a:p>
              <a:r>
                <a:rPr lang="en-US" sz="2100" b="1" dirty="0">
                  <a:solidFill>
                    <a:schemeClr val="accent2">
                      <a:lumMod val="50000"/>
                    </a:schemeClr>
                  </a:solidFill>
                </a:rPr>
                <a:t>Insert</a:t>
              </a:r>
              <a:r>
                <a:rPr lang="en-US" sz="2100" dirty="0">
                  <a:solidFill>
                    <a:schemeClr val="accent2">
                      <a:lumMod val="50000"/>
                    </a:schemeClr>
                  </a:solidFill>
                </a:rPr>
                <a:t> &gt;&gt; </a:t>
              </a:r>
              <a:r>
                <a:rPr lang="en-US" sz="2100" b="1" dirty="0">
                  <a:solidFill>
                    <a:schemeClr val="accent2">
                      <a:lumMod val="50000"/>
                    </a:schemeClr>
                  </a:solidFill>
                </a:rPr>
                <a:t>Icons</a:t>
              </a:r>
            </a:p>
            <a:p>
              <a:endParaRPr lang="en-US" sz="2100" dirty="0">
                <a:solidFill>
                  <a:schemeClr val="accent2">
                    <a:lumMod val="50000"/>
                  </a:schemeClr>
                </a:solidFill>
              </a:endParaRPr>
            </a:p>
            <a:p>
              <a:r>
                <a:rPr lang="en-US" sz="1800" i="1" dirty="0">
                  <a:solidFill>
                    <a:schemeClr val="accent2">
                      <a:lumMod val="50000"/>
                    </a:schemeClr>
                  </a:solidFill>
                </a:rPr>
                <a:t>(*Only available to Microsoft 365 subscribers)</a:t>
              </a:r>
            </a:p>
          </p:txBody>
        </p:sp>
        <p:pic>
          <p:nvPicPr>
            <p:cNvPr id="14" name="Picture 13">
              <a:extLst>
                <a:ext uri="{FF2B5EF4-FFF2-40B4-BE49-F238E27FC236}">
                  <a16:creationId xmlns:a16="http://schemas.microsoft.com/office/drawing/2014/main" id="{C830CBBC-4DBF-48F3-A80A-5B9A52315886}"/>
                </a:ext>
              </a:extLst>
            </p:cNvPr>
            <p:cNvPicPr>
              <a:picLocks noChangeAspect="1"/>
            </p:cNvPicPr>
            <p:nvPr userDrawn="1"/>
          </p:nvPicPr>
          <p:blipFill rotWithShape="1">
            <a:blip r:embed="rId2"/>
            <a:srcRect t="1" b="5479"/>
            <a:stretch/>
          </p:blipFill>
          <p:spPr>
            <a:xfrm>
              <a:off x="10677978" y="424090"/>
              <a:ext cx="400050" cy="657225"/>
            </a:xfrm>
            <a:prstGeom prst="rect">
              <a:avLst/>
            </a:prstGeom>
          </p:spPr>
        </p:pic>
      </p:grpSp>
    </p:spTree>
    <p:extLst>
      <p:ext uri="{BB962C8B-B14F-4D97-AF65-F5344CB8AC3E}">
        <p14:creationId xmlns:p14="http://schemas.microsoft.com/office/powerpoint/2010/main" val="671823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C1C17-ABC0-47E0-B638-AF89C2810E5E}"/>
              </a:ext>
            </a:extLst>
          </p:cNvPr>
          <p:cNvSpPr>
            <a:spLocks noGrp="1"/>
          </p:cNvSpPr>
          <p:nvPr>
            <p:ph type="dt" sz="half" idx="10"/>
          </p:nvPr>
        </p:nvSpPr>
        <p:spPr/>
        <p:txBody>
          <a:bodyPr/>
          <a:lstStyle/>
          <a:p>
            <a:fld id="{115DFAF6-07B5-46BE-9583-6785C48C1274}" type="datetimeFigureOut">
              <a:rPr lang="en-IN" smtClean="0"/>
              <a:t>15-08-2023</a:t>
            </a:fld>
            <a:endParaRPr lang="en-IN"/>
          </a:p>
        </p:txBody>
      </p:sp>
      <p:sp>
        <p:nvSpPr>
          <p:cNvPr id="3" name="Footer Placeholder 2">
            <a:extLst>
              <a:ext uri="{FF2B5EF4-FFF2-40B4-BE49-F238E27FC236}">
                <a16:creationId xmlns:a16="http://schemas.microsoft.com/office/drawing/2014/main" id="{EB01A8E7-8BE9-4116-AFAC-140BD367EC5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40FE02C-7156-4E54-AB1A-668571CABCED}"/>
              </a:ext>
            </a:extLst>
          </p:cNvPr>
          <p:cNvSpPr>
            <a:spLocks noGrp="1"/>
          </p:cNvSpPr>
          <p:nvPr>
            <p:ph type="sldNum" sz="quarter" idx="12"/>
          </p:nvPr>
        </p:nvSpPr>
        <p:spPr/>
        <p:txBody>
          <a:bodyPr/>
          <a:lstStyle/>
          <a:p>
            <a:fld id="{E4348331-86EA-45BB-8188-94B6993C2C4E}" type="slidenum">
              <a:rPr lang="en-IN" smtClean="0"/>
              <a:t>‹#›</a:t>
            </a:fld>
            <a:endParaRPr lang="en-IN"/>
          </a:p>
        </p:txBody>
      </p:sp>
    </p:spTree>
    <p:extLst>
      <p:ext uri="{BB962C8B-B14F-4D97-AF65-F5344CB8AC3E}">
        <p14:creationId xmlns:p14="http://schemas.microsoft.com/office/powerpoint/2010/main" val="3109900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A1C5E7-30EF-4C6E-B005-02A9CBD50719}" type="datetimeFigureOut">
              <a:rPr lang="en-IN" smtClean="0"/>
              <a:t>15-08-2023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7083637-748C-4BF6-9FB4-665DCBC06FF6}" type="slidenum">
              <a:rPr lang="en-IN" smtClean="0"/>
              <a:t>‹#›</a:t>
            </a:fld>
            <a:endParaRPr lang="en-IN"/>
          </a:p>
        </p:txBody>
      </p:sp>
    </p:spTree>
    <p:extLst>
      <p:ext uri="{BB962C8B-B14F-4D97-AF65-F5344CB8AC3E}">
        <p14:creationId xmlns:p14="http://schemas.microsoft.com/office/powerpoint/2010/main" val="314335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22CDA0-CF96-4758-B9A7-8C7E027C2CFC}"/>
              </a:ext>
            </a:extLst>
          </p:cNvPr>
          <p:cNvSpPr/>
          <p:nvPr userDrawn="1"/>
        </p:nvSpPr>
        <p:spPr>
          <a:xfrm>
            <a:off x="327399" y="9276775"/>
            <a:ext cx="681682" cy="681682"/>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0">
            <a:extLst>
              <a:ext uri="{FF2B5EF4-FFF2-40B4-BE49-F238E27FC236}">
                <a16:creationId xmlns:a16="http://schemas.microsoft.com/office/drawing/2014/main" id="{4EFD0CCC-18A2-436D-BC27-5DD1075CBE4A}"/>
              </a:ext>
            </a:extLst>
          </p:cNvPr>
          <p:cNvSpPr>
            <a:spLocks noGrp="1"/>
          </p:cNvSpPr>
          <p:nvPr>
            <p:ph type="pic" sz="quarter" idx="12"/>
          </p:nvPr>
        </p:nvSpPr>
        <p:spPr>
          <a:xfrm>
            <a:off x="7156174" y="-9526"/>
            <a:ext cx="11174012" cy="10296526"/>
          </a:xfrm>
          <a:custGeom>
            <a:avLst/>
            <a:gdLst>
              <a:gd name="connsiteX0" fmla="*/ 12945293 w 12973169"/>
              <a:gd name="connsiteY0" fmla="*/ 4735710 h 8993394"/>
              <a:gd name="connsiteX1" fmla="*/ 12973169 w 12973169"/>
              <a:gd name="connsiteY1" fmla="*/ 8983869 h 8993394"/>
              <a:gd name="connsiteX2" fmla="*/ 10581944 w 12973169"/>
              <a:gd name="connsiteY2" fmla="*/ 8988403 h 8993394"/>
              <a:gd name="connsiteX3" fmla="*/ 7941470 w 12973169"/>
              <a:gd name="connsiteY3" fmla="*/ 4561094 h 8993394"/>
              <a:gd name="connsiteX4" fmla="*/ 12930983 w 12973169"/>
              <a:gd name="connsiteY4" fmla="*/ 4561094 h 8993394"/>
              <a:gd name="connsiteX5" fmla="*/ 10436227 w 12973169"/>
              <a:gd name="connsiteY5" fmla="*/ 8993394 h 8993394"/>
              <a:gd name="connsiteX6" fmla="*/ 2633904 w 12973169"/>
              <a:gd name="connsiteY6" fmla="*/ 4561094 h 8993394"/>
              <a:gd name="connsiteX7" fmla="*/ 7623417 w 12973169"/>
              <a:gd name="connsiteY7" fmla="*/ 4561094 h 8993394"/>
              <a:gd name="connsiteX8" fmla="*/ 5128661 w 12973169"/>
              <a:gd name="connsiteY8" fmla="*/ 8993394 h 8993394"/>
              <a:gd name="connsiteX9" fmla="*/ 7767932 w 12973169"/>
              <a:gd name="connsiteY9" fmla="*/ 4561092 h 8993394"/>
              <a:gd name="connsiteX10" fmla="*/ 10262688 w 12973169"/>
              <a:gd name="connsiteY10" fmla="*/ 8993392 h 8993394"/>
              <a:gd name="connsiteX11" fmla="*/ 5273175 w 12973169"/>
              <a:gd name="connsiteY11" fmla="*/ 8993392 h 8993394"/>
              <a:gd name="connsiteX12" fmla="*/ 5128662 w 12973169"/>
              <a:gd name="connsiteY12" fmla="*/ 9527 h 8993394"/>
              <a:gd name="connsiteX13" fmla="*/ 7623418 w 12973169"/>
              <a:gd name="connsiteY13" fmla="*/ 4441826 h 8993394"/>
              <a:gd name="connsiteX14" fmla="*/ 2633906 w 12973169"/>
              <a:gd name="connsiteY14" fmla="*/ 4441826 h 8993394"/>
              <a:gd name="connsiteX15" fmla="*/ 5287688 w 12973169"/>
              <a:gd name="connsiteY15" fmla="*/ 9527 h 8993394"/>
              <a:gd name="connsiteX16" fmla="*/ 10277201 w 12973169"/>
              <a:gd name="connsiteY16" fmla="*/ 9527 h 8993394"/>
              <a:gd name="connsiteX17" fmla="*/ 7782445 w 12973169"/>
              <a:gd name="connsiteY17" fmla="*/ 4441826 h 8993394"/>
              <a:gd name="connsiteX18" fmla="*/ 0 w 12973169"/>
              <a:gd name="connsiteY18" fmla="*/ 9525 h 8993394"/>
              <a:gd name="connsiteX19" fmla="*/ 4989513 w 12973169"/>
              <a:gd name="connsiteY19" fmla="*/ 9525 h 8993394"/>
              <a:gd name="connsiteX20" fmla="*/ 2494757 w 12973169"/>
              <a:gd name="connsiteY20" fmla="*/ 4441824 h 8993394"/>
              <a:gd name="connsiteX21" fmla="*/ 10436228 w 12973169"/>
              <a:gd name="connsiteY21" fmla="*/ 9525 h 8993394"/>
              <a:gd name="connsiteX22" fmla="*/ 12930983 w 12973169"/>
              <a:gd name="connsiteY22" fmla="*/ 4441824 h 8993394"/>
              <a:gd name="connsiteX23" fmla="*/ 7941471 w 12973169"/>
              <a:gd name="connsiteY23" fmla="*/ 4441824 h 8993394"/>
              <a:gd name="connsiteX24" fmla="*/ 10578313 w 12973169"/>
              <a:gd name="connsiteY24" fmla="*/ 0 h 8993394"/>
              <a:gd name="connsiteX25" fmla="*/ 12930987 w 12973169"/>
              <a:gd name="connsiteY25" fmla="*/ 9503 h 8993394"/>
              <a:gd name="connsiteX26" fmla="*/ 12962745 w 12973169"/>
              <a:gd name="connsiteY26" fmla="*/ 4268605 h 89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73169" h="8993394">
                <a:moveTo>
                  <a:pt x="12945293" y="4735710"/>
                </a:moveTo>
                <a:lnTo>
                  <a:pt x="12973169" y="8983869"/>
                </a:lnTo>
                <a:cubicBezTo>
                  <a:pt x="12192105" y="8987043"/>
                  <a:pt x="11363007" y="8985229"/>
                  <a:pt x="10581944" y="8988403"/>
                </a:cubicBezTo>
                <a:close/>
                <a:moveTo>
                  <a:pt x="7941470" y="4561094"/>
                </a:moveTo>
                <a:lnTo>
                  <a:pt x="12930983" y="4561094"/>
                </a:lnTo>
                <a:lnTo>
                  <a:pt x="10436227" y="8993394"/>
                </a:lnTo>
                <a:close/>
                <a:moveTo>
                  <a:pt x="2633904" y="4561094"/>
                </a:moveTo>
                <a:lnTo>
                  <a:pt x="7623417" y="4561094"/>
                </a:lnTo>
                <a:lnTo>
                  <a:pt x="5128661" y="8993394"/>
                </a:lnTo>
                <a:close/>
                <a:moveTo>
                  <a:pt x="7767932" y="4561092"/>
                </a:moveTo>
                <a:lnTo>
                  <a:pt x="10262688" y="8993392"/>
                </a:lnTo>
                <a:lnTo>
                  <a:pt x="5273175" y="8993392"/>
                </a:lnTo>
                <a:close/>
                <a:moveTo>
                  <a:pt x="5128662" y="9527"/>
                </a:moveTo>
                <a:lnTo>
                  <a:pt x="7623418" y="4441826"/>
                </a:lnTo>
                <a:lnTo>
                  <a:pt x="2633906" y="4441826"/>
                </a:lnTo>
                <a:close/>
                <a:moveTo>
                  <a:pt x="5287688" y="9527"/>
                </a:moveTo>
                <a:lnTo>
                  <a:pt x="10277201" y="9527"/>
                </a:lnTo>
                <a:lnTo>
                  <a:pt x="7782445" y="4441826"/>
                </a:lnTo>
                <a:close/>
                <a:moveTo>
                  <a:pt x="0" y="9525"/>
                </a:moveTo>
                <a:lnTo>
                  <a:pt x="4989513" y="9525"/>
                </a:lnTo>
                <a:lnTo>
                  <a:pt x="2494757" y="4441824"/>
                </a:lnTo>
                <a:close/>
                <a:moveTo>
                  <a:pt x="10436228" y="9525"/>
                </a:moveTo>
                <a:lnTo>
                  <a:pt x="12930983" y="4441824"/>
                </a:lnTo>
                <a:lnTo>
                  <a:pt x="7941471" y="4441824"/>
                </a:lnTo>
                <a:close/>
                <a:moveTo>
                  <a:pt x="10578313" y="0"/>
                </a:moveTo>
                <a:cubicBezTo>
                  <a:pt x="11359377" y="3167"/>
                  <a:pt x="12149923" y="6336"/>
                  <a:pt x="12930987" y="9503"/>
                </a:cubicBezTo>
                <a:lnTo>
                  <a:pt x="12962745" y="4268605"/>
                </a:lnTo>
                <a:close/>
              </a:path>
            </a:pathLst>
          </a:custGeom>
          <a:pattFill prst="pct5">
            <a:fgClr>
              <a:schemeClr val="accent1"/>
            </a:fgClr>
            <a:bgClr>
              <a:schemeClr val="bg1"/>
            </a:bgClr>
          </a:pattFill>
        </p:spPr>
        <p:txBody>
          <a:bodyPr wrap="square">
            <a:noAutofit/>
          </a:bodyPr>
          <a:lstStyle>
            <a:lvl1pPr>
              <a:defRPr sz="2100"/>
            </a:lvl1pPr>
          </a:lstStyle>
          <a:p>
            <a:r>
              <a:rPr lang="en-US"/>
              <a:t>Click icon to add picture</a:t>
            </a:r>
          </a:p>
        </p:txBody>
      </p:sp>
      <p:sp>
        <p:nvSpPr>
          <p:cNvPr id="33" name="Slide Number Placeholder 5">
            <a:extLst>
              <a:ext uri="{FF2B5EF4-FFF2-40B4-BE49-F238E27FC236}">
                <a16:creationId xmlns:a16="http://schemas.microsoft.com/office/drawing/2014/main" id="{03D4809D-4807-4B9B-B882-90DA004A1C72}"/>
              </a:ext>
            </a:extLst>
          </p:cNvPr>
          <p:cNvSpPr>
            <a:spLocks noGrp="1"/>
          </p:cNvSpPr>
          <p:nvPr>
            <p:ph type="sldNum" sz="quarter" idx="4"/>
          </p:nvPr>
        </p:nvSpPr>
        <p:spPr>
          <a:xfrm>
            <a:off x="327400" y="9279206"/>
            <a:ext cx="681681" cy="679251"/>
          </a:xfrm>
          <a:prstGeom prst="rect">
            <a:avLst/>
          </a:prstGeom>
        </p:spPr>
        <p:txBody>
          <a:bodyPr vert="horz" lIns="91440" tIns="45720" rIns="91440" bIns="45720" rtlCol="0" anchor="ctr"/>
          <a:lstStyle>
            <a:lvl1pPr algn="ctr">
              <a:defRPr sz="16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fld id="{BC64674B-0CCF-4531-A68C-815F17BC8CC8}" type="slidenum">
              <a:rPr lang="en-US" smtClean="0"/>
              <a:pPr/>
              <a:t>‹#›</a:t>
            </a:fld>
            <a:endParaRPr lang="en-US" dirty="0"/>
          </a:p>
        </p:txBody>
      </p:sp>
      <p:sp>
        <p:nvSpPr>
          <p:cNvPr id="5" name="Text Placeholder 2">
            <a:extLst>
              <a:ext uri="{FF2B5EF4-FFF2-40B4-BE49-F238E27FC236}">
                <a16:creationId xmlns:a16="http://schemas.microsoft.com/office/drawing/2014/main" id="{A263D9BB-7E8C-C54A-AB71-E7E885653236}"/>
              </a:ext>
            </a:extLst>
          </p:cNvPr>
          <p:cNvSpPr>
            <a:spLocks noGrp="1"/>
          </p:cNvSpPr>
          <p:nvPr>
            <p:ph type="body" sz="quarter" idx="11"/>
          </p:nvPr>
        </p:nvSpPr>
        <p:spPr>
          <a:xfrm>
            <a:off x="1472027" y="3436575"/>
            <a:ext cx="634218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A931EF21-1BCF-D544-B68C-463C1EE45F3F}"/>
              </a:ext>
            </a:extLst>
          </p:cNvPr>
          <p:cNvSpPr>
            <a:spLocks noGrp="1"/>
          </p:cNvSpPr>
          <p:nvPr>
            <p:ph type="body" sz="quarter" idx="13"/>
          </p:nvPr>
        </p:nvSpPr>
        <p:spPr>
          <a:xfrm>
            <a:off x="1472027" y="2785004"/>
            <a:ext cx="6342183" cy="651571"/>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22460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DA798601-D846-4D35-8EC1-279D4FC3EDA7}"/>
              </a:ext>
            </a:extLst>
          </p:cNvPr>
          <p:cNvSpPr>
            <a:spLocks noGrp="1"/>
          </p:cNvSpPr>
          <p:nvPr>
            <p:ph type="pic" sz="quarter" idx="10"/>
          </p:nvPr>
        </p:nvSpPr>
        <p:spPr>
          <a:xfrm>
            <a:off x="11429999" y="0"/>
            <a:ext cx="6858000" cy="10287000"/>
          </a:xfrm>
          <a:pattFill prst="pct5">
            <a:fgClr>
              <a:schemeClr val="accent1"/>
            </a:fgClr>
            <a:bgClr>
              <a:schemeClr val="bg1"/>
            </a:bgClr>
          </a:pattFill>
        </p:spPr>
        <p:txBody>
          <a:bodyPr>
            <a:normAutofit/>
          </a:bodyPr>
          <a:lstStyle>
            <a:lvl1pPr>
              <a:defRPr sz="2100"/>
            </a:lvl1pPr>
          </a:lstStyle>
          <a:p>
            <a:r>
              <a:rPr lang="en-US"/>
              <a:t>Click icon to add picture</a:t>
            </a:r>
          </a:p>
        </p:txBody>
      </p:sp>
      <p:sp>
        <p:nvSpPr>
          <p:cNvPr id="13" name="Rectangle 12">
            <a:extLst>
              <a:ext uri="{FF2B5EF4-FFF2-40B4-BE49-F238E27FC236}">
                <a16:creationId xmlns:a16="http://schemas.microsoft.com/office/drawing/2014/main" id="{3EA6A776-F38E-4345-80FC-C766BA947581}"/>
              </a:ext>
            </a:extLst>
          </p:cNvPr>
          <p:cNvSpPr/>
          <p:nvPr userDrawn="1"/>
        </p:nvSpPr>
        <p:spPr>
          <a:xfrm>
            <a:off x="0" y="0"/>
            <a:ext cx="1849120" cy="10287000"/>
          </a:xfrm>
          <a:prstGeom prst="rect">
            <a:avLst/>
          </a:prstGeom>
          <a:gradFill flip="none" rotWithShape="1">
            <a:gsLst>
              <a:gs pos="0">
                <a:srgbClr val="1C1B3D"/>
              </a:gs>
              <a:gs pos="85000">
                <a:srgbClr val="4F408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1F0726B-A436-4C8C-96F9-675F736C6790}"/>
              </a:ext>
            </a:extLst>
          </p:cNvPr>
          <p:cNvSpPr/>
          <p:nvPr userDrawn="1"/>
        </p:nvSpPr>
        <p:spPr>
          <a:xfrm>
            <a:off x="487680" y="8898799"/>
            <a:ext cx="873760" cy="873760"/>
          </a:xfrm>
          <a:prstGeom prst="ellipse">
            <a:avLst/>
          </a:prstGeom>
          <a:gradFill flip="none" rotWithShape="1">
            <a:gsLst>
              <a:gs pos="0">
                <a:schemeClr val="accent1">
                  <a:lumMod val="5000"/>
                  <a:lumOff val="95000"/>
                </a:schemeClr>
              </a:gs>
              <a:gs pos="100000">
                <a:schemeClr val="bg1">
                  <a:lumMod val="95000"/>
                </a:schemeClr>
              </a:gs>
            </a:gsLst>
            <a:lin ang="5400000" scaled="1"/>
            <a:tileRect/>
          </a:gradFill>
          <a:ln>
            <a:noFill/>
          </a:ln>
          <a:effectLst>
            <a:outerShdw blurRad="2794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7D3A3E1C-4976-4748-A78F-EE772FF64315}"/>
              </a:ext>
            </a:extLst>
          </p:cNvPr>
          <p:cNvSpPr>
            <a:spLocks noGrp="1"/>
          </p:cNvSpPr>
          <p:nvPr>
            <p:ph type="sldNum" sz="quarter" idx="4"/>
          </p:nvPr>
        </p:nvSpPr>
        <p:spPr>
          <a:xfrm>
            <a:off x="487680" y="8965474"/>
            <a:ext cx="873760" cy="714830"/>
          </a:xfrm>
          <a:prstGeom prst="rect">
            <a:avLst/>
          </a:prstGeom>
        </p:spPr>
        <p:txBody>
          <a:bodyPr vert="horz" lIns="91440" tIns="45720" rIns="91440" bIns="45720" rtlCol="0" anchor="ctr"/>
          <a:lstStyle>
            <a:lvl1pPr algn="ctr">
              <a:defRPr sz="180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&lt;#&gt;</a:t>
            </a:r>
          </a:p>
        </p:txBody>
      </p:sp>
      <p:pic>
        <p:nvPicPr>
          <p:cNvPr id="7" name="Picture 6">
            <a:extLst>
              <a:ext uri="{FF2B5EF4-FFF2-40B4-BE49-F238E27FC236}">
                <a16:creationId xmlns:a16="http://schemas.microsoft.com/office/drawing/2014/main" id="{F371695F-025D-CB45-BC88-96C89CE1795A}"/>
              </a:ext>
            </a:extLst>
          </p:cNvPr>
          <p:cNvPicPr>
            <a:picLocks noChangeAspect="1"/>
          </p:cNvPicPr>
          <p:nvPr userDrawn="1"/>
        </p:nvPicPr>
        <p:blipFill>
          <a:blip r:embed="rId2"/>
          <a:stretch>
            <a:fillRect/>
          </a:stretch>
        </p:blipFill>
        <p:spPr>
          <a:xfrm>
            <a:off x="389818" y="498844"/>
            <a:ext cx="1089732" cy="782936"/>
          </a:xfrm>
          <a:prstGeom prst="rect">
            <a:avLst/>
          </a:prstGeom>
        </p:spPr>
      </p:pic>
      <p:sp>
        <p:nvSpPr>
          <p:cNvPr id="8" name="Text Placeholder 2">
            <a:extLst>
              <a:ext uri="{FF2B5EF4-FFF2-40B4-BE49-F238E27FC236}">
                <a16:creationId xmlns:a16="http://schemas.microsoft.com/office/drawing/2014/main" id="{AC58AFF7-0E7D-9E4A-8E06-2B729E20DDDD}"/>
              </a:ext>
            </a:extLst>
          </p:cNvPr>
          <p:cNvSpPr>
            <a:spLocks noGrp="1"/>
          </p:cNvSpPr>
          <p:nvPr>
            <p:ph type="body" sz="quarter" idx="11"/>
          </p:nvPr>
        </p:nvSpPr>
        <p:spPr>
          <a:xfrm>
            <a:off x="3097627" y="3436575"/>
            <a:ext cx="7024273" cy="4908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5E2A7075-BA1D-4248-A18F-24E1F868096C}"/>
              </a:ext>
            </a:extLst>
          </p:cNvPr>
          <p:cNvSpPr>
            <a:spLocks noGrp="1"/>
          </p:cNvSpPr>
          <p:nvPr>
            <p:ph type="body" sz="quarter" idx="12"/>
          </p:nvPr>
        </p:nvSpPr>
        <p:spPr>
          <a:xfrm>
            <a:off x="3097627" y="2785004"/>
            <a:ext cx="7024273" cy="914400"/>
          </a:xfrm>
        </p:spPr>
        <p:txBody>
          <a:bodyPr>
            <a:noAutofit/>
          </a:bodyPr>
          <a:lstStyle>
            <a:lvl1pPr marL="0" indent="0">
              <a:lnSpc>
                <a:spcPct val="110000"/>
              </a:lnSpc>
              <a:buFontTx/>
              <a:buNone/>
              <a:defRPr sz="3200" b="1" i="0" baseline="0">
                <a:solidFill>
                  <a:schemeClr val="tx1"/>
                </a:solidFill>
                <a:latin typeface="+mj-lt"/>
              </a:defRPr>
            </a:lvl1pPr>
            <a:lvl2pPr>
              <a:defRPr sz="3200" b="1" i="0" baseline="0">
                <a:solidFill>
                  <a:schemeClr val="tx1"/>
                </a:solidFill>
                <a:latin typeface="+mj-lt"/>
              </a:defRPr>
            </a:lvl2pPr>
            <a:lvl3pPr>
              <a:defRPr sz="3200" b="1" i="0" baseline="0">
                <a:solidFill>
                  <a:schemeClr val="tx1"/>
                </a:solidFill>
                <a:latin typeface="+mj-lt"/>
              </a:defRPr>
            </a:lvl3pPr>
            <a:lvl4pPr>
              <a:defRPr sz="3200" b="1" i="0" baseline="0">
                <a:solidFill>
                  <a:schemeClr val="tx1"/>
                </a:solidFill>
                <a:latin typeface="+mj-lt"/>
              </a:defRPr>
            </a:lvl4pPr>
            <a:lvl5pPr>
              <a:defRPr sz="3200" b="1" i="0" baseline="0">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805292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1"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1"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1" y="9534526"/>
            <a:ext cx="6172201"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1"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C64674B-0CCF-4531-A68C-815F17BC8CC8}" type="slidenum">
              <a:rPr lang="en-US" smtClean="0"/>
              <a:t>‹#›</a:t>
            </a:fld>
            <a:endParaRPr lang="en-US"/>
          </a:p>
        </p:txBody>
      </p:sp>
    </p:spTree>
    <p:extLst>
      <p:ext uri="{BB962C8B-B14F-4D97-AF65-F5344CB8AC3E}">
        <p14:creationId xmlns:p14="http://schemas.microsoft.com/office/powerpoint/2010/main" val="2483139673"/>
      </p:ext>
    </p:extLst>
  </p:cSld>
  <p:clrMap bg1="lt1" tx1="dk1" bg2="lt2" tx2="dk2" accent1="accent1" accent2="accent2" accent3="accent3" accent4="accent4" accent5="accent5" accent6="accent6" hlink="hlink" folHlink="folHlink"/>
  <p:sldLayoutIdLst>
    <p:sldLayoutId id="2147483732" r:id="rId1"/>
    <p:sldLayoutId id="2147483746" r:id="rId2"/>
    <p:sldLayoutId id="2147483747" r:id="rId3"/>
    <p:sldLayoutId id="2147483734" r:id="rId4"/>
    <p:sldLayoutId id="2147483771" r:id="rId5"/>
    <p:sldLayoutId id="2147483772" r:id="rId6"/>
    <p:sldLayoutId id="2147483735" r:id="rId7"/>
    <p:sldLayoutId id="2147483737" r:id="rId8"/>
    <p:sldLayoutId id="2147483738" r:id="rId9"/>
    <p:sldLayoutId id="2147483739" r:id="rId10"/>
    <p:sldLayoutId id="2147483740" r:id="rId11"/>
    <p:sldLayoutId id="2147483743" r:id="rId12"/>
    <p:sldLayoutId id="2147483744" r:id="rId13"/>
    <p:sldLayoutId id="2147483745" r:id="rId14"/>
    <p:sldLayoutId id="2147483748"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2" r:id="rId27"/>
    <p:sldLayoutId id="2147483761" r:id="rId28"/>
    <p:sldLayoutId id="2147483763" r:id="rId29"/>
    <p:sldLayoutId id="2147483766" r:id="rId30"/>
    <p:sldLayoutId id="2147483767" r:id="rId31"/>
    <p:sldLayoutId id="2147483768" r:id="rId32"/>
    <p:sldLayoutId id="2147483769" r:id="rId33"/>
    <p:sldLayoutId id="2147483770" r:id="rId34"/>
    <p:sldLayoutId id="2147483812" r:id="rId35"/>
  </p:sldLayoutIdLst>
  <p:hf hdr="0" ftr="0" dt="0"/>
  <p:txStyles>
    <p:titleStyle>
      <a:lvl1pPr algn="l" defTabSz="1371617" rtl="0" eaLnBrk="1" latinLnBrk="0" hangingPunct="1">
        <a:lnSpc>
          <a:spcPct val="90000"/>
        </a:lnSpc>
        <a:spcBef>
          <a:spcPct val="0"/>
        </a:spcBef>
        <a:buNone/>
        <a:defRPr sz="3200" b="1" i="0" kern="1200" baseline="0">
          <a:solidFill>
            <a:schemeClr val="tx1"/>
          </a:solidFill>
          <a:latin typeface="+mj-lt"/>
          <a:ea typeface="+mj-ea"/>
          <a:cs typeface="+mj-cs"/>
        </a:defRPr>
      </a:lvl1pPr>
    </p:titleStyle>
    <p:bodyStyle>
      <a:lvl1pPr marL="342905" indent="-342905" algn="l" defTabSz="1371617" rtl="0" eaLnBrk="1" latinLnBrk="0" hangingPunct="1">
        <a:lnSpc>
          <a:spcPct val="150000"/>
        </a:lnSpc>
        <a:spcBef>
          <a:spcPts val="1500"/>
        </a:spcBef>
        <a:buFont typeface="Arial" panose="020B0604020202020204" pitchFamily="34" charset="0"/>
        <a:buChar char="•"/>
        <a:defRPr sz="2000" kern="1200" baseline="0">
          <a:solidFill>
            <a:schemeClr val="bg1">
              <a:lumMod val="50000"/>
            </a:schemeClr>
          </a:solidFill>
          <a:latin typeface="+mn-lt"/>
          <a:ea typeface="+mn-ea"/>
          <a:cs typeface="+mn-cs"/>
        </a:defRPr>
      </a:lvl1pPr>
      <a:lvl2pPr marL="1028713" indent="-342905" algn="l" defTabSz="1371617"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2pPr>
      <a:lvl3pPr marL="1714521" indent="-342905" algn="l" defTabSz="1371617"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2400330" indent="-342905" algn="l" defTabSz="1371617"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3086139" indent="-342905" algn="l" defTabSz="1371617"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3771947" indent="-342905" algn="l" defTabSz="13716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56" indent="-342905" algn="l" defTabSz="13716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64" indent="-342905" algn="l" defTabSz="13716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73" indent="-342905" algn="l" defTabSz="13716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17" rtl="0" eaLnBrk="1" latinLnBrk="0" hangingPunct="1">
        <a:defRPr sz="2700" kern="1200">
          <a:solidFill>
            <a:schemeClr val="tx1"/>
          </a:solidFill>
          <a:latin typeface="+mn-lt"/>
          <a:ea typeface="+mn-ea"/>
          <a:cs typeface="+mn-cs"/>
        </a:defRPr>
      </a:lvl1pPr>
      <a:lvl2pPr marL="685808" algn="l" defTabSz="1371617" rtl="0" eaLnBrk="1" latinLnBrk="0" hangingPunct="1">
        <a:defRPr sz="2700" kern="1200">
          <a:solidFill>
            <a:schemeClr val="tx1"/>
          </a:solidFill>
          <a:latin typeface="+mn-lt"/>
          <a:ea typeface="+mn-ea"/>
          <a:cs typeface="+mn-cs"/>
        </a:defRPr>
      </a:lvl2pPr>
      <a:lvl3pPr marL="1371617" algn="l" defTabSz="1371617" rtl="0" eaLnBrk="1" latinLnBrk="0" hangingPunct="1">
        <a:defRPr sz="2700" kern="1200">
          <a:solidFill>
            <a:schemeClr val="tx1"/>
          </a:solidFill>
          <a:latin typeface="+mn-lt"/>
          <a:ea typeface="+mn-ea"/>
          <a:cs typeface="+mn-cs"/>
        </a:defRPr>
      </a:lvl3pPr>
      <a:lvl4pPr marL="2057426" algn="l" defTabSz="1371617" rtl="0" eaLnBrk="1" latinLnBrk="0" hangingPunct="1">
        <a:defRPr sz="2700" kern="1200">
          <a:solidFill>
            <a:schemeClr val="tx1"/>
          </a:solidFill>
          <a:latin typeface="+mn-lt"/>
          <a:ea typeface="+mn-ea"/>
          <a:cs typeface="+mn-cs"/>
        </a:defRPr>
      </a:lvl4pPr>
      <a:lvl5pPr marL="2743234" algn="l" defTabSz="1371617" rtl="0" eaLnBrk="1" latinLnBrk="0" hangingPunct="1">
        <a:defRPr sz="2700" kern="1200">
          <a:solidFill>
            <a:schemeClr val="tx1"/>
          </a:solidFill>
          <a:latin typeface="+mn-lt"/>
          <a:ea typeface="+mn-ea"/>
          <a:cs typeface="+mn-cs"/>
        </a:defRPr>
      </a:lvl5pPr>
      <a:lvl6pPr marL="3429043" algn="l" defTabSz="1371617" rtl="0" eaLnBrk="1" latinLnBrk="0" hangingPunct="1">
        <a:defRPr sz="2700" kern="1200">
          <a:solidFill>
            <a:schemeClr val="tx1"/>
          </a:solidFill>
          <a:latin typeface="+mn-lt"/>
          <a:ea typeface="+mn-ea"/>
          <a:cs typeface="+mn-cs"/>
        </a:defRPr>
      </a:lvl6pPr>
      <a:lvl7pPr marL="4114851" algn="l" defTabSz="1371617" rtl="0" eaLnBrk="1" latinLnBrk="0" hangingPunct="1">
        <a:defRPr sz="2700" kern="1200">
          <a:solidFill>
            <a:schemeClr val="tx1"/>
          </a:solidFill>
          <a:latin typeface="+mn-lt"/>
          <a:ea typeface="+mn-ea"/>
          <a:cs typeface="+mn-cs"/>
        </a:defRPr>
      </a:lvl7pPr>
      <a:lvl8pPr marL="4800660" algn="l" defTabSz="1371617" rtl="0" eaLnBrk="1" latinLnBrk="0" hangingPunct="1">
        <a:defRPr sz="2700" kern="1200">
          <a:solidFill>
            <a:schemeClr val="tx1"/>
          </a:solidFill>
          <a:latin typeface="+mn-lt"/>
          <a:ea typeface="+mn-ea"/>
          <a:cs typeface="+mn-cs"/>
        </a:defRPr>
      </a:lvl8pPr>
      <a:lvl9pPr marL="5486469" algn="l" defTabSz="1371617"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1" y="547690"/>
            <a:ext cx="15773402"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1" y="2738439"/>
            <a:ext cx="1577340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2" y="9534527"/>
            <a:ext cx="6172202"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2"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C64674B-0CCF-4531-A68C-815F17BC8CC8}" type="slidenum">
              <a:rPr lang="en-US" smtClean="0"/>
              <a:t>‹#›</a:t>
            </a:fld>
            <a:endParaRPr lang="en-US"/>
          </a:p>
        </p:txBody>
      </p:sp>
    </p:spTree>
    <p:extLst>
      <p:ext uri="{BB962C8B-B14F-4D97-AF65-F5344CB8AC3E}">
        <p14:creationId xmlns:p14="http://schemas.microsoft.com/office/powerpoint/2010/main" val="171082992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1" r:id="rId37"/>
  </p:sldLayoutIdLst>
  <p:hf hdr="0" ftr="0" dt="0"/>
  <p:txStyles>
    <p:titleStyle>
      <a:lvl1pPr algn="l" defTabSz="1371686" rtl="0" eaLnBrk="1" latinLnBrk="0" hangingPunct="1">
        <a:lnSpc>
          <a:spcPct val="90000"/>
        </a:lnSpc>
        <a:spcBef>
          <a:spcPct val="0"/>
        </a:spcBef>
        <a:buNone/>
        <a:defRPr sz="3200" b="1" i="0" kern="1200" baseline="0">
          <a:solidFill>
            <a:schemeClr val="tx1"/>
          </a:solidFill>
          <a:latin typeface="+mj-lt"/>
          <a:ea typeface="+mj-ea"/>
          <a:cs typeface="+mj-cs"/>
        </a:defRPr>
      </a:lvl1pPr>
    </p:titleStyle>
    <p:bodyStyle>
      <a:lvl1pPr marL="342923" indent="-342923" algn="l" defTabSz="1371686" rtl="0" eaLnBrk="1" latinLnBrk="0" hangingPunct="1">
        <a:lnSpc>
          <a:spcPct val="150000"/>
        </a:lnSpc>
        <a:spcBef>
          <a:spcPts val="1500"/>
        </a:spcBef>
        <a:buFont typeface="Arial" panose="020B0604020202020204" pitchFamily="34" charset="0"/>
        <a:buChar char="•"/>
        <a:defRPr sz="2000" kern="1200" baseline="0">
          <a:solidFill>
            <a:schemeClr val="bg1">
              <a:lumMod val="50000"/>
            </a:schemeClr>
          </a:solidFill>
          <a:latin typeface="+mn-lt"/>
          <a:ea typeface="+mn-ea"/>
          <a:cs typeface="+mn-cs"/>
        </a:defRPr>
      </a:lvl1pPr>
      <a:lvl2pPr marL="1028765" indent="-342923" algn="l" defTabSz="1371686"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2pPr>
      <a:lvl3pPr marL="1714607" indent="-342923" algn="l" defTabSz="1371686"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2400450" indent="-342923" algn="l" defTabSz="1371686"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3086294" indent="-342923" algn="l" defTabSz="1371686" rtl="0" eaLnBrk="1" latinLnBrk="0" hangingPunct="1">
        <a:lnSpc>
          <a:spcPct val="150000"/>
        </a:lnSpc>
        <a:spcBef>
          <a:spcPts val="75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3772136" indent="-342923" algn="l" defTabSz="13716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79" indent="-342923" algn="l" defTabSz="13716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821" indent="-342923" algn="l" defTabSz="13716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665" indent="-342923" algn="l" defTabSz="13716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86" rtl="0" eaLnBrk="1" latinLnBrk="0" hangingPunct="1">
        <a:defRPr sz="2700" kern="1200">
          <a:solidFill>
            <a:schemeClr val="tx1"/>
          </a:solidFill>
          <a:latin typeface="+mn-lt"/>
          <a:ea typeface="+mn-ea"/>
          <a:cs typeface="+mn-cs"/>
        </a:defRPr>
      </a:lvl1pPr>
      <a:lvl2pPr marL="685842" algn="l" defTabSz="1371686" rtl="0" eaLnBrk="1" latinLnBrk="0" hangingPunct="1">
        <a:defRPr sz="2700" kern="1200">
          <a:solidFill>
            <a:schemeClr val="tx1"/>
          </a:solidFill>
          <a:latin typeface="+mn-lt"/>
          <a:ea typeface="+mn-ea"/>
          <a:cs typeface="+mn-cs"/>
        </a:defRPr>
      </a:lvl2pPr>
      <a:lvl3pPr marL="1371686" algn="l" defTabSz="1371686" rtl="0" eaLnBrk="1" latinLnBrk="0" hangingPunct="1">
        <a:defRPr sz="2700" kern="1200">
          <a:solidFill>
            <a:schemeClr val="tx1"/>
          </a:solidFill>
          <a:latin typeface="+mn-lt"/>
          <a:ea typeface="+mn-ea"/>
          <a:cs typeface="+mn-cs"/>
        </a:defRPr>
      </a:lvl3pPr>
      <a:lvl4pPr marL="2057529" algn="l" defTabSz="1371686" rtl="0" eaLnBrk="1" latinLnBrk="0" hangingPunct="1">
        <a:defRPr sz="2700" kern="1200">
          <a:solidFill>
            <a:schemeClr val="tx1"/>
          </a:solidFill>
          <a:latin typeface="+mn-lt"/>
          <a:ea typeface="+mn-ea"/>
          <a:cs typeface="+mn-cs"/>
        </a:defRPr>
      </a:lvl4pPr>
      <a:lvl5pPr marL="2743371" algn="l" defTabSz="1371686" rtl="0" eaLnBrk="1" latinLnBrk="0" hangingPunct="1">
        <a:defRPr sz="2700" kern="1200">
          <a:solidFill>
            <a:schemeClr val="tx1"/>
          </a:solidFill>
          <a:latin typeface="+mn-lt"/>
          <a:ea typeface="+mn-ea"/>
          <a:cs typeface="+mn-cs"/>
        </a:defRPr>
      </a:lvl5pPr>
      <a:lvl6pPr marL="3429215" algn="l" defTabSz="1371686" rtl="0" eaLnBrk="1" latinLnBrk="0" hangingPunct="1">
        <a:defRPr sz="2700" kern="1200">
          <a:solidFill>
            <a:schemeClr val="tx1"/>
          </a:solidFill>
          <a:latin typeface="+mn-lt"/>
          <a:ea typeface="+mn-ea"/>
          <a:cs typeface="+mn-cs"/>
        </a:defRPr>
      </a:lvl6pPr>
      <a:lvl7pPr marL="4115057" algn="l" defTabSz="1371686" rtl="0" eaLnBrk="1" latinLnBrk="0" hangingPunct="1">
        <a:defRPr sz="2700" kern="1200">
          <a:solidFill>
            <a:schemeClr val="tx1"/>
          </a:solidFill>
          <a:latin typeface="+mn-lt"/>
          <a:ea typeface="+mn-ea"/>
          <a:cs typeface="+mn-cs"/>
        </a:defRPr>
      </a:lvl7pPr>
      <a:lvl8pPr marL="4800900" algn="l" defTabSz="1371686" rtl="0" eaLnBrk="1" latinLnBrk="0" hangingPunct="1">
        <a:defRPr sz="2700" kern="1200">
          <a:solidFill>
            <a:schemeClr val="tx1"/>
          </a:solidFill>
          <a:latin typeface="+mn-lt"/>
          <a:ea typeface="+mn-ea"/>
          <a:cs typeface="+mn-cs"/>
        </a:defRPr>
      </a:lvl8pPr>
      <a:lvl9pPr marL="5486744" algn="l" defTabSz="137168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1.sv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5.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39.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svg"/><Relationship Id="rId3" Type="http://schemas.openxmlformats.org/officeDocument/2006/relationships/image" Target="../media/image37.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51.sv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53.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diagramData" Target="../diagrams/data1.xml"/><Relationship Id="rId21" Type="http://schemas.openxmlformats.org/officeDocument/2006/relationships/image" Target="../media/image67.png"/><Relationship Id="rId7" Type="http://schemas.microsoft.com/office/2007/relationships/diagramDrawing" Target="../diagrams/drawing1.xml"/><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25.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57.svg"/><Relationship Id="rId5" Type="http://schemas.openxmlformats.org/officeDocument/2006/relationships/diagramQuickStyle" Target="../diagrams/quickStyle1.xml"/><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diagramLayout" Target="../diagrams/layout1.xml"/><Relationship Id="rId9" Type="http://schemas.openxmlformats.org/officeDocument/2006/relationships/image" Target="../media/image55.sv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diagramData" Target="../diagrams/data2.xml"/><Relationship Id="rId21" Type="http://schemas.openxmlformats.org/officeDocument/2006/relationships/image" Target="../media/image59.svg"/><Relationship Id="rId7" Type="http://schemas.microsoft.com/office/2007/relationships/diagramDrawing" Target="../diagrams/drawing2.xml"/><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notesSlide" Target="../notesSlides/notesSlide26.xml"/><Relationship Id="rId16" Type="http://schemas.openxmlformats.org/officeDocument/2006/relationships/image" Target="../media/image70.png"/><Relationship Id="rId20"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65.svg"/><Relationship Id="rId5" Type="http://schemas.openxmlformats.org/officeDocument/2006/relationships/diagramQuickStyle" Target="../diagrams/quickStyle2.xml"/><Relationship Id="rId15" Type="http://schemas.openxmlformats.org/officeDocument/2006/relationships/image" Target="../media/image69.sv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diagramLayout" Target="../diagrams/layout2.xml"/><Relationship Id="rId9" Type="http://schemas.openxmlformats.org/officeDocument/2006/relationships/image" Target="../media/image55.svg"/><Relationship Id="rId1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svg"/><Relationship Id="rId18" Type="http://schemas.openxmlformats.org/officeDocument/2006/relationships/image" Target="../media/image78.png"/><Relationship Id="rId3" Type="http://schemas.openxmlformats.org/officeDocument/2006/relationships/diagramData" Target="../diagrams/data3.xml"/><Relationship Id="rId21" Type="http://schemas.openxmlformats.org/officeDocument/2006/relationships/image" Target="../media/image80.png"/><Relationship Id="rId7" Type="http://schemas.microsoft.com/office/2007/relationships/diagramDrawing" Target="../diagrams/drawing3.xml"/><Relationship Id="rId12" Type="http://schemas.openxmlformats.org/officeDocument/2006/relationships/image" Target="../media/image76.png"/><Relationship Id="rId17" Type="http://schemas.openxmlformats.org/officeDocument/2006/relationships/image" Target="../media/image73.svg"/><Relationship Id="rId2" Type="http://schemas.openxmlformats.org/officeDocument/2006/relationships/notesSlide" Target="../notesSlides/notesSlide27.xml"/><Relationship Id="rId16" Type="http://schemas.openxmlformats.org/officeDocument/2006/relationships/image" Target="../media/image72.png"/><Relationship Id="rId20"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57.svg"/><Relationship Id="rId5" Type="http://schemas.openxmlformats.org/officeDocument/2006/relationships/diagramQuickStyle" Target="../diagrams/quickStyle3.xml"/><Relationship Id="rId15" Type="http://schemas.openxmlformats.org/officeDocument/2006/relationships/image" Target="../media/image71.svg"/><Relationship Id="rId10" Type="http://schemas.openxmlformats.org/officeDocument/2006/relationships/image" Target="../media/image56.png"/><Relationship Id="rId19" Type="http://schemas.openxmlformats.org/officeDocument/2006/relationships/image" Target="../media/image79.svg"/><Relationship Id="rId4" Type="http://schemas.openxmlformats.org/officeDocument/2006/relationships/diagramLayout" Target="../diagrams/layout3.xml"/><Relationship Id="rId9" Type="http://schemas.openxmlformats.org/officeDocument/2006/relationships/image" Target="../media/image75.svg"/><Relationship Id="rId14" Type="http://schemas.openxmlformats.org/officeDocument/2006/relationships/image" Target="../media/image70.png"/><Relationship Id="rId22"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svg"/><Relationship Id="rId18" Type="http://schemas.microsoft.com/office/2007/relationships/hdphoto" Target="../media/hdphoto2.wdp"/><Relationship Id="rId3" Type="http://schemas.openxmlformats.org/officeDocument/2006/relationships/diagramData" Target="../diagrams/data4.xml"/><Relationship Id="rId21" Type="http://schemas.openxmlformats.org/officeDocument/2006/relationships/image" Target="../media/image62.png"/><Relationship Id="rId7" Type="http://schemas.microsoft.com/office/2007/relationships/diagramDrawing" Target="../diagrams/drawing4.xml"/><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notesSlide" Target="../notesSlides/notesSlide28.xml"/><Relationship Id="rId16" Type="http://schemas.openxmlformats.org/officeDocument/2006/relationships/image" Target="../media/image67.png"/><Relationship Id="rId20" Type="http://schemas.openxmlformats.org/officeDocument/2006/relationships/image" Target="../media/image61.svg"/><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69.svg"/><Relationship Id="rId5" Type="http://schemas.openxmlformats.org/officeDocument/2006/relationships/diagramQuickStyle" Target="../diagrams/quickStyle4.xml"/><Relationship Id="rId15" Type="http://schemas.openxmlformats.org/officeDocument/2006/relationships/image" Target="../media/image79.svg"/><Relationship Id="rId10" Type="http://schemas.openxmlformats.org/officeDocument/2006/relationships/image" Target="../media/image68.png"/><Relationship Id="rId19" Type="http://schemas.openxmlformats.org/officeDocument/2006/relationships/image" Target="../media/image60.png"/><Relationship Id="rId4" Type="http://schemas.openxmlformats.org/officeDocument/2006/relationships/diagramLayout" Target="../diagrams/layout4.xml"/><Relationship Id="rId9" Type="http://schemas.openxmlformats.org/officeDocument/2006/relationships/image" Target="../media/image75.svg"/><Relationship Id="rId14" Type="http://schemas.openxmlformats.org/officeDocument/2006/relationships/image" Target="../media/image78.png"/><Relationship Id="rId22" Type="http://schemas.openxmlformats.org/officeDocument/2006/relationships/image" Target="../media/image63.svg"/></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6.svg"/><Relationship Id="rId26" Type="http://schemas.openxmlformats.org/officeDocument/2006/relationships/image" Target="../media/image104.sv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notesSlide" Target="../notesSlides/notesSlide29.xml"/><Relationship Id="rId16" Type="http://schemas.openxmlformats.org/officeDocument/2006/relationships/image" Target="../media/image94.svg"/><Relationship Id="rId20" Type="http://schemas.openxmlformats.org/officeDocument/2006/relationships/image" Target="../media/image98.svg"/><Relationship Id="rId1" Type="http://schemas.openxmlformats.org/officeDocument/2006/relationships/slideLayout" Target="../slideLayouts/slideLayout4.xml"/><Relationship Id="rId6" Type="http://schemas.openxmlformats.org/officeDocument/2006/relationships/image" Target="../media/image84.svg"/><Relationship Id="rId11" Type="http://schemas.openxmlformats.org/officeDocument/2006/relationships/image" Target="../media/image89.png"/><Relationship Id="rId24" Type="http://schemas.openxmlformats.org/officeDocument/2006/relationships/image" Target="../media/image102.sv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svg"/><Relationship Id="rId10" Type="http://schemas.openxmlformats.org/officeDocument/2006/relationships/image" Target="../media/image88.svg"/><Relationship Id="rId19" Type="http://schemas.openxmlformats.org/officeDocument/2006/relationships/image" Target="../media/image97.pn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 Id="rId22" Type="http://schemas.openxmlformats.org/officeDocument/2006/relationships/image" Target="../media/image100.svg"/><Relationship Id="rId27"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9.png"/><Relationship Id="rId18" Type="http://schemas.openxmlformats.org/officeDocument/2006/relationships/customXml" Target="../ink/ink7.xm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customXml" Target="../ink/ink4.xml"/><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0.png"/><Relationship Id="rId10" Type="http://schemas.openxmlformats.org/officeDocument/2006/relationships/customXml" Target="../ink/ink3.xm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customXml" Target="../ink/ink5.xml"/></Relationships>
</file>

<file path=ppt/slides/_rels/slide30.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 Id="rId9" Type="http://schemas.openxmlformats.org/officeDocument/2006/relationships/chart" Target="../charts/chart3.xml"/></Relationships>
</file>

<file path=ppt/slides/_rels/slide31.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chart" Target="../charts/chart5.xml"/><Relationship Id="rId4" Type="http://schemas.openxmlformats.org/officeDocument/2006/relationships/image" Target="../media/image108.svg"/><Relationship Id="rId9" Type="http://schemas.openxmlformats.org/officeDocument/2006/relationships/chart" Target="../charts/chart4.xml"/></Relationships>
</file>

<file path=ppt/slides/_rels/slide32.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chart" Target="../charts/chart7.xml"/><Relationship Id="rId4" Type="http://schemas.openxmlformats.org/officeDocument/2006/relationships/image" Target="../media/image108.svg"/><Relationship Id="rId9"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18.png"/><Relationship Id="rId2" Type="http://schemas.openxmlformats.org/officeDocument/2006/relationships/notesSlide" Target="../notesSlides/notesSlide34.xml"/><Relationship Id="rId16" Type="http://schemas.openxmlformats.org/officeDocument/2006/relationships/image" Target="../media/image122.svg"/><Relationship Id="rId1" Type="http://schemas.openxmlformats.org/officeDocument/2006/relationships/slideLayout" Target="../slideLayouts/slideLayout39.xml"/><Relationship Id="rId6" Type="http://schemas.openxmlformats.org/officeDocument/2006/relationships/diagramColors" Target="../diagrams/colors5.xml"/><Relationship Id="rId11" Type="http://schemas.openxmlformats.org/officeDocument/2006/relationships/image" Target="../media/image117.svg"/><Relationship Id="rId5" Type="http://schemas.openxmlformats.org/officeDocument/2006/relationships/diagramQuickStyle" Target="../diagrams/quickStyle5.xml"/><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diagramLayout" Target="../diagrams/layout5.xml"/><Relationship Id="rId9" Type="http://schemas.openxmlformats.org/officeDocument/2006/relationships/image" Target="../media/image115.svg"/><Relationship Id="rId1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124.sv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124.sv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124.sv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124.sv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emf"/><Relationship Id="rId7" Type="http://schemas.openxmlformats.org/officeDocument/2006/relationships/image" Target="../media/image131.sv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emf"/><Relationship Id="rId7" Type="http://schemas.openxmlformats.org/officeDocument/2006/relationships/image" Target="../media/image131.sv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4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emf"/><Relationship Id="rId7" Type="http://schemas.openxmlformats.org/officeDocument/2006/relationships/image" Target="../media/image131.sv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4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emf"/><Relationship Id="rId7" Type="http://schemas.openxmlformats.org/officeDocument/2006/relationships/image" Target="../media/image131.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50.xml"/><Relationship Id="rId1" Type="http://schemas.openxmlformats.org/officeDocument/2006/relationships/slideLayout" Target="../slideLayouts/slideLayout33.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FE60CF-97DC-4F5A-A60A-78D8C539DDDC}"/>
              </a:ext>
            </a:extLst>
          </p:cNvPr>
          <p:cNvSpPr/>
          <p:nvPr/>
        </p:nvSpPr>
        <p:spPr>
          <a:xfrm>
            <a:off x="0" y="0"/>
            <a:ext cx="18288000" cy="10293144"/>
          </a:xfrm>
          <a:prstGeom prst="rect">
            <a:avLst/>
          </a:prstGeom>
          <a:gradFill flip="none" rotWithShape="1">
            <a:gsLst>
              <a:gs pos="100000">
                <a:srgbClr val="1C1B3D"/>
              </a:gs>
              <a:gs pos="25000">
                <a:srgbClr val="453977"/>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3902CBB-6A4B-4436-B414-DD8AA6BA7E12}"/>
              </a:ext>
            </a:extLst>
          </p:cNvPr>
          <p:cNvSpPr txBox="1"/>
          <p:nvPr/>
        </p:nvSpPr>
        <p:spPr>
          <a:xfrm>
            <a:off x="3965345" y="4302183"/>
            <a:ext cx="10357323" cy="2585323"/>
          </a:xfrm>
          <a:prstGeom prst="rect">
            <a:avLst/>
          </a:prstGeom>
          <a:noFill/>
        </p:spPr>
        <p:txBody>
          <a:bodyPr wrap="none" rtlCol="0">
            <a:spAutoFit/>
          </a:bodyPr>
          <a:lstStyle/>
          <a:p>
            <a:pPr algn="ctr"/>
            <a:r>
              <a:rPr lang="en-US" sz="5400" b="1" dirty="0">
                <a:solidFill>
                  <a:schemeClr val="bg1"/>
                </a:solidFill>
                <a:latin typeface="Public Sans" pitchFamily="2" charset="0"/>
                <a:cs typeface="Arial" panose="020B0604020202020204" pitchFamily="34" charset="0"/>
              </a:rPr>
              <a:t>An outcome evaluation of</a:t>
            </a:r>
            <a:br>
              <a:rPr lang="en-US" sz="5400" b="1" dirty="0">
                <a:solidFill>
                  <a:schemeClr val="bg1"/>
                </a:solidFill>
                <a:latin typeface="Public Sans" pitchFamily="2" charset="0"/>
                <a:cs typeface="Arial" panose="020B0604020202020204" pitchFamily="34" charset="0"/>
              </a:rPr>
            </a:br>
            <a:r>
              <a:rPr lang="en-US" sz="5400" b="1" dirty="0">
                <a:solidFill>
                  <a:schemeClr val="bg1"/>
                </a:solidFill>
                <a:latin typeface="Public Sans" pitchFamily="2" charset="0"/>
                <a:cs typeface="Arial" panose="020B0604020202020204" pitchFamily="34" charset="0"/>
              </a:rPr>
              <a:t>the NSW Domestic Violence </a:t>
            </a:r>
            <a:br>
              <a:rPr lang="en-US" sz="5400" b="1" dirty="0">
                <a:solidFill>
                  <a:schemeClr val="bg1"/>
                </a:solidFill>
                <a:latin typeface="Public Sans" pitchFamily="2" charset="0"/>
                <a:cs typeface="Arial" panose="020B0604020202020204" pitchFamily="34" charset="0"/>
              </a:rPr>
            </a:br>
            <a:r>
              <a:rPr lang="en-US" sz="5400" b="1" dirty="0">
                <a:solidFill>
                  <a:schemeClr val="bg1"/>
                </a:solidFill>
                <a:latin typeface="Public Sans" pitchFamily="2" charset="0"/>
                <a:cs typeface="Arial" panose="020B0604020202020204" pitchFamily="34" charset="0"/>
              </a:rPr>
              <a:t>Electronic Monitoring program</a:t>
            </a:r>
          </a:p>
        </p:txBody>
      </p:sp>
      <p:sp>
        <p:nvSpPr>
          <p:cNvPr id="12" name="TextBox 11">
            <a:extLst>
              <a:ext uri="{FF2B5EF4-FFF2-40B4-BE49-F238E27FC236}">
                <a16:creationId xmlns:a16="http://schemas.microsoft.com/office/drawing/2014/main" id="{E66AB15D-CD00-4DF4-A69C-98E59BF3D07A}"/>
              </a:ext>
            </a:extLst>
          </p:cNvPr>
          <p:cNvSpPr txBox="1"/>
          <p:nvPr/>
        </p:nvSpPr>
        <p:spPr>
          <a:xfrm>
            <a:off x="6877095" y="7795551"/>
            <a:ext cx="4533805" cy="446276"/>
          </a:xfrm>
          <a:prstGeom prst="rect">
            <a:avLst/>
          </a:prstGeom>
          <a:noFill/>
        </p:spPr>
        <p:txBody>
          <a:bodyPr wrap="none" rtlCol="0">
            <a:spAutoFit/>
          </a:bodyPr>
          <a:lstStyle/>
          <a:p>
            <a:pPr algn="ctr"/>
            <a:r>
              <a:rPr lang="en-US" sz="2300" dirty="0">
                <a:solidFill>
                  <a:schemeClr val="bg1"/>
                </a:solidFill>
                <a:latin typeface="Arial" panose="020B0604020202020204" pitchFamily="34" charset="0"/>
                <a:ea typeface="Open Sans" panose="020B0606030504020204" pitchFamily="34" charset="0"/>
                <a:cs typeface="Arial" panose="020B0604020202020204" pitchFamily="34" charset="0"/>
              </a:rPr>
              <a:t>Stewart Boiteux &amp; Adam Teperski</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77" y="2883865"/>
            <a:ext cx="6096012" cy="856490"/>
          </a:xfrm>
          <a:prstGeom prst="rect">
            <a:avLst/>
          </a:prstGeom>
        </p:spPr>
      </p:pic>
    </p:spTree>
    <p:extLst>
      <p:ext uri="{BB962C8B-B14F-4D97-AF65-F5344CB8AC3E}">
        <p14:creationId xmlns:p14="http://schemas.microsoft.com/office/powerpoint/2010/main" val="70032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BCB190-A940-DF5A-9F9B-31C4976BFD85}"/>
              </a:ext>
            </a:extLst>
          </p:cNvPr>
          <p:cNvSpPr/>
          <p:nvPr/>
        </p:nvSpPr>
        <p:spPr>
          <a:xfrm>
            <a:off x="2160895" y="2560349"/>
            <a:ext cx="14967740" cy="4234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TextBox 109">
            <a:extLst>
              <a:ext uri="{FF2B5EF4-FFF2-40B4-BE49-F238E27FC236}">
                <a16:creationId xmlns:a16="http://schemas.microsoft.com/office/drawing/2014/main" id="{FC98D9D8-6894-1921-2616-B1DE062300AA}"/>
              </a:ext>
            </a:extLst>
          </p:cNvPr>
          <p:cNvSpPr txBox="1"/>
          <p:nvPr/>
        </p:nvSpPr>
        <p:spPr>
          <a:xfrm>
            <a:off x="1968528" y="9940823"/>
            <a:ext cx="17661104" cy="261610"/>
          </a:xfrm>
          <a:prstGeom prst="rect">
            <a:avLst/>
          </a:prstGeom>
          <a:noFill/>
        </p:spPr>
        <p:txBody>
          <a:bodyPr wrap="square" rtlCol="0">
            <a:spAutoFit/>
          </a:bodyPr>
          <a:lstStyle/>
          <a:p>
            <a:r>
              <a:rPr lang="en-AU" sz="1050" dirty="0">
                <a:latin typeface="Public Sans" pitchFamily="2" charset="0"/>
              </a:rPr>
              <a:t>Adapted from: Belur et al. (2020). A systematic review of the effectiveness of the electronic monitoring of offenders. </a:t>
            </a:r>
          </a:p>
        </p:txBody>
      </p:sp>
      <p:grpSp>
        <p:nvGrpSpPr>
          <p:cNvPr id="115" name="Group 114">
            <a:extLst>
              <a:ext uri="{FF2B5EF4-FFF2-40B4-BE49-F238E27FC236}">
                <a16:creationId xmlns:a16="http://schemas.microsoft.com/office/drawing/2014/main" id="{61532ABB-69DD-9827-037A-44F69AC5164E}"/>
              </a:ext>
            </a:extLst>
          </p:cNvPr>
          <p:cNvGrpSpPr/>
          <p:nvPr/>
        </p:nvGrpSpPr>
        <p:grpSpPr>
          <a:xfrm>
            <a:off x="-2730405" y="1950309"/>
            <a:ext cx="20180205" cy="7572492"/>
            <a:chOff x="-3320955" y="1836009"/>
            <a:chExt cx="20180205" cy="7572492"/>
          </a:xfrm>
        </p:grpSpPr>
        <p:sp>
          <p:nvSpPr>
            <p:cNvPr id="114" name="TextBox 113">
              <a:extLst>
                <a:ext uri="{FF2B5EF4-FFF2-40B4-BE49-F238E27FC236}">
                  <a16:creationId xmlns:a16="http://schemas.microsoft.com/office/drawing/2014/main" id="{BE8D3267-F3D6-4473-E45B-8B4AD44807B0}"/>
                </a:ext>
              </a:extLst>
            </p:cNvPr>
            <p:cNvSpPr txBox="1"/>
            <p:nvPr/>
          </p:nvSpPr>
          <p:spPr>
            <a:xfrm>
              <a:off x="-3320955" y="1836009"/>
              <a:ext cx="8452730" cy="6722353"/>
            </a:xfrm>
            <a:prstGeom prst="rect">
              <a:avLst/>
            </a:prstGeom>
            <a:noFill/>
            <a:ln>
              <a:noFill/>
            </a:ln>
          </p:spPr>
          <p:txBody>
            <a:bodyPr wrap="square" rtlCol="0">
              <a:spAutoFit/>
            </a:bodyPr>
            <a:lstStyle/>
            <a:p>
              <a:pPr algn="r" defTabSz="1028700">
                <a:spcAft>
                  <a:spcPts val="700"/>
                </a:spcAft>
                <a:defRPr/>
              </a:pPr>
              <a:r>
                <a:rPr lang="en-AU" sz="1600" spc="-150" dirty="0">
                  <a:solidFill>
                    <a:prstClr val="black"/>
                  </a:solidFill>
                  <a:latin typeface="Public Sans" pitchFamily="2" charset="0"/>
                </a:rPr>
                <a:t>Baumer et al. </a:t>
              </a:r>
            </a:p>
            <a:p>
              <a:pPr algn="r" defTabSz="1028700">
                <a:spcAft>
                  <a:spcPts val="700"/>
                </a:spcAft>
                <a:defRPr/>
              </a:pPr>
              <a:r>
                <a:rPr lang="en-AU" sz="1600" spc="-150" dirty="0">
                  <a:solidFill>
                    <a:prstClr val="black"/>
                  </a:solidFill>
                  <a:latin typeface="Public Sans" pitchFamily="2" charset="0"/>
                </a:rPr>
                <a:t>Finn &amp; Muirhead-Steves</a:t>
              </a:r>
            </a:p>
            <a:p>
              <a:pPr algn="r" defTabSz="1028700">
                <a:spcAft>
                  <a:spcPts val="700"/>
                </a:spcAft>
                <a:defRPr/>
              </a:pPr>
              <a:r>
                <a:rPr lang="en-AU" sz="1600" spc="-150" dirty="0">
                  <a:solidFill>
                    <a:prstClr val="black"/>
                  </a:solidFill>
                  <a:latin typeface="Public Sans" pitchFamily="2" charset="0"/>
                </a:rPr>
                <a:t>Tennessee Board of Probation and Parole</a:t>
              </a:r>
            </a:p>
            <a:p>
              <a:pPr algn="r" defTabSz="1028700">
                <a:spcAft>
                  <a:spcPts val="700"/>
                </a:spcAft>
                <a:defRPr/>
              </a:pPr>
              <a:r>
                <a:rPr lang="en-AU" sz="1600" spc="-150" dirty="0">
                  <a:solidFill>
                    <a:prstClr val="black"/>
                  </a:solidFill>
                  <a:latin typeface="Public Sans" pitchFamily="2" charset="0"/>
                </a:rPr>
                <a:t>Bonta et al. (a)</a:t>
              </a:r>
            </a:p>
            <a:p>
              <a:pPr algn="r" defTabSz="1028700">
                <a:spcAft>
                  <a:spcPts val="700"/>
                </a:spcAft>
                <a:defRPr/>
              </a:pPr>
              <a:r>
                <a:rPr lang="en-AU" sz="1600" spc="-150" dirty="0">
                  <a:solidFill>
                    <a:prstClr val="black"/>
                  </a:solidFill>
                  <a:latin typeface="Public Sans" pitchFamily="2" charset="0"/>
                </a:rPr>
                <a:t>Turner et al. </a:t>
              </a:r>
            </a:p>
            <a:p>
              <a:pPr algn="r" defTabSz="1028700">
                <a:spcAft>
                  <a:spcPts val="700"/>
                </a:spcAft>
                <a:defRPr/>
              </a:pPr>
              <a:r>
                <a:rPr lang="en-AU" sz="1600" spc="-150" dirty="0">
                  <a:solidFill>
                    <a:prstClr val="black"/>
                  </a:solidFill>
                  <a:latin typeface="Public Sans" pitchFamily="2" charset="0"/>
                </a:rPr>
                <a:t>Omori et al. </a:t>
              </a:r>
            </a:p>
            <a:p>
              <a:pPr algn="r" defTabSz="1028700">
                <a:spcAft>
                  <a:spcPts val="700"/>
                </a:spcAft>
                <a:defRPr/>
              </a:pPr>
              <a:r>
                <a:rPr lang="en-AU" sz="1600" spc="-150" dirty="0">
                  <a:solidFill>
                    <a:prstClr val="black"/>
                  </a:solidFill>
                  <a:latin typeface="Public Sans" pitchFamily="2" charset="0"/>
                </a:rPr>
                <a:t>Di Tella &amp; Schargrodsky</a:t>
              </a:r>
            </a:p>
            <a:p>
              <a:pPr algn="r" defTabSz="1028700">
                <a:spcAft>
                  <a:spcPts val="700"/>
                </a:spcAft>
                <a:defRPr/>
              </a:pPr>
              <a:r>
                <a:rPr lang="en-AU" sz="1600" spc="-150" dirty="0">
                  <a:solidFill>
                    <a:prstClr val="black"/>
                  </a:solidFill>
                  <a:latin typeface="Public Sans" pitchFamily="2" charset="0"/>
                </a:rPr>
                <a:t>Marklund &amp; Holmberg</a:t>
              </a:r>
            </a:p>
            <a:p>
              <a:pPr algn="r" defTabSz="1028700">
                <a:spcAft>
                  <a:spcPts val="700"/>
                </a:spcAft>
                <a:defRPr/>
              </a:pPr>
              <a:r>
                <a:rPr lang="en-AU" sz="1600" spc="-150" dirty="0">
                  <a:solidFill>
                    <a:prstClr val="black"/>
                  </a:solidFill>
                  <a:latin typeface="Public Sans" pitchFamily="2" charset="0"/>
                </a:rPr>
                <a:t>Killias et al. </a:t>
              </a:r>
            </a:p>
            <a:p>
              <a:pPr algn="r" defTabSz="1028700">
                <a:spcAft>
                  <a:spcPts val="700"/>
                </a:spcAft>
                <a:defRPr/>
              </a:pPr>
              <a:r>
                <a:rPr lang="en-AU" sz="1600" spc="-150" dirty="0">
                  <a:solidFill>
                    <a:prstClr val="black"/>
                  </a:solidFill>
                  <a:latin typeface="Public Sans" pitchFamily="2" charset="0"/>
                </a:rPr>
                <a:t>Bonta et al. (b)</a:t>
              </a:r>
            </a:p>
            <a:p>
              <a:pPr algn="r" defTabSz="1028700">
                <a:spcAft>
                  <a:spcPts val="700"/>
                </a:spcAft>
                <a:defRPr/>
              </a:pPr>
              <a:r>
                <a:rPr lang="en-AU" sz="1600" spc="-150" dirty="0">
                  <a:solidFill>
                    <a:prstClr val="black"/>
                  </a:solidFill>
                  <a:latin typeface="Public Sans" pitchFamily="2" charset="0"/>
                </a:rPr>
                <a:t>Bonta et al. (c)</a:t>
              </a:r>
            </a:p>
            <a:p>
              <a:pPr algn="r" defTabSz="1028700">
                <a:spcAft>
                  <a:spcPts val="700"/>
                </a:spcAft>
                <a:defRPr/>
              </a:pPr>
              <a:r>
                <a:rPr lang="en-AU" sz="1600" spc="-150" dirty="0">
                  <a:solidFill>
                    <a:prstClr val="black"/>
                  </a:solidFill>
                  <a:latin typeface="Public Sans" pitchFamily="2" charset="0"/>
                </a:rPr>
                <a:t>Sugg et al. (a)</a:t>
              </a:r>
            </a:p>
            <a:p>
              <a:pPr algn="r" defTabSz="1028700">
                <a:spcAft>
                  <a:spcPts val="700"/>
                </a:spcAft>
                <a:defRPr/>
              </a:pPr>
              <a:r>
                <a:rPr lang="en-AU" sz="1600" spc="-150" dirty="0">
                  <a:solidFill>
                    <a:prstClr val="black"/>
                  </a:solidFill>
                  <a:latin typeface="Public Sans" pitchFamily="2" charset="0"/>
                </a:rPr>
                <a:t>Sugg et al. (b)</a:t>
              </a:r>
            </a:p>
            <a:p>
              <a:pPr algn="r" defTabSz="1028700">
                <a:spcAft>
                  <a:spcPts val="700"/>
                </a:spcAft>
                <a:defRPr/>
              </a:pPr>
              <a:r>
                <a:rPr lang="en-AU" sz="1600" spc="-150" dirty="0">
                  <a:solidFill>
                    <a:prstClr val="black"/>
                  </a:solidFill>
                  <a:latin typeface="Public Sans" pitchFamily="2" charset="0"/>
                </a:rPr>
                <a:t>Erez et al. (a)</a:t>
              </a:r>
            </a:p>
            <a:p>
              <a:pPr algn="r" defTabSz="1028700">
                <a:spcAft>
                  <a:spcPts val="700"/>
                </a:spcAft>
                <a:defRPr/>
              </a:pPr>
              <a:r>
                <a:rPr lang="en-AU" sz="1600" spc="-150" dirty="0">
                  <a:solidFill>
                    <a:prstClr val="black"/>
                  </a:solidFill>
                  <a:latin typeface="Public Sans" pitchFamily="2" charset="0"/>
                </a:rPr>
                <a:t>Baumer et al</a:t>
              </a:r>
            </a:p>
            <a:p>
              <a:pPr algn="r" defTabSz="1028700">
                <a:spcAft>
                  <a:spcPts val="700"/>
                </a:spcAft>
                <a:defRPr/>
              </a:pPr>
              <a:r>
                <a:rPr lang="en-AU" sz="1600" spc="-150" dirty="0">
                  <a:solidFill>
                    <a:prstClr val="black"/>
                  </a:solidFill>
                  <a:latin typeface="Public Sans" pitchFamily="2" charset="0"/>
                </a:rPr>
                <a:t>Sugg et al. (c)</a:t>
              </a:r>
            </a:p>
            <a:p>
              <a:pPr algn="r" defTabSz="1028700">
                <a:spcAft>
                  <a:spcPts val="700"/>
                </a:spcAft>
                <a:defRPr/>
              </a:pPr>
              <a:r>
                <a:rPr lang="en-AU" sz="1600" spc="-150" dirty="0">
                  <a:solidFill>
                    <a:prstClr val="black"/>
                  </a:solidFill>
                  <a:latin typeface="Public Sans" pitchFamily="2" charset="0"/>
                </a:rPr>
                <a:t>Roy &amp; Barton</a:t>
              </a:r>
            </a:p>
            <a:p>
              <a:pPr algn="r" defTabSz="1028700">
                <a:spcAft>
                  <a:spcPts val="700"/>
                </a:spcAft>
                <a:defRPr/>
              </a:pPr>
              <a:r>
                <a:rPr lang="en-AU" sz="1600" spc="-150" dirty="0">
                  <a:solidFill>
                    <a:prstClr val="black"/>
                  </a:solidFill>
                  <a:latin typeface="Public Sans" pitchFamily="2" charset="0"/>
                </a:rPr>
                <a:t>Gies et al. </a:t>
              </a:r>
            </a:p>
            <a:p>
              <a:pPr algn="r" defTabSz="1028700">
                <a:spcAft>
                  <a:spcPts val="700"/>
                </a:spcAft>
                <a:defRPr/>
              </a:pPr>
              <a:r>
                <a:rPr lang="en-AU" sz="1600" spc="-150" dirty="0">
                  <a:solidFill>
                    <a:prstClr val="black"/>
                  </a:solidFill>
                  <a:latin typeface="Public Sans" pitchFamily="2" charset="0"/>
                </a:rPr>
                <a:t>Erez et al. (b)</a:t>
              </a:r>
            </a:p>
            <a:p>
              <a:pPr algn="r" defTabSz="1028700">
                <a:spcAft>
                  <a:spcPts val="700"/>
                </a:spcAft>
                <a:defRPr/>
              </a:pPr>
              <a:r>
                <a:rPr lang="en-AU" sz="1600" spc="-150" dirty="0">
                  <a:solidFill>
                    <a:prstClr val="black"/>
                  </a:solidFill>
                  <a:latin typeface="Public Sans" pitchFamily="2" charset="0"/>
                </a:rPr>
                <a:t>Pooled estimate </a:t>
              </a:r>
            </a:p>
          </p:txBody>
        </p:sp>
        <p:grpSp>
          <p:nvGrpSpPr>
            <p:cNvPr id="5" name="Group 4">
              <a:extLst>
                <a:ext uri="{FF2B5EF4-FFF2-40B4-BE49-F238E27FC236}">
                  <a16:creationId xmlns:a16="http://schemas.microsoft.com/office/drawing/2014/main" id="{B827A8AD-C49A-49C9-C45B-B93C3FE81DC3}"/>
                </a:ext>
              </a:extLst>
            </p:cNvPr>
            <p:cNvGrpSpPr/>
            <p:nvPr/>
          </p:nvGrpSpPr>
          <p:grpSpPr>
            <a:xfrm>
              <a:off x="5103053" y="1866775"/>
              <a:ext cx="11241768" cy="7028463"/>
              <a:chOff x="1860417" y="266700"/>
              <a:chExt cx="8903377" cy="5566478"/>
            </a:xfrm>
          </p:grpSpPr>
          <p:sp>
            <p:nvSpPr>
              <p:cNvPr id="6" name="Rectangle 5">
                <a:extLst>
                  <a:ext uri="{FF2B5EF4-FFF2-40B4-BE49-F238E27FC236}">
                    <a16:creationId xmlns:a16="http://schemas.microsoft.com/office/drawing/2014/main" id="{FA3153F6-A587-391C-F206-81E754BD658A}"/>
                  </a:ext>
                </a:extLst>
              </p:cNvPr>
              <p:cNvSpPr/>
              <p:nvPr/>
            </p:nvSpPr>
            <p:spPr>
              <a:xfrm>
                <a:off x="6786563" y="33813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D8A0916-491C-3617-0F2B-8D6DD2014CC9}"/>
                  </a:ext>
                </a:extLst>
              </p:cNvPr>
              <p:cNvSpPr/>
              <p:nvPr/>
            </p:nvSpPr>
            <p:spPr>
              <a:xfrm>
                <a:off x="5981697" y="60007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E3A0E9F-3C98-F631-96D2-2A9F88B53208}"/>
                  </a:ext>
                </a:extLst>
              </p:cNvPr>
              <p:cNvSpPr/>
              <p:nvPr/>
            </p:nvSpPr>
            <p:spPr>
              <a:xfrm>
                <a:off x="5948355" y="8667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28D097-6046-09CD-72F6-BB59B292E8AF}"/>
                  </a:ext>
                </a:extLst>
              </p:cNvPr>
              <p:cNvSpPr/>
              <p:nvPr/>
            </p:nvSpPr>
            <p:spPr>
              <a:xfrm>
                <a:off x="5453063" y="11334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C551AA6-4781-D912-4457-AA0E6BE3735F}"/>
                  </a:ext>
                </a:extLst>
              </p:cNvPr>
              <p:cNvSpPr/>
              <p:nvPr/>
            </p:nvSpPr>
            <p:spPr>
              <a:xfrm>
                <a:off x="5438773" y="139541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CF82503-02D2-2BD9-EBDD-62EE5BE1FF8E}"/>
                  </a:ext>
                </a:extLst>
              </p:cNvPr>
              <p:cNvSpPr/>
              <p:nvPr/>
            </p:nvSpPr>
            <p:spPr>
              <a:xfrm>
                <a:off x="5343522" y="166211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507E157-C286-6602-C793-D0DA21FDA191}"/>
                  </a:ext>
                </a:extLst>
              </p:cNvPr>
              <p:cNvSpPr/>
              <p:nvPr/>
            </p:nvSpPr>
            <p:spPr>
              <a:xfrm>
                <a:off x="5319708" y="192405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A8612AC-A27F-2588-8105-28A828CD3098}"/>
                  </a:ext>
                </a:extLst>
              </p:cNvPr>
              <p:cNvSpPr/>
              <p:nvPr/>
            </p:nvSpPr>
            <p:spPr>
              <a:xfrm>
                <a:off x="5205405" y="2185992"/>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772760F-99D6-9DA3-BEDF-B98CA634B581}"/>
                  </a:ext>
                </a:extLst>
              </p:cNvPr>
              <p:cNvSpPr/>
              <p:nvPr/>
            </p:nvSpPr>
            <p:spPr>
              <a:xfrm>
                <a:off x="5205405" y="244787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357D8C2-08BC-14ED-1CFE-3DDABA817071}"/>
                  </a:ext>
                </a:extLst>
              </p:cNvPr>
              <p:cNvSpPr/>
              <p:nvPr/>
            </p:nvSpPr>
            <p:spPr>
              <a:xfrm>
                <a:off x="4750562" y="272415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588EADA3-28DA-8B89-FFA5-8E393E98965D}"/>
                  </a:ext>
                </a:extLst>
              </p:cNvPr>
              <p:cNvSpPr/>
              <p:nvPr/>
            </p:nvSpPr>
            <p:spPr>
              <a:xfrm>
                <a:off x="4717225" y="298609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24E26314-4CCB-6E43-AB41-A6B50737F4DD}"/>
                  </a:ext>
                </a:extLst>
              </p:cNvPr>
              <p:cNvSpPr/>
              <p:nvPr/>
            </p:nvSpPr>
            <p:spPr>
              <a:xfrm>
                <a:off x="4636266" y="324803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2B92E0F-6445-DD79-C4EA-2F78939F1E4E}"/>
                  </a:ext>
                </a:extLst>
              </p:cNvPr>
              <p:cNvSpPr/>
              <p:nvPr/>
            </p:nvSpPr>
            <p:spPr>
              <a:xfrm>
                <a:off x="4517200" y="351335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EFCCBAB2-D8F2-268E-E761-BBC6B2BB809F}"/>
                  </a:ext>
                </a:extLst>
              </p:cNvPr>
              <p:cNvSpPr/>
              <p:nvPr/>
            </p:nvSpPr>
            <p:spPr>
              <a:xfrm>
                <a:off x="4498147" y="378143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454D4840-93AA-0305-1165-C396353634EF}"/>
                  </a:ext>
                </a:extLst>
              </p:cNvPr>
              <p:cNvSpPr/>
              <p:nvPr/>
            </p:nvSpPr>
            <p:spPr>
              <a:xfrm>
                <a:off x="4264787" y="404336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E636B03-48D6-3196-A7DC-F61E2410959E}"/>
                  </a:ext>
                </a:extLst>
              </p:cNvPr>
              <p:cNvSpPr/>
              <p:nvPr/>
            </p:nvSpPr>
            <p:spPr>
              <a:xfrm>
                <a:off x="4064763" y="42910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7DB2B1E-E1AA-0D3B-B992-40B2DD987983}"/>
                  </a:ext>
                </a:extLst>
              </p:cNvPr>
              <p:cNvSpPr/>
              <p:nvPr/>
            </p:nvSpPr>
            <p:spPr>
              <a:xfrm>
                <a:off x="3940937" y="455771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B300F584-CE4A-0B27-257F-B6B18908F058}"/>
                  </a:ext>
                </a:extLst>
              </p:cNvPr>
              <p:cNvSpPr/>
              <p:nvPr/>
            </p:nvSpPr>
            <p:spPr>
              <a:xfrm>
                <a:off x="3907600" y="48244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02927702-B59B-C983-84C2-35C71F09F056}"/>
                  </a:ext>
                </a:extLst>
              </p:cNvPr>
              <p:cNvSpPr/>
              <p:nvPr/>
            </p:nvSpPr>
            <p:spPr>
              <a:xfrm>
                <a:off x="3288475" y="5086356"/>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0146B6D7-FC5E-43C8-2283-D662C39C50CD}"/>
                  </a:ext>
                </a:extLst>
              </p:cNvPr>
              <p:cNvSpPr/>
              <p:nvPr/>
            </p:nvSpPr>
            <p:spPr>
              <a:xfrm rot="2709211">
                <a:off x="4788429" y="5333044"/>
                <a:ext cx="124963" cy="131906"/>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Connector 25">
                <a:extLst>
                  <a:ext uri="{FF2B5EF4-FFF2-40B4-BE49-F238E27FC236}">
                    <a16:creationId xmlns:a16="http://schemas.microsoft.com/office/drawing/2014/main" id="{B9D1C718-7AB3-78D0-70B4-DF968BC48E68}"/>
                  </a:ext>
                </a:extLst>
              </p:cNvPr>
              <p:cNvCxnSpPr/>
              <p:nvPr/>
            </p:nvCxnSpPr>
            <p:spPr>
              <a:xfrm>
                <a:off x="2349500" y="5131600"/>
                <a:ext cx="1994662"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9B9440-9D8D-9246-1677-B50B2ACD4389}"/>
                  </a:ext>
                </a:extLst>
              </p:cNvPr>
              <p:cNvCxnSpPr>
                <a:cxnSpLocks/>
              </p:cNvCxnSpPr>
              <p:nvPr/>
            </p:nvCxnSpPr>
            <p:spPr>
              <a:xfrm>
                <a:off x="4498594" y="5392647"/>
                <a:ext cx="70681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B8CA3D-98A0-6F53-6A04-FEA4AA8F54B9}"/>
                  </a:ext>
                </a:extLst>
              </p:cNvPr>
              <p:cNvCxnSpPr>
                <a:cxnSpLocks/>
              </p:cNvCxnSpPr>
              <p:nvPr/>
            </p:nvCxnSpPr>
            <p:spPr>
              <a:xfrm>
                <a:off x="3556381" y="4864112"/>
                <a:ext cx="7941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085907-2BC9-20DE-188F-5EB144155F2B}"/>
                  </a:ext>
                </a:extLst>
              </p:cNvPr>
              <p:cNvCxnSpPr>
                <a:cxnSpLocks/>
              </p:cNvCxnSpPr>
              <p:nvPr/>
            </p:nvCxnSpPr>
            <p:spPr>
              <a:xfrm>
                <a:off x="3110294" y="4596611"/>
                <a:ext cx="174061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3AE12F-7A17-C57C-30EC-C69DD7283CFB}"/>
                  </a:ext>
                </a:extLst>
              </p:cNvPr>
              <p:cNvCxnSpPr>
                <a:cxnSpLocks/>
              </p:cNvCxnSpPr>
              <p:nvPr/>
            </p:nvCxnSpPr>
            <p:spPr>
              <a:xfrm>
                <a:off x="2603546" y="4335473"/>
                <a:ext cx="3009854"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C275D6-87FE-DA1A-FFE5-C6202A06C74A}"/>
                  </a:ext>
                </a:extLst>
              </p:cNvPr>
              <p:cNvCxnSpPr>
                <a:cxnSpLocks/>
              </p:cNvCxnSpPr>
              <p:nvPr/>
            </p:nvCxnSpPr>
            <p:spPr>
              <a:xfrm>
                <a:off x="2697181" y="4088611"/>
                <a:ext cx="320672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6D73C3-7311-8987-7A8A-B05932374EAD}"/>
                  </a:ext>
                </a:extLst>
              </p:cNvPr>
              <p:cNvCxnSpPr>
                <a:cxnSpLocks/>
              </p:cNvCxnSpPr>
              <p:nvPr/>
            </p:nvCxnSpPr>
            <p:spPr>
              <a:xfrm>
                <a:off x="4239387" y="3819535"/>
                <a:ext cx="61152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8EA7C0-7CD6-B365-CB43-CF1ECA755CC0}"/>
                  </a:ext>
                </a:extLst>
              </p:cNvPr>
              <p:cNvCxnSpPr>
                <a:cxnSpLocks/>
              </p:cNvCxnSpPr>
              <p:nvPr/>
            </p:nvCxnSpPr>
            <p:spPr>
              <a:xfrm>
                <a:off x="3974252" y="3556216"/>
                <a:ext cx="117559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44F404-F5E0-A28E-2FC2-9E00E0BC3868}"/>
                  </a:ext>
                </a:extLst>
              </p:cNvPr>
              <p:cNvCxnSpPr>
                <a:cxnSpLocks/>
              </p:cNvCxnSpPr>
              <p:nvPr/>
            </p:nvCxnSpPr>
            <p:spPr>
              <a:xfrm>
                <a:off x="3723509" y="3296804"/>
                <a:ext cx="192957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E8E77E-C179-94CD-0EA9-A64EDD82037E}"/>
                  </a:ext>
                </a:extLst>
              </p:cNvPr>
              <p:cNvCxnSpPr>
                <a:cxnSpLocks/>
              </p:cNvCxnSpPr>
              <p:nvPr/>
            </p:nvCxnSpPr>
            <p:spPr>
              <a:xfrm>
                <a:off x="3378514" y="3031338"/>
                <a:ext cx="278416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954E22-24AA-3CCC-2DAD-F7FD87FEE440}"/>
                  </a:ext>
                </a:extLst>
              </p:cNvPr>
              <p:cNvCxnSpPr>
                <a:cxnSpLocks/>
              </p:cNvCxnSpPr>
              <p:nvPr/>
            </p:nvCxnSpPr>
            <p:spPr>
              <a:xfrm>
                <a:off x="3392803" y="2764636"/>
                <a:ext cx="281749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947260-3015-58CB-5E64-01B91F1ED13F}"/>
                  </a:ext>
                </a:extLst>
              </p:cNvPr>
              <p:cNvCxnSpPr>
                <a:cxnSpLocks/>
              </p:cNvCxnSpPr>
              <p:nvPr/>
            </p:nvCxnSpPr>
            <p:spPr>
              <a:xfrm>
                <a:off x="4493384" y="2502648"/>
                <a:ext cx="1531175"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DAD9ED-2B02-B692-CF48-B2876BF03608}"/>
                  </a:ext>
                </a:extLst>
              </p:cNvPr>
              <p:cNvCxnSpPr>
                <a:cxnSpLocks/>
              </p:cNvCxnSpPr>
              <p:nvPr/>
            </p:nvCxnSpPr>
            <p:spPr>
              <a:xfrm>
                <a:off x="4815619" y="2235999"/>
                <a:ext cx="9184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E414458-C0A8-DB6A-90B6-4A50A47DB44E}"/>
                  </a:ext>
                </a:extLst>
              </p:cNvPr>
              <p:cNvCxnSpPr>
                <a:cxnSpLocks/>
              </p:cNvCxnSpPr>
              <p:nvPr/>
            </p:nvCxnSpPr>
            <p:spPr>
              <a:xfrm>
                <a:off x="4974367" y="1969297"/>
                <a:ext cx="79778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C82B6-0414-DAAD-961E-A81E8357ED93}"/>
                  </a:ext>
                </a:extLst>
              </p:cNvPr>
              <p:cNvCxnSpPr>
                <a:cxnSpLocks/>
              </p:cNvCxnSpPr>
              <p:nvPr/>
            </p:nvCxnSpPr>
            <p:spPr>
              <a:xfrm>
                <a:off x="4631467" y="1705986"/>
                <a:ext cx="153120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0D815C-49B4-6C44-BAF1-E38A1CA253A7}"/>
                  </a:ext>
                </a:extLst>
              </p:cNvPr>
              <p:cNvCxnSpPr>
                <a:cxnSpLocks/>
              </p:cNvCxnSpPr>
              <p:nvPr/>
            </p:nvCxnSpPr>
            <p:spPr>
              <a:xfrm>
                <a:off x="2547911" y="1444048"/>
                <a:ext cx="588647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0B727D-839D-06F4-77F0-99B818C66E59}"/>
                  </a:ext>
                </a:extLst>
              </p:cNvPr>
              <p:cNvCxnSpPr>
                <a:cxnSpLocks/>
              </p:cNvCxnSpPr>
              <p:nvPr/>
            </p:nvCxnSpPr>
            <p:spPr>
              <a:xfrm>
                <a:off x="3912328" y="1179728"/>
                <a:ext cx="320284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A05A95-A37D-CC1F-E1E5-3BEB4F693C7C}"/>
                  </a:ext>
                </a:extLst>
              </p:cNvPr>
              <p:cNvCxnSpPr>
                <a:cxnSpLocks/>
              </p:cNvCxnSpPr>
              <p:nvPr/>
            </p:nvCxnSpPr>
            <p:spPr>
              <a:xfrm>
                <a:off x="5382355" y="913029"/>
                <a:ext cx="123275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66C52F-0709-63B2-86CD-47AC91ADE9FE}"/>
                  </a:ext>
                </a:extLst>
              </p:cNvPr>
              <p:cNvCxnSpPr>
                <a:cxnSpLocks/>
              </p:cNvCxnSpPr>
              <p:nvPr/>
            </p:nvCxnSpPr>
            <p:spPr>
              <a:xfrm>
                <a:off x="4645787" y="648708"/>
                <a:ext cx="276942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A191A9-B468-0262-1DBA-89BC52B24A2D}"/>
                  </a:ext>
                </a:extLst>
              </p:cNvPr>
              <p:cNvCxnSpPr>
                <a:cxnSpLocks/>
              </p:cNvCxnSpPr>
              <p:nvPr/>
            </p:nvCxnSpPr>
            <p:spPr>
              <a:xfrm>
                <a:off x="3229308" y="384387"/>
                <a:ext cx="7205330"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FAB7FD-0908-112D-F76A-7BBAF461F618}"/>
                  </a:ext>
                </a:extLst>
              </p:cNvPr>
              <p:cNvCxnSpPr/>
              <p:nvPr/>
            </p:nvCxnSpPr>
            <p:spPr>
              <a:xfrm>
                <a:off x="4600544" y="266700"/>
                <a:ext cx="0" cy="542681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860AE2-B671-61AD-3DB5-B3C50BCFAE49}"/>
                  </a:ext>
                </a:extLst>
              </p:cNvPr>
              <p:cNvCxnSpPr>
                <a:cxnSpLocks/>
              </p:cNvCxnSpPr>
              <p:nvPr/>
            </p:nvCxnSpPr>
            <p:spPr>
              <a:xfrm>
                <a:off x="2027161" y="374672"/>
                <a:ext cx="0" cy="501797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C6BD-475B-9D02-DD5C-455AD886130D}"/>
                  </a:ext>
                </a:extLst>
              </p:cNvPr>
              <p:cNvCxnSpPr>
                <a:cxnSpLocks/>
              </p:cNvCxnSpPr>
              <p:nvPr/>
            </p:nvCxnSpPr>
            <p:spPr>
              <a:xfrm>
                <a:off x="1881188" y="38576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13AB56-3A76-0454-7BA9-326EBEF98C6D}"/>
                  </a:ext>
                </a:extLst>
              </p:cNvPr>
              <p:cNvCxnSpPr>
                <a:cxnSpLocks/>
              </p:cNvCxnSpPr>
              <p:nvPr/>
            </p:nvCxnSpPr>
            <p:spPr>
              <a:xfrm>
                <a:off x="1868449" y="64531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C48000-4955-E45A-B804-90E0574CB18A}"/>
                  </a:ext>
                </a:extLst>
              </p:cNvPr>
              <p:cNvCxnSpPr>
                <a:cxnSpLocks/>
              </p:cNvCxnSpPr>
              <p:nvPr/>
            </p:nvCxnSpPr>
            <p:spPr>
              <a:xfrm>
                <a:off x="1868449" y="91439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91AE9C1-6045-9C22-A275-33CED5E9F7BE}"/>
                  </a:ext>
                </a:extLst>
              </p:cNvPr>
              <p:cNvCxnSpPr>
                <a:cxnSpLocks/>
              </p:cNvCxnSpPr>
              <p:nvPr/>
            </p:nvCxnSpPr>
            <p:spPr>
              <a:xfrm>
                <a:off x="1873213" y="1181101"/>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AC4FBB-6427-BB32-EF23-A2ACE62BD534}"/>
                  </a:ext>
                </a:extLst>
              </p:cNvPr>
              <p:cNvCxnSpPr>
                <a:cxnSpLocks/>
              </p:cNvCxnSpPr>
              <p:nvPr/>
            </p:nvCxnSpPr>
            <p:spPr>
              <a:xfrm>
                <a:off x="1860474" y="144065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112DEB4-F076-91D4-ECE3-151D4B0D18C1}"/>
                  </a:ext>
                </a:extLst>
              </p:cNvPr>
              <p:cNvCxnSpPr>
                <a:cxnSpLocks/>
              </p:cNvCxnSpPr>
              <p:nvPr/>
            </p:nvCxnSpPr>
            <p:spPr>
              <a:xfrm>
                <a:off x="1860474" y="17097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11E248-1277-3B98-402B-F9533DA25C2A}"/>
                  </a:ext>
                </a:extLst>
              </p:cNvPr>
              <p:cNvCxnSpPr>
                <a:cxnSpLocks/>
              </p:cNvCxnSpPr>
              <p:nvPr/>
            </p:nvCxnSpPr>
            <p:spPr>
              <a:xfrm>
                <a:off x="1873156" y="1971680"/>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A9CDC5-6C44-D17E-6C0D-16D7877A1275}"/>
                  </a:ext>
                </a:extLst>
              </p:cNvPr>
              <p:cNvCxnSpPr>
                <a:cxnSpLocks/>
              </p:cNvCxnSpPr>
              <p:nvPr/>
            </p:nvCxnSpPr>
            <p:spPr>
              <a:xfrm>
                <a:off x="1860417" y="22312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14AE64-391A-AC9E-BC85-365681039FE3}"/>
                  </a:ext>
                </a:extLst>
              </p:cNvPr>
              <p:cNvCxnSpPr>
                <a:cxnSpLocks/>
              </p:cNvCxnSpPr>
              <p:nvPr/>
            </p:nvCxnSpPr>
            <p:spPr>
              <a:xfrm>
                <a:off x="1869943" y="250031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9DC9B5-C2E5-CEBC-DCAE-8C651859D7B3}"/>
                  </a:ext>
                </a:extLst>
              </p:cNvPr>
              <p:cNvCxnSpPr>
                <a:cxnSpLocks/>
              </p:cNvCxnSpPr>
              <p:nvPr/>
            </p:nvCxnSpPr>
            <p:spPr>
              <a:xfrm>
                <a:off x="1874707" y="2767019"/>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C9633-A745-A708-EA50-EA327DFD6A86}"/>
                  </a:ext>
                </a:extLst>
              </p:cNvPr>
              <p:cNvCxnSpPr>
                <a:cxnSpLocks/>
              </p:cNvCxnSpPr>
              <p:nvPr/>
            </p:nvCxnSpPr>
            <p:spPr>
              <a:xfrm>
                <a:off x="1871494" y="302657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B4882D-07D6-2FC5-95D0-E0408B9F6EC4}"/>
                  </a:ext>
                </a:extLst>
              </p:cNvPr>
              <p:cNvCxnSpPr>
                <a:cxnSpLocks/>
              </p:cNvCxnSpPr>
              <p:nvPr/>
            </p:nvCxnSpPr>
            <p:spPr>
              <a:xfrm>
                <a:off x="1861968" y="3295654"/>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856612-6FD6-5B66-33F4-2157DF9DF76D}"/>
                  </a:ext>
                </a:extLst>
              </p:cNvPr>
              <p:cNvCxnSpPr>
                <a:cxnSpLocks/>
              </p:cNvCxnSpPr>
              <p:nvPr/>
            </p:nvCxnSpPr>
            <p:spPr>
              <a:xfrm>
                <a:off x="1881018" y="355859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2144E8-6554-2466-1DDD-7A10B4E9FEA1}"/>
                  </a:ext>
                </a:extLst>
              </p:cNvPr>
              <p:cNvCxnSpPr>
                <a:cxnSpLocks/>
              </p:cNvCxnSpPr>
              <p:nvPr/>
            </p:nvCxnSpPr>
            <p:spPr>
              <a:xfrm>
                <a:off x="1873042" y="381814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15C94E-0B33-9AB5-1674-89F298D9F087}"/>
                  </a:ext>
                </a:extLst>
              </p:cNvPr>
              <p:cNvCxnSpPr>
                <a:cxnSpLocks/>
              </p:cNvCxnSpPr>
              <p:nvPr/>
            </p:nvCxnSpPr>
            <p:spPr>
              <a:xfrm>
                <a:off x="1873042" y="408722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9E0F90-7568-252A-6F63-5C18726E0C59}"/>
                  </a:ext>
                </a:extLst>
              </p:cNvPr>
              <p:cNvCxnSpPr>
                <a:cxnSpLocks/>
              </p:cNvCxnSpPr>
              <p:nvPr/>
            </p:nvCxnSpPr>
            <p:spPr>
              <a:xfrm>
                <a:off x="1877806" y="433964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6B96E6-A380-D195-B935-4E93A879A0D8}"/>
                  </a:ext>
                </a:extLst>
              </p:cNvPr>
              <p:cNvCxnSpPr>
                <a:cxnSpLocks/>
              </p:cNvCxnSpPr>
              <p:nvPr/>
            </p:nvCxnSpPr>
            <p:spPr>
              <a:xfrm>
                <a:off x="1865067" y="459919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8AE6BC7-42DE-DC90-770A-FCFC0431AEDE}"/>
                  </a:ext>
                </a:extLst>
              </p:cNvPr>
              <p:cNvCxnSpPr>
                <a:cxnSpLocks/>
              </p:cNvCxnSpPr>
              <p:nvPr/>
            </p:nvCxnSpPr>
            <p:spPr>
              <a:xfrm>
                <a:off x="1865067" y="486827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FD7755-ACCA-0E7F-7CE9-1D1610A8F294}"/>
                  </a:ext>
                </a:extLst>
              </p:cNvPr>
              <p:cNvCxnSpPr>
                <a:cxnSpLocks/>
              </p:cNvCxnSpPr>
              <p:nvPr/>
            </p:nvCxnSpPr>
            <p:spPr>
              <a:xfrm>
                <a:off x="1870055" y="512783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76A921-2031-1B3F-C46D-A2C3113F774B}"/>
                  </a:ext>
                </a:extLst>
              </p:cNvPr>
              <p:cNvCxnSpPr>
                <a:cxnSpLocks/>
              </p:cNvCxnSpPr>
              <p:nvPr/>
            </p:nvCxnSpPr>
            <p:spPr>
              <a:xfrm>
                <a:off x="1876425" y="5397410"/>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7E95619-A7BA-CBB7-A30E-AD716DB187B0}"/>
                  </a:ext>
                </a:extLst>
              </p:cNvPr>
              <p:cNvCxnSpPr>
                <a:cxnSpLocks/>
              </p:cNvCxnSpPr>
              <p:nvPr/>
            </p:nvCxnSpPr>
            <p:spPr>
              <a:xfrm>
                <a:off x="2019129" y="5682422"/>
                <a:ext cx="8744665"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7948B6-CA84-45BC-B872-8A9E5443DC82}"/>
                  </a:ext>
                </a:extLst>
              </p:cNvPr>
              <p:cNvCxnSpPr>
                <a:cxnSpLocks/>
              </p:cNvCxnSpPr>
              <p:nvPr/>
            </p:nvCxnSpPr>
            <p:spPr>
              <a:xfrm flipV="1">
                <a:off x="4600544" y="56911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1A3CE9E-16B8-29F0-9691-7291057BC300}"/>
                  </a:ext>
                </a:extLst>
              </p:cNvPr>
              <p:cNvCxnSpPr>
                <a:cxnSpLocks/>
              </p:cNvCxnSpPr>
              <p:nvPr/>
            </p:nvCxnSpPr>
            <p:spPr>
              <a:xfrm flipV="1">
                <a:off x="5433979"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3CFF7A5-80E1-40E0-2D2C-644CA561E6E1}"/>
                  </a:ext>
                </a:extLst>
              </p:cNvPr>
              <p:cNvCxnSpPr>
                <a:cxnSpLocks/>
              </p:cNvCxnSpPr>
              <p:nvPr/>
            </p:nvCxnSpPr>
            <p:spPr>
              <a:xfrm flipV="1">
                <a:off x="5931663"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4CF0E16-0335-C356-6B9A-02F4642EB9B5}"/>
                  </a:ext>
                </a:extLst>
              </p:cNvPr>
              <p:cNvCxnSpPr>
                <a:cxnSpLocks/>
              </p:cNvCxnSpPr>
              <p:nvPr/>
            </p:nvCxnSpPr>
            <p:spPr>
              <a:xfrm flipV="1">
                <a:off x="6272182"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7280BF-5F1F-E640-E804-50A69FB0965E}"/>
                  </a:ext>
                </a:extLst>
              </p:cNvPr>
              <p:cNvCxnSpPr>
                <a:cxnSpLocks/>
              </p:cNvCxnSpPr>
              <p:nvPr/>
            </p:nvCxnSpPr>
            <p:spPr>
              <a:xfrm flipV="1">
                <a:off x="6550788"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2AF5F-0A9E-EC33-841A-71FF7A8205E3}"/>
                  </a:ext>
                </a:extLst>
              </p:cNvPr>
              <p:cNvCxnSpPr>
                <a:cxnSpLocks/>
              </p:cNvCxnSpPr>
              <p:nvPr/>
            </p:nvCxnSpPr>
            <p:spPr>
              <a:xfrm flipV="1">
                <a:off x="6765101"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A5D4E5-A03D-E45A-BA8A-3F4CD8762E26}"/>
                  </a:ext>
                </a:extLst>
              </p:cNvPr>
              <p:cNvCxnSpPr>
                <a:cxnSpLocks/>
              </p:cNvCxnSpPr>
              <p:nvPr/>
            </p:nvCxnSpPr>
            <p:spPr>
              <a:xfrm flipV="1">
                <a:off x="6950838"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02423E8-16AC-559D-D5EC-008190B6BAEF}"/>
                  </a:ext>
                </a:extLst>
              </p:cNvPr>
              <p:cNvCxnSpPr>
                <a:cxnSpLocks/>
              </p:cNvCxnSpPr>
              <p:nvPr/>
            </p:nvCxnSpPr>
            <p:spPr>
              <a:xfrm flipV="1">
                <a:off x="7124669"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3B8CB55-DD5E-3FD3-56D1-6391508FBF87}"/>
                  </a:ext>
                </a:extLst>
              </p:cNvPr>
              <p:cNvCxnSpPr>
                <a:cxnSpLocks/>
              </p:cNvCxnSpPr>
              <p:nvPr/>
            </p:nvCxnSpPr>
            <p:spPr>
              <a:xfrm flipV="1">
                <a:off x="7262782"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BB703F-C0AC-F169-66ED-5D29F425F5E0}"/>
                  </a:ext>
                </a:extLst>
              </p:cNvPr>
              <p:cNvCxnSpPr>
                <a:cxnSpLocks/>
              </p:cNvCxnSpPr>
              <p:nvPr/>
            </p:nvCxnSpPr>
            <p:spPr>
              <a:xfrm flipV="1">
                <a:off x="7386607"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A023F3-6CD2-DF11-257F-963B0881987B}"/>
                  </a:ext>
                </a:extLst>
              </p:cNvPr>
              <p:cNvCxnSpPr>
                <a:cxnSpLocks/>
              </p:cNvCxnSpPr>
              <p:nvPr/>
            </p:nvCxnSpPr>
            <p:spPr>
              <a:xfrm flipV="1">
                <a:off x="7512813"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1EC21A-3240-16FB-CDE2-FD779FFBEC8A}"/>
                  </a:ext>
                </a:extLst>
              </p:cNvPr>
              <p:cNvCxnSpPr>
                <a:cxnSpLocks/>
              </p:cNvCxnSpPr>
              <p:nvPr/>
            </p:nvCxnSpPr>
            <p:spPr>
              <a:xfrm flipV="1">
                <a:off x="7617588"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6AB3F0-E109-48BF-ADFF-5920E6B74E66}"/>
                  </a:ext>
                </a:extLst>
              </p:cNvPr>
              <p:cNvCxnSpPr>
                <a:cxnSpLocks/>
              </p:cNvCxnSpPr>
              <p:nvPr/>
            </p:nvCxnSpPr>
            <p:spPr>
              <a:xfrm flipV="1">
                <a:off x="771283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4D461B-2B42-DF1D-F994-A40CDCA6FDE0}"/>
                  </a:ext>
                </a:extLst>
              </p:cNvPr>
              <p:cNvCxnSpPr>
                <a:cxnSpLocks/>
              </p:cNvCxnSpPr>
              <p:nvPr/>
            </p:nvCxnSpPr>
            <p:spPr>
              <a:xfrm flipV="1">
                <a:off x="7803326" y="569186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068A826-9849-D798-B31F-C733A4A5C489}"/>
                  </a:ext>
                </a:extLst>
              </p:cNvPr>
              <p:cNvCxnSpPr>
                <a:cxnSpLocks/>
              </p:cNvCxnSpPr>
              <p:nvPr/>
            </p:nvCxnSpPr>
            <p:spPr>
              <a:xfrm flipV="1">
                <a:off x="78842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3D39FF4-8375-F175-D944-6772BF15A439}"/>
                  </a:ext>
                </a:extLst>
              </p:cNvPr>
              <p:cNvCxnSpPr>
                <a:cxnSpLocks/>
              </p:cNvCxnSpPr>
              <p:nvPr/>
            </p:nvCxnSpPr>
            <p:spPr>
              <a:xfrm flipV="1">
                <a:off x="7958107"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FB4F581-FFCD-CEF8-0191-3598D72B0EB8}"/>
                  </a:ext>
                </a:extLst>
              </p:cNvPr>
              <p:cNvCxnSpPr>
                <a:cxnSpLocks/>
              </p:cNvCxnSpPr>
              <p:nvPr/>
            </p:nvCxnSpPr>
            <p:spPr>
              <a:xfrm flipV="1">
                <a:off x="80366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CA616D7-BC63-BA0D-5160-46DA04A9564A}"/>
                  </a:ext>
                </a:extLst>
              </p:cNvPr>
              <p:cNvCxnSpPr>
                <a:cxnSpLocks/>
              </p:cNvCxnSpPr>
              <p:nvPr/>
            </p:nvCxnSpPr>
            <p:spPr>
              <a:xfrm flipV="1">
                <a:off x="81009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DFD12C-497A-68D6-FF9B-A7AC68A01B01}"/>
                  </a:ext>
                </a:extLst>
              </p:cNvPr>
              <p:cNvCxnSpPr>
                <a:cxnSpLocks/>
              </p:cNvCxnSpPr>
              <p:nvPr/>
            </p:nvCxnSpPr>
            <p:spPr>
              <a:xfrm flipV="1">
                <a:off x="81771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558B44-4192-6C15-389A-14F51BCBD5D7}"/>
                  </a:ext>
                </a:extLst>
              </p:cNvPr>
              <p:cNvCxnSpPr>
                <a:cxnSpLocks/>
              </p:cNvCxnSpPr>
              <p:nvPr/>
            </p:nvCxnSpPr>
            <p:spPr>
              <a:xfrm flipV="1">
                <a:off x="8239094"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371C0D2-8971-7A41-1CE4-D3E4327A6CEB}"/>
                  </a:ext>
                </a:extLst>
              </p:cNvPr>
              <p:cNvCxnSpPr>
                <a:cxnSpLocks/>
              </p:cNvCxnSpPr>
              <p:nvPr/>
            </p:nvCxnSpPr>
            <p:spPr>
              <a:xfrm flipV="1">
                <a:off x="8298626"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918D92A-71D0-987F-2EF2-624391DA8BE4}"/>
                  </a:ext>
                </a:extLst>
              </p:cNvPr>
              <p:cNvCxnSpPr>
                <a:cxnSpLocks/>
              </p:cNvCxnSpPr>
              <p:nvPr/>
            </p:nvCxnSpPr>
            <p:spPr>
              <a:xfrm flipV="1">
                <a:off x="834863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787AC65-75D1-B560-1933-3C9F85BDA747}"/>
                  </a:ext>
                </a:extLst>
              </p:cNvPr>
              <p:cNvCxnSpPr>
                <a:cxnSpLocks/>
              </p:cNvCxnSpPr>
              <p:nvPr/>
            </p:nvCxnSpPr>
            <p:spPr>
              <a:xfrm flipV="1">
                <a:off x="8408163"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F745D9-524F-C91D-C411-81C7BE14D93B}"/>
                  </a:ext>
                </a:extLst>
              </p:cNvPr>
              <p:cNvCxnSpPr>
                <a:cxnSpLocks/>
              </p:cNvCxnSpPr>
              <p:nvPr/>
            </p:nvCxnSpPr>
            <p:spPr>
              <a:xfrm flipV="1">
                <a:off x="8458171"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9E280FD-FB98-AD3F-2DFD-D6EFCB42DB42}"/>
                  </a:ext>
                </a:extLst>
              </p:cNvPr>
              <p:cNvCxnSpPr>
                <a:cxnSpLocks/>
              </p:cNvCxnSpPr>
              <p:nvPr/>
            </p:nvCxnSpPr>
            <p:spPr>
              <a:xfrm flipV="1">
                <a:off x="850579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AB61D01-1B83-BF8F-1770-9E08218A0309}"/>
                  </a:ext>
                </a:extLst>
              </p:cNvPr>
              <p:cNvCxnSpPr>
                <a:cxnSpLocks/>
              </p:cNvCxnSpPr>
              <p:nvPr/>
            </p:nvCxnSpPr>
            <p:spPr>
              <a:xfrm flipV="1">
                <a:off x="8548658"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A3C16C-9163-EBAD-48AD-B5CC14432331}"/>
                  </a:ext>
                </a:extLst>
              </p:cNvPr>
              <p:cNvCxnSpPr>
                <a:cxnSpLocks/>
              </p:cNvCxnSpPr>
              <p:nvPr/>
            </p:nvCxnSpPr>
            <p:spPr>
              <a:xfrm flipV="1">
                <a:off x="8591521" y="5692112"/>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68A0682-B7A6-86A6-7CD3-EACDDD63BA7B}"/>
                  </a:ext>
                </a:extLst>
              </p:cNvPr>
              <p:cNvCxnSpPr>
                <a:cxnSpLocks/>
              </p:cNvCxnSpPr>
              <p:nvPr/>
            </p:nvCxnSpPr>
            <p:spPr>
              <a:xfrm flipV="1">
                <a:off x="863914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4AE1CAB-6CB8-219D-9624-BD4A63DBE474}"/>
                  </a:ext>
                </a:extLst>
              </p:cNvPr>
              <p:cNvCxnSpPr>
                <a:cxnSpLocks/>
              </p:cNvCxnSpPr>
              <p:nvPr/>
            </p:nvCxnSpPr>
            <p:spPr>
              <a:xfrm flipV="1">
                <a:off x="8684390"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6D1A38F-FCA0-5B53-76FF-DCF3166FD918}"/>
                  </a:ext>
                </a:extLst>
              </p:cNvPr>
              <p:cNvCxnSpPr>
                <a:cxnSpLocks/>
              </p:cNvCxnSpPr>
              <p:nvPr/>
            </p:nvCxnSpPr>
            <p:spPr>
              <a:xfrm flipV="1">
                <a:off x="8732015"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9665E1-58E4-47E2-89E1-58F5C554EB09}"/>
                  </a:ext>
                </a:extLst>
              </p:cNvPr>
              <p:cNvCxnSpPr>
                <a:cxnSpLocks/>
              </p:cNvCxnSpPr>
              <p:nvPr/>
            </p:nvCxnSpPr>
            <p:spPr>
              <a:xfrm flipV="1">
                <a:off x="880583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73C8703-2943-EEEF-B0F6-1361C0567528}"/>
                  </a:ext>
                </a:extLst>
              </p:cNvPr>
              <p:cNvCxnSpPr>
                <a:cxnSpLocks/>
              </p:cNvCxnSpPr>
              <p:nvPr/>
            </p:nvCxnSpPr>
            <p:spPr>
              <a:xfrm flipV="1">
                <a:off x="8767733"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4B13856-7AC8-D488-F65D-655941B0A661}"/>
                  </a:ext>
                </a:extLst>
              </p:cNvPr>
              <p:cNvCxnSpPr>
                <a:cxnSpLocks/>
              </p:cNvCxnSpPr>
              <p:nvPr/>
            </p:nvCxnSpPr>
            <p:spPr>
              <a:xfrm flipV="1">
                <a:off x="8841552"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3045C1-7CEE-3A7B-22A8-3D73A73EF9EB}"/>
                  </a:ext>
                </a:extLst>
              </p:cNvPr>
              <p:cNvCxnSpPr>
                <a:cxnSpLocks/>
              </p:cNvCxnSpPr>
              <p:nvPr/>
            </p:nvCxnSpPr>
            <p:spPr>
              <a:xfrm flipV="1">
                <a:off x="887489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ED120B6-F6BA-52F7-65D2-A71EC14B19BB}"/>
                  </a:ext>
                </a:extLst>
              </p:cNvPr>
              <p:cNvCxnSpPr>
                <a:cxnSpLocks/>
              </p:cNvCxnSpPr>
              <p:nvPr/>
            </p:nvCxnSpPr>
            <p:spPr>
              <a:xfrm flipV="1">
                <a:off x="890108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7529F24-ECA0-ACBF-426A-527B32A1569E}"/>
                  </a:ext>
                </a:extLst>
              </p:cNvPr>
              <p:cNvCxnSpPr>
                <a:cxnSpLocks/>
              </p:cNvCxnSpPr>
              <p:nvPr/>
            </p:nvCxnSpPr>
            <p:spPr>
              <a:xfrm flipV="1">
                <a:off x="8941565"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476D79-686F-EEA8-71C0-980BD18AD214}"/>
                  </a:ext>
                </a:extLst>
              </p:cNvPr>
              <p:cNvCxnSpPr>
                <a:cxnSpLocks/>
              </p:cNvCxnSpPr>
              <p:nvPr/>
            </p:nvCxnSpPr>
            <p:spPr>
              <a:xfrm flipV="1">
                <a:off x="897014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4992989-EF40-68F5-AC73-FCEB94790876}"/>
                  </a:ext>
                </a:extLst>
              </p:cNvPr>
              <p:cNvCxnSpPr>
                <a:cxnSpLocks/>
              </p:cNvCxnSpPr>
              <p:nvPr/>
            </p:nvCxnSpPr>
            <p:spPr>
              <a:xfrm flipV="1">
                <a:off x="899871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281650CF-898B-398D-3C44-C33379127FB7}"/>
                  </a:ext>
                </a:extLst>
              </p:cNvPr>
              <p:cNvSpPr/>
              <p:nvPr/>
            </p:nvSpPr>
            <p:spPr>
              <a:xfrm>
                <a:off x="9027258" y="5680266"/>
                <a:ext cx="1728819" cy="15291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1" name="TextBox 110">
              <a:extLst>
                <a:ext uri="{FF2B5EF4-FFF2-40B4-BE49-F238E27FC236}">
                  <a16:creationId xmlns:a16="http://schemas.microsoft.com/office/drawing/2014/main" id="{E13AF324-408D-348F-0A95-988923F54302}"/>
                </a:ext>
              </a:extLst>
            </p:cNvPr>
            <p:cNvSpPr txBox="1"/>
            <p:nvPr/>
          </p:nvSpPr>
          <p:spPr>
            <a:xfrm>
              <a:off x="5541771" y="8124594"/>
              <a:ext cx="2818071"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control</a:t>
              </a:r>
            </a:p>
          </p:txBody>
        </p:sp>
        <p:sp>
          <p:nvSpPr>
            <p:cNvPr id="112" name="TextBox 111">
              <a:extLst>
                <a:ext uri="{FF2B5EF4-FFF2-40B4-BE49-F238E27FC236}">
                  <a16:creationId xmlns:a16="http://schemas.microsoft.com/office/drawing/2014/main" id="{E848071E-92CF-DBA2-ADA0-5F9780759A04}"/>
                </a:ext>
              </a:extLst>
            </p:cNvPr>
            <p:cNvSpPr txBox="1"/>
            <p:nvPr/>
          </p:nvSpPr>
          <p:spPr>
            <a:xfrm>
              <a:off x="9755015" y="8126786"/>
              <a:ext cx="678307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electronic monitoring</a:t>
              </a:r>
            </a:p>
          </p:txBody>
        </p:sp>
        <p:sp>
          <p:nvSpPr>
            <p:cNvPr id="113" name="TextBox 112">
              <a:extLst>
                <a:ext uri="{FF2B5EF4-FFF2-40B4-BE49-F238E27FC236}">
                  <a16:creationId xmlns:a16="http://schemas.microsoft.com/office/drawing/2014/main" id="{94A4CF2B-C7A3-D00B-0C17-8520CFA0CD86}"/>
                </a:ext>
              </a:extLst>
            </p:cNvPr>
            <p:cNvSpPr txBox="1"/>
            <p:nvPr/>
          </p:nvSpPr>
          <p:spPr>
            <a:xfrm>
              <a:off x="8406520" y="8829945"/>
              <a:ext cx="845273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1            2      3   4      6   </a:t>
              </a:r>
              <a:r>
                <a:rPr lang="en-AU" sz="1600" dirty="0">
                  <a:solidFill>
                    <a:prstClr val="black"/>
                  </a:solidFill>
                  <a:latin typeface="Public Sans" pitchFamily="2" charset="0"/>
                </a:rPr>
                <a:t> </a:t>
              </a:r>
              <a:r>
                <a:rPr lang="en-AU" sz="2400" dirty="0">
                  <a:solidFill>
                    <a:prstClr val="black"/>
                  </a:solidFill>
                  <a:latin typeface="Public Sans" pitchFamily="2" charset="0"/>
                </a:rPr>
                <a:t>8   12   18   27    41    61    91     144</a:t>
              </a:r>
            </a:p>
          </p:txBody>
        </p:sp>
      </p:grpSp>
      <p:sp>
        <p:nvSpPr>
          <p:cNvPr id="116" name="TextBox 115">
            <a:extLst>
              <a:ext uri="{FF2B5EF4-FFF2-40B4-BE49-F238E27FC236}">
                <a16:creationId xmlns:a16="http://schemas.microsoft.com/office/drawing/2014/main" id="{A1705E37-EA6F-8BBA-1200-D56298580C72}"/>
              </a:ext>
            </a:extLst>
          </p:cNvPr>
          <p:cNvSpPr txBox="1"/>
          <p:nvPr/>
        </p:nvSpPr>
        <p:spPr>
          <a:xfrm>
            <a:off x="2052654" y="502320"/>
            <a:ext cx="15587641" cy="954107"/>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Prior studies of electronic monitoring have produced mixed and highly context-dependent results</a:t>
            </a:r>
          </a:p>
        </p:txBody>
      </p:sp>
      <p:sp>
        <p:nvSpPr>
          <p:cNvPr id="3" name="Rectangle 2">
            <a:extLst>
              <a:ext uri="{FF2B5EF4-FFF2-40B4-BE49-F238E27FC236}">
                <a16:creationId xmlns:a16="http://schemas.microsoft.com/office/drawing/2014/main" id="{B02AF9C0-82E4-EFFE-7F7D-70708465E2EA}"/>
              </a:ext>
            </a:extLst>
          </p:cNvPr>
          <p:cNvSpPr/>
          <p:nvPr/>
        </p:nvSpPr>
        <p:spPr>
          <a:xfrm>
            <a:off x="2160895" y="1661284"/>
            <a:ext cx="14967740" cy="88244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D438AA7B-A0DD-16BF-9909-09AFFCD73599}"/>
              </a:ext>
            </a:extLst>
          </p:cNvPr>
          <p:cNvSpPr/>
          <p:nvPr/>
        </p:nvSpPr>
        <p:spPr>
          <a:xfrm>
            <a:off x="2169034" y="2994543"/>
            <a:ext cx="14967740" cy="580792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9104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6CE08A-EFE4-BC25-43AC-D9A0015FC816}"/>
              </a:ext>
            </a:extLst>
          </p:cNvPr>
          <p:cNvSpPr/>
          <p:nvPr/>
        </p:nvSpPr>
        <p:spPr>
          <a:xfrm>
            <a:off x="2160895" y="7226485"/>
            <a:ext cx="14967740" cy="4234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91277DAA-5534-476D-17AA-00D2E525C6FB}"/>
              </a:ext>
            </a:extLst>
          </p:cNvPr>
          <p:cNvSpPr/>
          <p:nvPr/>
        </p:nvSpPr>
        <p:spPr>
          <a:xfrm>
            <a:off x="2160895" y="1671674"/>
            <a:ext cx="14967740" cy="555792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2A87696F-FCF9-7502-8D85-73FD6FA82783}"/>
              </a:ext>
            </a:extLst>
          </p:cNvPr>
          <p:cNvSpPr/>
          <p:nvPr/>
        </p:nvSpPr>
        <p:spPr>
          <a:xfrm>
            <a:off x="2169034" y="7675074"/>
            <a:ext cx="14967740" cy="111106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TextBox 109">
            <a:extLst>
              <a:ext uri="{FF2B5EF4-FFF2-40B4-BE49-F238E27FC236}">
                <a16:creationId xmlns:a16="http://schemas.microsoft.com/office/drawing/2014/main" id="{FC98D9D8-6894-1921-2616-B1DE062300AA}"/>
              </a:ext>
            </a:extLst>
          </p:cNvPr>
          <p:cNvSpPr txBox="1"/>
          <p:nvPr/>
        </p:nvSpPr>
        <p:spPr>
          <a:xfrm>
            <a:off x="1968528" y="9940823"/>
            <a:ext cx="17661104" cy="261610"/>
          </a:xfrm>
          <a:prstGeom prst="rect">
            <a:avLst/>
          </a:prstGeom>
          <a:noFill/>
        </p:spPr>
        <p:txBody>
          <a:bodyPr wrap="square" rtlCol="0">
            <a:spAutoFit/>
          </a:bodyPr>
          <a:lstStyle/>
          <a:p>
            <a:r>
              <a:rPr lang="en-AU" sz="1050" dirty="0">
                <a:latin typeface="Public Sans" pitchFamily="2" charset="0"/>
              </a:rPr>
              <a:t>Adapted from: Belur et al. (2020). A systematic review of the effectiveness of the electronic monitoring of offenders. </a:t>
            </a:r>
          </a:p>
        </p:txBody>
      </p:sp>
      <p:grpSp>
        <p:nvGrpSpPr>
          <p:cNvPr id="115" name="Group 114">
            <a:extLst>
              <a:ext uri="{FF2B5EF4-FFF2-40B4-BE49-F238E27FC236}">
                <a16:creationId xmlns:a16="http://schemas.microsoft.com/office/drawing/2014/main" id="{61532ABB-69DD-9827-037A-44F69AC5164E}"/>
              </a:ext>
            </a:extLst>
          </p:cNvPr>
          <p:cNvGrpSpPr/>
          <p:nvPr/>
        </p:nvGrpSpPr>
        <p:grpSpPr>
          <a:xfrm>
            <a:off x="-2730405" y="1950309"/>
            <a:ext cx="20180205" cy="7572492"/>
            <a:chOff x="-3320955" y="1836009"/>
            <a:chExt cx="20180205" cy="7572492"/>
          </a:xfrm>
        </p:grpSpPr>
        <p:sp>
          <p:nvSpPr>
            <p:cNvPr id="114" name="TextBox 113">
              <a:extLst>
                <a:ext uri="{FF2B5EF4-FFF2-40B4-BE49-F238E27FC236}">
                  <a16:creationId xmlns:a16="http://schemas.microsoft.com/office/drawing/2014/main" id="{BE8D3267-F3D6-4473-E45B-8B4AD44807B0}"/>
                </a:ext>
              </a:extLst>
            </p:cNvPr>
            <p:cNvSpPr txBox="1"/>
            <p:nvPr/>
          </p:nvSpPr>
          <p:spPr>
            <a:xfrm>
              <a:off x="-3320955" y="1836009"/>
              <a:ext cx="8452730" cy="6722353"/>
            </a:xfrm>
            <a:prstGeom prst="rect">
              <a:avLst/>
            </a:prstGeom>
            <a:noFill/>
            <a:ln>
              <a:noFill/>
            </a:ln>
          </p:spPr>
          <p:txBody>
            <a:bodyPr wrap="square" rtlCol="0">
              <a:spAutoFit/>
            </a:bodyPr>
            <a:lstStyle/>
            <a:p>
              <a:pPr algn="r" defTabSz="1028700">
                <a:spcAft>
                  <a:spcPts val="700"/>
                </a:spcAft>
                <a:defRPr/>
              </a:pPr>
              <a:r>
                <a:rPr lang="en-AU" sz="1600" spc="-150" dirty="0">
                  <a:solidFill>
                    <a:prstClr val="black"/>
                  </a:solidFill>
                  <a:latin typeface="Public Sans" pitchFamily="2" charset="0"/>
                </a:rPr>
                <a:t>Baumer et al. </a:t>
              </a:r>
            </a:p>
            <a:p>
              <a:pPr algn="r" defTabSz="1028700">
                <a:spcAft>
                  <a:spcPts val="700"/>
                </a:spcAft>
                <a:defRPr/>
              </a:pPr>
              <a:r>
                <a:rPr lang="en-AU" sz="1600" spc="-150" dirty="0">
                  <a:solidFill>
                    <a:prstClr val="black"/>
                  </a:solidFill>
                  <a:latin typeface="Public Sans" pitchFamily="2" charset="0"/>
                </a:rPr>
                <a:t>Finn &amp; Muirhead-Steves</a:t>
              </a:r>
            </a:p>
            <a:p>
              <a:pPr algn="r" defTabSz="1028700">
                <a:spcAft>
                  <a:spcPts val="700"/>
                </a:spcAft>
                <a:defRPr/>
              </a:pPr>
              <a:r>
                <a:rPr lang="en-AU" sz="1600" spc="-150" dirty="0">
                  <a:solidFill>
                    <a:prstClr val="black"/>
                  </a:solidFill>
                  <a:latin typeface="Public Sans" pitchFamily="2" charset="0"/>
                </a:rPr>
                <a:t>Tennessee Board of Probation and Parole</a:t>
              </a:r>
            </a:p>
            <a:p>
              <a:pPr algn="r" defTabSz="1028700">
                <a:spcAft>
                  <a:spcPts val="700"/>
                </a:spcAft>
                <a:defRPr/>
              </a:pPr>
              <a:r>
                <a:rPr lang="en-AU" sz="1600" spc="-150" dirty="0">
                  <a:solidFill>
                    <a:prstClr val="black"/>
                  </a:solidFill>
                  <a:latin typeface="Public Sans" pitchFamily="2" charset="0"/>
                </a:rPr>
                <a:t>Bonta et al. (a)</a:t>
              </a:r>
            </a:p>
            <a:p>
              <a:pPr algn="r" defTabSz="1028700">
                <a:spcAft>
                  <a:spcPts val="700"/>
                </a:spcAft>
                <a:defRPr/>
              </a:pPr>
              <a:r>
                <a:rPr lang="en-AU" sz="1600" spc="-150" dirty="0">
                  <a:solidFill>
                    <a:prstClr val="black"/>
                  </a:solidFill>
                  <a:latin typeface="Public Sans" pitchFamily="2" charset="0"/>
                </a:rPr>
                <a:t>Turner et al. </a:t>
              </a:r>
            </a:p>
            <a:p>
              <a:pPr algn="r" defTabSz="1028700">
                <a:spcAft>
                  <a:spcPts val="700"/>
                </a:spcAft>
                <a:defRPr/>
              </a:pPr>
              <a:r>
                <a:rPr lang="en-AU" sz="1600" spc="-150" dirty="0">
                  <a:solidFill>
                    <a:prstClr val="black"/>
                  </a:solidFill>
                  <a:latin typeface="Public Sans" pitchFamily="2" charset="0"/>
                </a:rPr>
                <a:t>Omori et al. </a:t>
              </a:r>
            </a:p>
            <a:p>
              <a:pPr algn="r" defTabSz="1028700">
                <a:spcAft>
                  <a:spcPts val="700"/>
                </a:spcAft>
                <a:defRPr/>
              </a:pPr>
              <a:r>
                <a:rPr lang="en-AU" sz="1600" spc="-150" dirty="0">
                  <a:solidFill>
                    <a:prstClr val="black"/>
                  </a:solidFill>
                  <a:latin typeface="Public Sans" pitchFamily="2" charset="0"/>
                </a:rPr>
                <a:t>Di Tella &amp; Schargrodsky</a:t>
              </a:r>
            </a:p>
            <a:p>
              <a:pPr algn="r" defTabSz="1028700">
                <a:spcAft>
                  <a:spcPts val="700"/>
                </a:spcAft>
                <a:defRPr/>
              </a:pPr>
              <a:r>
                <a:rPr lang="en-AU" sz="1600" spc="-150" dirty="0">
                  <a:solidFill>
                    <a:prstClr val="black"/>
                  </a:solidFill>
                  <a:latin typeface="Public Sans" pitchFamily="2" charset="0"/>
                </a:rPr>
                <a:t>Marklund &amp; Holmberg</a:t>
              </a:r>
            </a:p>
            <a:p>
              <a:pPr algn="r" defTabSz="1028700">
                <a:spcAft>
                  <a:spcPts val="700"/>
                </a:spcAft>
                <a:defRPr/>
              </a:pPr>
              <a:r>
                <a:rPr lang="en-AU" sz="1600" spc="-150" dirty="0">
                  <a:solidFill>
                    <a:prstClr val="black"/>
                  </a:solidFill>
                  <a:latin typeface="Public Sans" pitchFamily="2" charset="0"/>
                </a:rPr>
                <a:t>Killias et al. </a:t>
              </a:r>
            </a:p>
            <a:p>
              <a:pPr algn="r" defTabSz="1028700">
                <a:spcAft>
                  <a:spcPts val="700"/>
                </a:spcAft>
                <a:defRPr/>
              </a:pPr>
              <a:r>
                <a:rPr lang="en-AU" sz="1600" spc="-150" dirty="0">
                  <a:solidFill>
                    <a:prstClr val="black"/>
                  </a:solidFill>
                  <a:latin typeface="Public Sans" pitchFamily="2" charset="0"/>
                </a:rPr>
                <a:t>Bonta et al. (b)</a:t>
              </a:r>
            </a:p>
            <a:p>
              <a:pPr algn="r" defTabSz="1028700">
                <a:spcAft>
                  <a:spcPts val="700"/>
                </a:spcAft>
                <a:defRPr/>
              </a:pPr>
              <a:r>
                <a:rPr lang="en-AU" sz="1600" spc="-150" dirty="0">
                  <a:solidFill>
                    <a:prstClr val="black"/>
                  </a:solidFill>
                  <a:latin typeface="Public Sans" pitchFamily="2" charset="0"/>
                </a:rPr>
                <a:t>Bonta et al. (c)</a:t>
              </a:r>
            </a:p>
            <a:p>
              <a:pPr algn="r" defTabSz="1028700">
                <a:spcAft>
                  <a:spcPts val="700"/>
                </a:spcAft>
                <a:defRPr/>
              </a:pPr>
              <a:r>
                <a:rPr lang="en-AU" sz="1600" spc="-150" dirty="0">
                  <a:solidFill>
                    <a:prstClr val="black"/>
                  </a:solidFill>
                  <a:latin typeface="Public Sans" pitchFamily="2" charset="0"/>
                </a:rPr>
                <a:t>Sugg et al. (a)</a:t>
              </a:r>
            </a:p>
            <a:p>
              <a:pPr algn="r" defTabSz="1028700">
                <a:spcAft>
                  <a:spcPts val="700"/>
                </a:spcAft>
                <a:defRPr/>
              </a:pPr>
              <a:r>
                <a:rPr lang="en-AU" sz="1600" spc="-150" dirty="0">
                  <a:solidFill>
                    <a:prstClr val="black"/>
                  </a:solidFill>
                  <a:latin typeface="Public Sans" pitchFamily="2" charset="0"/>
                </a:rPr>
                <a:t>Sugg et al. (b)</a:t>
              </a:r>
            </a:p>
            <a:p>
              <a:pPr algn="r" defTabSz="1028700">
                <a:spcAft>
                  <a:spcPts val="700"/>
                </a:spcAft>
                <a:defRPr/>
              </a:pPr>
              <a:r>
                <a:rPr lang="en-AU" sz="1600" spc="-150" dirty="0">
                  <a:solidFill>
                    <a:prstClr val="black"/>
                  </a:solidFill>
                  <a:latin typeface="Public Sans" pitchFamily="2" charset="0"/>
                </a:rPr>
                <a:t>Erez et al. (a)</a:t>
              </a:r>
            </a:p>
            <a:p>
              <a:pPr algn="r" defTabSz="1028700">
                <a:spcAft>
                  <a:spcPts val="700"/>
                </a:spcAft>
                <a:defRPr/>
              </a:pPr>
              <a:r>
                <a:rPr lang="en-AU" sz="1600" spc="-150" dirty="0">
                  <a:solidFill>
                    <a:prstClr val="black"/>
                  </a:solidFill>
                  <a:latin typeface="Public Sans" pitchFamily="2" charset="0"/>
                </a:rPr>
                <a:t>Baumer et al</a:t>
              </a:r>
            </a:p>
            <a:p>
              <a:pPr algn="r" defTabSz="1028700">
                <a:spcAft>
                  <a:spcPts val="700"/>
                </a:spcAft>
                <a:defRPr/>
              </a:pPr>
              <a:r>
                <a:rPr lang="en-AU" sz="1600" spc="-150" dirty="0">
                  <a:solidFill>
                    <a:prstClr val="black"/>
                  </a:solidFill>
                  <a:latin typeface="Public Sans" pitchFamily="2" charset="0"/>
                </a:rPr>
                <a:t>Sugg et al. (c)</a:t>
              </a:r>
            </a:p>
            <a:p>
              <a:pPr algn="r" defTabSz="1028700">
                <a:spcAft>
                  <a:spcPts val="700"/>
                </a:spcAft>
                <a:defRPr/>
              </a:pPr>
              <a:r>
                <a:rPr lang="en-AU" sz="1600" spc="-150" dirty="0">
                  <a:solidFill>
                    <a:prstClr val="black"/>
                  </a:solidFill>
                  <a:latin typeface="Public Sans" pitchFamily="2" charset="0"/>
                </a:rPr>
                <a:t>Roy &amp; Barton</a:t>
              </a:r>
            </a:p>
            <a:p>
              <a:pPr algn="r" defTabSz="1028700">
                <a:spcAft>
                  <a:spcPts val="700"/>
                </a:spcAft>
                <a:defRPr/>
              </a:pPr>
              <a:r>
                <a:rPr lang="en-AU" sz="1600" spc="-150" dirty="0">
                  <a:solidFill>
                    <a:prstClr val="black"/>
                  </a:solidFill>
                  <a:latin typeface="Public Sans" pitchFamily="2" charset="0"/>
                </a:rPr>
                <a:t>Gies et al. </a:t>
              </a:r>
            </a:p>
            <a:p>
              <a:pPr algn="r" defTabSz="1028700">
                <a:spcAft>
                  <a:spcPts val="700"/>
                </a:spcAft>
                <a:defRPr/>
              </a:pPr>
              <a:r>
                <a:rPr lang="en-AU" sz="1600" spc="-150" dirty="0">
                  <a:solidFill>
                    <a:prstClr val="black"/>
                  </a:solidFill>
                  <a:latin typeface="Public Sans" pitchFamily="2" charset="0"/>
                </a:rPr>
                <a:t>Erez et al. (b)</a:t>
              </a:r>
            </a:p>
            <a:p>
              <a:pPr algn="r" defTabSz="1028700">
                <a:spcAft>
                  <a:spcPts val="700"/>
                </a:spcAft>
                <a:defRPr/>
              </a:pPr>
              <a:r>
                <a:rPr lang="en-AU" sz="1600" spc="-150" dirty="0">
                  <a:solidFill>
                    <a:prstClr val="black"/>
                  </a:solidFill>
                  <a:latin typeface="Public Sans" pitchFamily="2" charset="0"/>
                </a:rPr>
                <a:t>Pooled estimate </a:t>
              </a:r>
            </a:p>
          </p:txBody>
        </p:sp>
        <p:grpSp>
          <p:nvGrpSpPr>
            <p:cNvPr id="5" name="Group 4">
              <a:extLst>
                <a:ext uri="{FF2B5EF4-FFF2-40B4-BE49-F238E27FC236}">
                  <a16:creationId xmlns:a16="http://schemas.microsoft.com/office/drawing/2014/main" id="{B827A8AD-C49A-49C9-C45B-B93C3FE81DC3}"/>
                </a:ext>
              </a:extLst>
            </p:cNvPr>
            <p:cNvGrpSpPr/>
            <p:nvPr/>
          </p:nvGrpSpPr>
          <p:grpSpPr>
            <a:xfrm>
              <a:off x="5103053" y="1866775"/>
              <a:ext cx="11241768" cy="7028463"/>
              <a:chOff x="1860417" y="266700"/>
              <a:chExt cx="8903377" cy="5566478"/>
            </a:xfrm>
          </p:grpSpPr>
          <p:sp>
            <p:nvSpPr>
              <p:cNvPr id="6" name="Rectangle 5">
                <a:extLst>
                  <a:ext uri="{FF2B5EF4-FFF2-40B4-BE49-F238E27FC236}">
                    <a16:creationId xmlns:a16="http://schemas.microsoft.com/office/drawing/2014/main" id="{FA3153F6-A587-391C-F206-81E754BD658A}"/>
                  </a:ext>
                </a:extLst>
              </p:cNvPr>
              <p:cNvSpPr/>
              <p:nvPr/>
            </p:nvSpPr>
            <p:spPr>
              <a:xfrm>
                <a:off x="6786563" y="33813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D8A0916-491C-3617-0F2B-8D6DD2014CC9}"/>
                  </a:ext>
                </a:extLst>
              </p:cNvPr>
              <p:cNvSpPr/>
              <p:nvPr/>
            </p:nvSpPr>
            <p:spPr>
              <a:xfrm>
                <a:off x="5981697" y="60007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E3A0E9F-3C98-F631-96D2-2A9F88B53208}"/>
                  </a:ext>
                </a:extLst>
              </p:cNvPr>
              <p:cNvSpPr/>
              <p:nvPr/>
            </p:nvSpPr>
            <p:spPr>
              <a:xfrm>
                <a:off x="5948355" y="8667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28D097-6046-09CD-72F6-BB59B292E8AF}"/>
                  </a:ext>
                </a:extLst>
              </p:cNvPr>
              <p:cNvSpPr/>
              <p:nvPr/>
            </p:nvSpPr>
            <p:spPr>
              <a:xfrm>
                <a:off x="5453063" y="11334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C551AA6-4781-D912-4457-AA0E6BE3735F}"/>
                  </a:ext>
                </a:extLst>
              </p:cNvPr>
              <p:cNvSpPr/>
              <p:nvPr/>
            </p:nvSpPr>
            <p:spPr>
              <a:xfrm>
                <a:off x="5438773" y="139541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CF82503-02D2-2BD9-EBDD-62EE5BE1FF8E}"/>
                  </a:ext>
                </a:extLst>
              </p:cNvPr>
              <p:cNvSpPr/>
              <p:nvPr/>
            </p:nvSpPr>
            <p:spPr>
              <a:xfrm>
                <a:off x="5343522" y="166211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507E157-C286-6602-C793-D0DA21FDA191}"/>
                  </a:ext>
                </a:extLst>
              </p:cNvPr>
              <p:cNvSpPr/>
              <p:nvPr/>
            </p:nvSpPr>
            <p:spPr>
              <a:xfrm>
                <a:off x="5319708" y="192405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A8612AC-A27F-2588-8105-28A828CD3098}"/>
                  </a:ext>
                </a:extLst>
              </p:cNvPr>
              <p:cNvSpPr/>
              <p:nvPr/>
            </p:nvSpPr>
            <p:spPr>
              <a:xfrm>
                <a:off x="5205405" y="2185992"/>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772760F-99D6-9DA3-BEDF-B98CA634B581}"/>
                  </a:ext>
                </a:extLst>
              </p:cNvPr>
              <p:cNvSpPr/>
              <p:nvPr/>
            </p:nvSpPr>
            <p:spPr>
              <a:xfrm>
                <a:off x="5205405" y="244787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357D8C2-08BC-14ED-1CFE-3DDABA817071}"/>
                  </a:ext>
                </a:extLst>
              </p:cNvPr>
              <p:cNvSpPr/>
              <p:nvPr/>
            </p:nvSpPr>
            <p:spPr>
              <a:xfrm>
                <a:off x="4750562" y="272415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588EADA3-28DA-8B89-FFA5-8E393E98965D}"/>
                  </a:ext>
                </a:extLst>
              </p:cNvPr>
              <p:cNvSpPr/>
              <p:nvPr/>
            </p:nvSpPr>
            <p:spPr>
              <a:xfrm>
                <a:off x="4717225" y="298609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24E26314-4CCB-6E43-AB41-A6B50737F4DD}"/>
                  </a:ext>
                </a:extLst>
              </p:cNvPr>
              <p:cNvSpPr/>
              <p:nvPr/>
            </p:nvSpPr>
            <p:spPr>
              <a:xfrm>
                <a:off x="4636266" y="324803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2B92E0F-6445-DD79-C4EA-2F78939F1E4E}"/>
                  </a:ext>
                </a:extLst>
              </p:cNvPr>
              <p:cNvSpPr/>
              <p:nvPr/>
            </p:nvSpPr>
            <p:spPr>
              <a:xfrm>
                <a:off x="4517200" y="351335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EFCCBAB2-D8F2-268E-E761-BBC6B2BB809F}"/>
                  </a:ext>
                </a:extLst>
              </p:cNvPr>
              <p:cNvSpPr/>
              <p:nvPr/>
            </p:nvSpPr>
            <p:spPr>
              <a:xfrm>
                <a:off x="4498147" y="378143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454D4840-93AA-0305-1165-C396353634EF}"/>
                  </a:ext>
                </a:extLst>
              </p:cNvPr>
              <p:cNvSpPr/>
              <p:nvPr/>
            </p:nvSpPr>
            <p:spPr>
              <a:xfrm>
                <a:off x="4264787" y="404336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E636B03-48D6-3196-A7DC-F61E2410959E}"/>
                  </a:ext>
                </a:extLst>
              </p:cNvPr>
              <p:cNvSpPr/>
              <p:nvPr/>
            </p:nvSpPr>
            <p:spPr>
              <a:xfrm>
                <a:off x="4064763" y="42910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7DB2B1E-E1AA-0D3B-B992-40B2DD987983}"/>
                  </a:ext>
                </a:extLst>
              </p:cNvPr>
              <p:cNvSpPr/>
              <p:nvPr/>
            </p:nvSpPr>
            <p:spPr>
              <a:xfrm>
                <a:off x="3940937" y="455771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B300F584-CE4A-0B27-257F-B6B18908F058}"/>
                  </a:ext>
                </a:extLst>
              </p:cNvPr>
              <p:cNvSpPr/>
              <p:nvPr/>
            </p:nvSpPr>
            <p:spPr>
              <a:xfrm>
                <a:off x="3907600" y="48244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02927702-B59B-C983-84C2-35C71F09F056}"/>
                  </a:ext>
                </a:extLst>
              </p:cNvPr>
              <p:cNvSpPr/>
              <p:nvPr/>
            </p:nvSpPr>
            <p:spPr>
              <a:xfrm>
                <a:off x="3288475" y="5086356"/>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0146B6D7-FC5E-43C8-2283-D662C39C50CD}"/>
                  </a:ext>
                </a:extLst>
              </p:cNvPr>
              <p:cNvSpPr/>
              <p:nvPr/>
            </p:nvSpPr>
            <p:spPr>
              <a:xfrm rot="2709211">
                <a:off x="4788429" y="5333044"/>
                <a:ext cx="124963" cy="131906"/>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Connector 25">
                <a:extLst>
                  <a:ext uri="{FF2B5EF4-FFF2-40B4-BE49-F238E27FC236}">
                    <a16:creationId xmlns:a16="http://schemas.microsoft.com/office/drawing/2014/main" id="{B9D1C718-7AB3-78D0-70B4-DF968BC48E68}"/>
                  </a:ext>
                </a:extLst>
              </p:cNvPr>
              <p:cNvCxnSpPr/>
              <p:nvPr/>
            </p:nvCxnSpPr>
            <p:spPr>
              <a:xfrm>
                <a:off x="2349500" y="5131600"/>
                <a:ext cx="1994662"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9B9440-9D8D-9246-1677-B50B2ACD4389}"/>
                  </a:ext>
                </a:extLst>
              </p:cNvPr>
              <p:cNvCxnSpPr>
                <a:cxnSpLocks/>
              </p:cNvCxnSpPr>
              <p:nvPr/>
            </p:nvCxnSpPr>
            <p:spPr>
              <a:xfrm>
                <a:off x="4498594" y="5392647"/>
                <a:ext cx="70681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B8CA3D-98A0-6F53-6A04-FEA4AA8F54B9}"/>
                  </a:ext>
                </a:extLst>
              </p:cNvPr>
              <p:cNvCxnSpPr>
                <a:cxnSpLocks/>
              </p:cNvCxnSpPr>
              <p:nvPr/>
            </p:nvCxnSpPr>
            <p:spPr>
              <a:xfrm>
                <a:off x="3556381" y="4864112"/>
                <a:ext cx="7941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085907-2BC9-20DE-188F-5EB144155F2B}"/>
                  </a:ext>
                </a:extLst>
              </p:cNvPr>
              <p:cNvCxnSpPr>
                <a:cxnSpLocks/>
              </p:cNvCxnSpPr>
              <p:nvPr/>
            </p:nvCxnSpPr>
            <p:spPr>
              <a:xfrm>
                <a:off x="3110294" y="4596611"/>
                <a:ext cx="174061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3AE12F-7A17-C57C-30EC-C69DD7283CFB}"/>
                  </a:ext>
                </a:extLst>
              </p:cNvPr>
              <p:cNvCxnSpPr>
                <a:cxnSpLocks/>
              </p:cNvCxnSpPr>
              <p:nvPr/>
            </p:nvCxnSpPr>
            <p:spPr>
              <a:xfrm>
                <a:off x="2603546" y="4335473"/>
                <a:ext cx="3009854"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C275D6-87FE-DA1A-FFE5-C6202A06C74A}"/>
                  </a:ext>
                </a:extLst>
              </p:cNvPr>
              <p:cNvCxnSpPr>
                <a:cxnSpLocks/>
              </p:cNvCxnSpPr>
              <p:nvPr/>
            </p:nvCxnSpPr>
            <p:spPr>
              <a:xfrm>
                <a:off x="2697181" y="4088611"/>
                <a:ext cx="320672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6D73C3-7311-8987-7A8A-B05932374EAD}"/>
                  </a:ext>
                </a:extLst>
              </p:cNvPr>
              <p:cNvCxnSpPr>
                <a:cxnSpLocks/>
              </p:cNvCxnSpPr>
              <p:nvPr/>
            </p:nvCxnSpPr>
            <p:spPr>
              <a:xfrm>
                <a:off x="4239387" y="3819535"/>
                <a:ext cx="61152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8EA7C0-7CD6-B365-CB43-CF1ECA755CC0}"/>
                  </a:ext>
                </a:extLst>
              </p:cNvPr>
              <p:cNvCxnSpPr>
                <a:cxnSpLocks/>
              </p:cNvCxnSpPr>
              <p:nvPr/>
            </p:nvCxnSpPr>
            <p:spPr>
              <a:xfrm>
                <a:off x="3974252" y="3556216"/>
                <a:ext cx="117559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44F404-F5E0-A28E-2FC2-9E00E0BC3868}"/>
                  </a:ext>
                </a:extLst>
              </p:cNvPr>
              <p:cNvCxnSpPr>
                <a:cxnSpLocks/>
              </p:cNvCxnSpPr>
              <p:nvPr/>
            </p:nvCxnSpPr>
            <p:spPr>
              <a:xfrm>
                <a:off x="3723509" y="3296804"/>
                <a:ext cx="192957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E8E77E-C179-94CD-0EA9-A64EDD82037E}"/>
                  </a:ext>
                </a:extLst>
              </p:cNvPr>
              <p:cNvCxnSpPr>
                <a:cxnSpLocks/>
              </p:cNvCxnSpPr>
              <p:nvPr/>
            </p:nvCxnSpPr>
            <p:spPr>
              <a:xfrm>
                <a:off x="3378514" y="3031338"/>
                <a:ext cx="278416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954E22-24AA-3CCC-2DAD-F7FD87FEE440}"/>
                  </a:ext>
                </a:extLst>
              </p:cNvPr>
              <p:cNvCxnSpPr>
                <a:cxnSpLocks/>
              </p:cNvCxnSpPr>
              <p:nvPr/>
            </p:nvCxnSpPr>
            <p:spPr>
              <a:xfrm>
                <a:off x="3392803" y="2764636"/>
                <a:ext cx="281749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947260-3015-58CB-5E64-01B91F1ED13F}"/>
                  </a:ext>
                </a:extLst>
              </p:cNvPr>
              <p:cNvCxnSpPr>
                <a:cxnSpLocks/>
              </p:cNvCxnSpPr>
              <p:nvPr/>
            </p:nvCxnSpPr>
            <p:spPr>
              <a:xfrm>
                <a:off x="4493384" y="2502648"/>
                <a:ext cx="1531175"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DAD9ED-2B02-B692-CF48-B2876BF03608}"/>
                  </a:ext>
                </a:extLst>
              </p:cNvPr>
              <p:cNvCxnSpPr>
                <a:cxnSpLocks/>
              </p:cNvCxnSpPr>
              <p:nvPr/>
            </p:nvCxnSpPr>
            <p:spPr>
              <a:xfrm>
                <a:off x="4815619" y="2235999"/>
                <a:ext cx="9184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E414458-C0A8-DB6A-90B6-4A50A47DB44E}"/>
                  </a:ext>
                </a:extLst>
              </p:cNvPr>
              <p:cNvCxnSpPr>
                <a:cxnSpLocks/>
              </p:cNvCxnSpPr>
              <p:nvPr/>
            </p:nvCxnSpPr>
            <p:spPr>
              <a:xfrm>
                <a:off x="4974367" y="1969297"/>
                <a:ext cx="79778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C82B6-0414-DAAD-961E-A81E8357ED93}"/>
                  </a:ext>
                </a:extLst>
              </p:cNvPr>
              <p:cNvCxnSpPr>
                <a:cxnSpLocks/>
              </p:cNvCxnSpPr>
              <p:nvPr/>
            </p:nvCxnSpPr>
            <p:spPr>
              <a:xfrm>
                <a:off x="4631467" y="1705986"/>
                <a:ext cx="153120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0D815C-49B4-6C44-BAF1-E38A1CA253A7}"/>
                  </a:ext>
                </a:extLst>
              </p:cNvPr>
              <p:cNvCxnSpPr>
                <a:cxnSpLocks/>
              </p:cNvCxnSpPr>
              <p:nvPr/>
            </p:nvCxnSpPr>
            <p:spPr>
              <a:xfrm>
                <a:off x="2547911" y="1444048"/>
                <a:ext cx="588647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0B727D-839D-06F4-77F0-99B818C66E59}"/>
                  </a:ext>
                </a:extLst>
              </p:cNvPr>
              <p:cNvCxnSpPr>
                <a:cxnSpLocks/>
              </p:cNvCxnSpPr>
              <p:nvPr/>
            </p:nvCxnSpPr>
            <p:spPr>
              <a:xfrm>
                <a:off x="3912328" y="1179728"/>
                <a:ext cx="320284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A05A95-A37D-CC1F-E1E5-3BEB4F693C7C}"/>
                  </a:ext>
                </a:extLst>
              </p:cNvPr>
              <p:cNvCxnSpPr>
                <a:cxnSpLocks/>
              </p:cNvCxnSpPr>
              <p:nvPr/>
            </p:nvCxnSpPr>
            <p:spPr>
              <a:xfrm>
                <a:off x="5382355" y="913029"/>
                <a:ext cx="123275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66C52F-0709-63B2-86CD-47AC91ADE9FE}"/>
                  </a:ext>
                </a:extLst>
              </p:cNvPr>
              <p:cNvCxnSpPr>
                <a:cxnSpLocks/>
              </p:cNvCxnSpPr>
              <p:nvPr/>
            </p:nvCxnSpPr>
            <p:spPr>
              <a:xfrm>
                <a:off x="4645787" y="648708"/>
                <a:ext cx="276942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A191A9-B468-0262-1DBA-89BC52B24A2D}"/>
                  </a:ext>
                </a:extLst>
              </p:cNvPr>
              <p:cNvCxnSpPr>
                <a:cxnSpLocks/>
              </p:cNvCxnSpPr>
              <p:nvPr/>
            </p:nvCxnSpPr>
            <p:spPr>
              <a:xfrm>
                <a:off x="3229308" y="384387"/>
                <a:ext cx="7205330"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FAB7FD-0908-112D-F76A-7BBAF461F618}"/>
                  </a:ext>
                </a:extLst>
              </p:cNvPr>
              <p:cNvCxnSpPr/>
              <p:nvPr/>
            </p:nvCxnSpPr>
            <p:spPr>
              <a:xfrm>
                <a:off x="4600544" y="266700"/>
                <a:ext cx="0" cy="542681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860AE2-B671-61AD-3DB5-B3C50BCFAE49}"/>
                  </a:ext>
                </a:extLst>
              </p:cNvPr>
              <p:cNvCxnSpPr>
                <a:cxnSpLocks/>
              </p:cNvCxnSpPr>
              <p:nvPr/>
            </p:nvCxnSpPr>
            <p:spPr>
              <a:xfrm>
                <a:off x="2027161" y="374672"/>
                <a:ext cx="0" cy="501797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C6BD-475B-9D02-DD5C-455AD886130D}"/>
                  </a:ext>
                </a:extLst>
              </p:cNvPr>
              <p:cNvCxnSpPr>
                <a:cxnSpLocks/>
              </p:cNvCxnSpPr>
              <p:nvPr/>
            </p:nvCxnSpPr>
            <p:spPr>
              <a:xfrm>
                <a:off x="1881188" y="38576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13AB56-3A76-0454-7BA9-326EBEF98C6D}"/>
                  </a:ext>
                </a:extLst>
              </p:cNvPr>
              <p:cNvCxnSpPr>
                <a:cxnSpLocks/>
              </p:cNvCxnSpPr>
              <p:nvPr/>
            </p:nvCxnSpPr>
            <p:spPr>
              <a:xfrm>
                <a:off x="1868449" y="64531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C48000-4955-E45A-B804-90E0574CB18A}"/>
                  </a:ext>
                </a:extLst>
              </p:cNvPr>
              <p:cNvCxnSpPr>
                <a:cxnSpLocks/>
              </p:cNvCxnSpPr>
              <p:nvPr/>
            </p:nvCxnSpPr>
            <p:spPr>
              <a:xfrm>
                <a:off x="1868449" y="91439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91AE9C1-6045-9C22-A275-33CED5E9F7BE}"/>
                  </a:ext>
                </a:extLst>
              </p:cNvPr>
              <p:cNvCxnSpPr>
                <a:cxnSpLocks/>
              </p:cNvCxnSpPr>
              <p:nvPr/>
            </p:nvCxnSpPr>
            <p:spPr>
              <a:xfrm>
                <a:off x="1873213" y="1181101"/>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AC4FBB-6427-BB32-EF23-A2ACE62BD534}"/>
                  </a:ext>
                </a:extLst>
              </p:cNvPr>
              <p:cNvCxnSpPr>
                <a:cxnSpLocks/>
              </p:cNvCxnSpPr>
              <p:nvPr/>
            </p:nvCxnSpPr>
            <p:spPr>
              <a:xfrm>
                <a:off x="1860474" y="144065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112DEB4-F076-91D4-ECE3-151D4B0D18C1}"/>
                  </a:ext>
                </a:extLst>
              </p:cNvPr>
              <p:cNvCxnSpPr>
                <a:cxnSpLocks/>
              </p:cNvCxnSpPr>
              <p:nvPr/>
            </p:nvCxnSpPr>
            <p:spPr>
              <a:xfrm>
                <a:off x="1860474" y="17097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11E248-1277-3B98-402B-F9533DA25C2A}"/>
                  </a:ext>
                </a:extLst>
              </p:cNvPr>
              <p:cNvCxnSpPr>
                <a:cxnSpLocks/>
              </p:cNvCxnSpPr>
              <p:nvPr/>
            </p:nvCxnSpPr>
            <p:spPr>
              <a:xfrm>
                <a:off x="1873156" y="1971680"/>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A9CDC5-6C44-D17E-6C0D-16D7877A1275}"/>
                  </a:ext>
                </a:extLst>
              </p:cNvPr>
              <p:cNvCxnSpPr>
                <a:cxnSpLocks/>
              </p:cNvCxnSpPr>
              <p:nvPr/>
            </p:nvCxnSpPr>
            <p:spPr>
              <a:xfrm>
                <a:off x="1860417" y="22312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14AE64-391A-AC9E-BC85-365681039FE3}"/>
                  </a:ext>
                </a:extLst>
              </p:cNvPr>
              <p:cNvCxnSpPr>
                <a:cxnSpLocks/>
              </p:cNvCxnSpPr>
              <p:nvPr/>
            </p:nvCxnSpPr>
            <p:spPr>
              <a:xfrm>
                <a:off x="1869943" y="250031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9DC9B5-C2E5-CEBC-DCAE-8C651859D7B3}"/>
                  </a:ext>
                </a:extLst>
              </p:cNvPr>
              <p:cNvCxnSpPr>
                <a:cxnSpLocks/>
              </p:cNvCxnSpPr>
              <p:nvPr/>
            </p:nvCxnSpPr>
            <p:spPr>
              <a:xfrm>
                <a:off x="1874707" y="2767019"/>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C9633-A745-A708-EA50-EA327DFD6A86}"/>
                  </a:ext>
                </a:extLst>
              </p:cNvPr>
              <p:cNvCxnSpPr>
                <a:cxnSpLocks/>
              </p:cNvCxnSpPr>
              <p:nvPr/>
            </p:nvCxnSpPr>
            <p:spPr>
              <a:xfrm>
                <a:off x="1871494" y="302657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B4882D-07D6-2FC5-95D0-E0408B9F6EC4}"/>
                  </a:ext>
                </a:extLst>
              </p:cNvPr>
              <p:cNvCxnSpPr>
                <a:cxnSpLocks/>
              </p:cNvCxnSpPr>
              <p:nvPr/>
            </p:nvCxnSpPr>
            <p:spPr>
              <a:xfrm>
                <a:off x="1861968" y="3295654"/>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856612-6FD6-5B66-33F4-2157DF9DF76D}"/>
                  </a:ext>
                </a:extLst>
              </p:cNvPr>
              <p:cNvCxnSpPr>
                <a:cxnSpLocks/>
              </p:cNvCxnSpPr>
              <p:nvPr/>
            </p:nvCxnSpPr>
            <p:spPr>
              <a:xfrm>
                <a:off x="1881018" y="355859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2144E8-6554-2466-1DDD-7A10B4E9FEA1}"/>
                  </a:ext>
                </a:extLst>
              </p:cNvPr>
              <p:cNvCxnSpPr>
                <a:cxnSpLocks/>
              </p:cNvCxnSpPr>
              <p:nvPr/>
            </p:nvCxnSpPr>
            <p:spPr>
              <a:xfrm>
                <a:off x="1873042" y="381814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15C94E-0B33-9AB5-1674-89F298D9F087}"/>
                  </a:ext>
                </a:extLst>
              </p:cNvPr>
              <p:cNvCxnSpPr>
                <a:cxnSpLocks/>
              </p:cNvCxnSpPr>
              <p:nvPr/>
            </p:nvCxnSpPr>
            <p:spPr>
              <a:xfrm>
                <a:off x="1873042" y="408722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9E0F90-7568-252A-6F63-5C18726E0C59}"/>
                  </a:ext>
                </a:extLst>
              </p:cNvPr>
              <p:cNvCxnSpPr>
                <a:cxnSpLocks/>
              </p:cNvCxnSpPr>
              <p:nvPr/>
            </p:nvCxnSpPr>
            <p:spPr>
              <a:xfrm>
                <a:off x="1877806" y="433964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6B96E6-A380-D195-B935-4E93A879A0D8}"/>
                  </a:ext>
                </a:extLst>
              </p:cNvPr>
              <p:cNvCxnSpPr>
                <a:cxnSpLocks/>
              </p:cNvCxnSpPr>
              <p:nvPr/>
            </p:nvCxnSpPr>
            <p:spPr>
              <a:xfrm>
                <a:off x="1865067" y="459919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8AE6BC7-42DE-DC90-770A-FCFC0431AEDE}"/>
                  </a:ext>
                </a:extLst>
              </p:cNvPr>
              <p:cNvCxnSpPr>
                <a:cxnSpLocks/>
              </p:cNvCxnSpPr>
              <p:nvPr/>
            </p:nvCxnSpPr>
            <p:spPr>
              <a:xfrm>
                <a:off x="1865067" y="486827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FD7755-ACCA-0E7F-7CE9-1D1610A8F294}"/>
                  </a:ext>
                </a:extLst>
              </p:cNvPr>
              <p:cNvCxnSpPr>
                <a:cxnSpLocks/>
              </p:cNvCxnSpPr>
              <p:nvPr/>
            </p:nvCxnSpPr>
            <p:spPr>
              <a:xfrm>
                <a:off x="1870055" y="512783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76A921-2031-1B3F-C46D-A2C3113F774B}"/>
                  </a:ext>
                </a:extLst>
              </p:cNvPr>
              <p:cNvCxnSpPr>
                <a:cxnSpLocks/>
              </p:cNvCxnSpPr>
              <p:nvPr/>
            </p:nvCxnSpPr>
            <p:spPr>
              <a:xfrm>
                <a:off x="1876425" y="5397410"/>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7E95619-A7BA-CBB7-A30E-AD716DB187B0}"/>
                  </a:ext>
                </a:extLst>
              </p:cNvPr>
              <p:cNvCxnSpPr>
                <a:cxnSpLocks/>
              </p:cNvCxnSpPr>
              <p:nvPr/>
            </p:nvCxnSpPr>
            <p:spPr>
              <a:xfrm>
                <a:off x="2019129" y="5682422"/>
                <a:ext cx="8744665"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7948B6-CA84-45BC-B872-8A9E5443DC82}"/>
                  </a:ext>
                </a:extLst>
              </p:cNvPr>
              <p:cNvCxnSpPr>
                <a:cxnSpLocks/>
              </p:cNvCxnSpPr>
              <p:nvPr/>
            </p:nvCxnSpPr>
            <p:spPr>
              <a:xfrm flipV="1">
                <a:off x="4600544" y="56911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1A3CE9E-16B8-29F0-9691-7291057BC300}"/>
                  </a:ext>
                </a:extLst>
              </p:cNvPr>
              <p:cNvCxnSpPr>
                <a:cxnSpLocks/>
              </p:cNvCxnSpPr>
              <p:nvPr/>
            </p:nvCxnSpPr>
            <p:spPr>
              <a:xfrm flipV="1">
                <a:off x="5433979"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3CFF7A5-80E1-40E0-2D2C-644CA561E6E1}"/>
                  </a:ext>
                </a:extLst>
              </p:cNvPr>
              <p:cNvCxnSpPr>
                <a:cxnSpLocks/>
              </p:cNvCxnSpPr>
              <p:nvPr/>
            </p:nvCxnSpPr>
            <p:spPr>
              <a:xfrm flipV="1">
                <a:off x="5931663"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4CF0E16-0335-C356-6B9A-02F4642EB9B5}"/>
                  </a:ext>
                </a:extLst>
              </p:cNvPr>
              <p:cNvCxnSpPr>
                <a:cxnSpLocks/>
              </p:cNvCxnSpPr>
              <p:nvPr/>
            </p:nvCxnSpPr>
            <p:spPr>
              <a:xfrm flipV="1">
                <a:off x="6272182"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7280BF-5F1F-E640-E804-50A69FB0965E}"/>
                  </a:ext>
                </a:extLst>
              </p:cNvPr>
              <p:cNvCxnSpPr>
                <a:cxnSpLocks/>
              </p:cNvCxnSpPr>
              <p:nvPr/>
            </p:nvCxnSpPr>
            <p:spPr>
              <a:xfrm flipV="1">
                <a:off x="6550788"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2AF5F-0A9E-EC33-841A-71FF7A8205E3}"/>
                  </a:ext>
                </a:extLst>
              </p:cNvPr>
              <p:cNvCxnSpPr>
                <a:cxnSpLocks/>
              </p:cNvCxnSpPr>
              <p:nvPr/>
            </p:nvCxnSpPr>
            <p:spPr>
              <a:xfrm flipV="1">
                <a:off x="6765101"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A5D4E5-A03D-E45A-BA8A-3F4CD8762E26}"/>
                  </a:ext>
                </a:extLst>
              </p:cNvPr>
              <p:cNvCxnSpPr>
                <a:cxnSpLocks/>
              </p:cNvCxnSpPr>
              <p:nvPr/>
            </p:nvCxnSpPr>
            <p:spPr>
              <a:xfrm flipV="1">
                <a:off x="6950838"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02423E8-16AC-559D-D5EC-008190B6BAEF}"/>
                  </a:ext>
                </a:extLst>
              </p:cNvPr>
              <p:cNvCxnSpPr>
                <a:cxnSpLocks/>
              </p:cNvCxnSpPr>
              <p:nvPr/>
            </p:nvCxnSpPr>
            <p:spPr>
              <a:xfrm flipV="1">
                <a:off x="7124669"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3B8CB55-DD5E-3FD3-56D1-6391508FBF87}"/>
                  </a:ext>
                </a:extLst>
              </p:cNvPr>
              <p:cNvCxnSpPr>
                <a:cxnSpLocks/>
              </p:cNvCxnSpPr>
              <p:nvPr/>
            </p:nvCxnSpPr>
            <p:spPr>
              <a:xfrm flipV="1">
                <a:off x="7262782"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BB703F-C0AC-F169-66ED-5D29F425F5E0}"/>
                  </a:ext>
                </a:extLst>
              </p:cNvPr>
              <p:cNvCxnSpPr>
                <a:cxnSpLocks/>
              </p:cNvCxnSpPr>
              <p:nvPr/>
            </p:nvCxnSpPr>
            <p:spPr>
              <a:xfrm flipV="1">
                <a:off x="7386607"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A023F3-6CD2-DF11-257F-963B0881987B}"/>
                  </a:ext>
                </a:extLst>
              </p:cNvPr>
              <p:cNvCxnSpPr>
                <a:cxnSpLocks/>
              </p:cNvCxnSpPr>
              <p:nvPr/>
            </p:nvCxnSpPr>
            <p:spPr>
              <a:xfrm flipV="1">
                <a:off x="7512813"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1EC21A-3240-16FB-CDE2-FD779FFBEC8A}"/>
                  </a:ext>
                </a:extLst>
              </p:cNvPr>
              <p:cNvCxnSpPr>
                <a:cxnSpLocks/>
              </p:cNvCxnSpPr>
              <p:nvPr/>
            </p:nvCxnSpPr>
            <p:spPr>
              <a:xfrm flipV="1">
                <a:off x="7617588"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6AB3F0-E109-48BF-ADFF-5920E6B74E66}"/>
                  </a:ext>
                </a:extLst>
              </p:cNvPr>
              <p:cNvCxnSpPr>
                <a:cxnSpLocks/>
              </p:cNvCxnSpPr>
              <p:nvPr/>
            </p:nvCxnSpPr>
            <p:spPr>
              <a:xfrm flipV="1">
                <a:off x="771283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4D461B-2B42-DF1D-F994-A40CDCA6FDE0}"/>
                  </a:ext>
                </a:extLst>
              </p:cNvPr>
              <p:cNvCxnSpPr>
                <a:cxnSpLocks/>
              </p:cNvCxnSpPr>
              <p:nvPr/>
            </p:nvCxnSpPr>
            <p:spPr>
              <a:xfrm flipV="1">
                <a:off x="7803326" y="569186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068A826-9849-D798-B31F-C733A4A5C489}"/>
                  </a:ext>
                </a:extLst>
              </p:cNvPr>
              <p:cNvCxnSpPr>
                <a:cxnSpLocks/>
              </p:cNvCxnSpPr>
              <p:nvPr/>
            </p:nvCxnSpPr>
            <p:spPr>
              <a:xfrm flipV="1">
                <a:off x="78842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3D39FF4-8375-F175-D944-6772BF15A439}"/>
                  </a:ext>
                </a:extLst>
              </p:cNvPr>
              <p:cNvCxnSpPr>
                <a:cxnSpLocks/>
              </p:cNvCxnSpPr>
              <p:nvPr/>
            </p:nvCxnSpPr>
            <p:spPr>
              <a:xfrm flipV="1">
                <a:off x="7958107"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FB4F581-FFCD-CEF8-0191-3598D72B0EB8}"/>
                  </a:ext>
                </a:extLst>
              </p:cNvPr>
              <p:cNvCxnSpPr>
                <a:cxnSpLocks/>
              </p:cNvCxnSpPr>
              <p:nvPr/>
            </p:nvCxnSpPr>
            <p:spPr>
              <a:xfrm flipV="1">
                <a:off x="80366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CA616D7-BC63-BA0D-5160-46DA04A9564A}"/>
                  </a:ext>
                </a:extLst>
              </p:cNvPr>
              <p:cNvCxnSpPr>
                <a:cxnSpLocks/>
              </p:cNvCxnSpPr>
              <p:nvPr/>
            </p:nvCxnSpPr>
            <p:spPr>
              <a:xfrm flipV="1">
                <a:off x="81009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DFD12C-497A-68D6-FF9B-A7AC68A01B01}"/>
                  </a:ext>
                </a:extLst>
              </p:cNvPr>
              <p:cNvCxnSpPr>
                <a:cxnSpLocks/>
              </p:cNvCxnSpPr>
              <p:nvPr/>
            </p:nvCxnSpPr>
            <p:spPr>
              <a:xfrm flipV="1">
                <a:off x="81771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558B44-4192-6C15-389A-14F51BCBD5D7}"/>
                  </a:ext>
                </a:extLst>
              </p:cNvPr>
              <p:cNvCxnSpPr>
                <a:cxnSpLocks/>
              </p:cNvCxnSpPr>
              <p:nvPr/>
            </p:nvCxnSpPr>
            <p:spPr>
              <a:xfrm flipV="1">
                <a:off x="8239094"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371C0D2-8971-7A41-1CE4-D3E4327A6CEB}"/>
                  </a:ext>
                </a:extLst>
              </p:cNvPr>
              <p:cNvCxnSpPr>
                <a:cxnSpLocks/>
              </p:cNvCxnSpPr>
              <p:nvPr/>
            </p:nvCxnSpPr>
            <p:spPr>
              <a:xfrm flipV="1">
                <a:off x="8298626"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918D92A-71D0-987F-2EF2-624391DA8BE4}"/>
                  </a:ext>
                </a:extLst>
              </p:cNvPr>
              <p:cNvCxnSpPr>
                <a:cxnSpLocks/>
              </p:cNvCxnSpPr>
              <p:nvPr/>
            </p:nvCxnSpPr>
            <p:spPr>
              <a:xfrm flipV="1">
                <a:off x="834863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787AC65-75D1-B560-1933-3C9F85BDA747}"/>
                  </a:ext>
                </a:extLst>
              </p:cNvPr>
              <p:cNvCxnSpPr>
                <a:cxnSpLocks/>
              </p:cNvCxnSpPr>
              <p:nvPr/>
            </p:nvCxnSpPr>
            <p:spPr>
              <a:xfrm flipV="1">
                <a:off x="8408163"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F745D9-524F-C91D-C411-81C7BE14D93B}"/>
                  </a:ext>
                </a:extLst>
              </p:cNvPr>
              <p:cNvCxnSpPr>
                <a:cxnSpLocks/>
              </p:cNvCxnSpPr>
              <p:nvPr/>
            </p:nvCxnSpPr>
            <p:spPr>
              <a:xfrm flipV="1">
                <a:off x="8458171"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9E280FD-FB98-AD3F-2DFD-D6EFCB42DB42}"/>
                  </a:ext>
                </a:extLst>
              </p:cNvPr>
              <p:cNvCxnSpPr>
                <a:cxnSpLocks/>
              </p:cNvCxnSpPr>
              <p:nvPr/>
            </p:nvCxnSpPr>
            <p:spPr>
              <a:xfrm flipV="1">
                <a:off x="850579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AB61D01-1B83-BF8F-1770-9E08218A0309}"/>
                  </a:ext>
                </a:extLst>
              </p:cNvPr>
              <p:cNvCxnSpPr>
                <a:cxnSpLocks/>
              </p:cNvCxnSpPr>
              <p:nvPr/>
            </p:nvCxnSpPr>
            <p:spPr>
              <a:xfrm flipV="1">
                <a:off x="8548658"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A3C16C-9163-EBAD-48AD-B5CC14432331}"/>
                  </a:ext>
                </a:extLst>
              </p:cNvPr>
              <p:cNvCxnSpPr>
                <a:cxnSpLocks/>
              </p:cNvCxnSpPr>
              <p:nvPr/>
            </p:nvCxnSpPr>
            <p:spPr>
              <a:xfrm flipV="1">
                <a:off x="8591521" y="5692112"/>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68A0682-B7A6-86A6-7CD3-EACDDD63BA7B}"/>
                  </a:ext>
                </a:extLst>
              </p:cNvPr>
              <p:cNvCxnSpPr>
                <a:cxnSpLocks/>
              </p:cNvCxnSpPr>
              <p:nvPr/>
            </p:nvCxnSpPr>
            <p:spPr>
              <a:xfrm flipV="1">
                <a:off x="863914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4AE1CAB-6CB8-219D-9624-BD4A63DBE474}"/>
                  </a:ext>
                </a:extLst>
              </p:cNvPr>
              <p:cNvCxnSpPr>
                <a:cxnSpLocks/>
              </p:cNvCxnSpPr>
              <p:nvPr/>
            </p:nvCxnSpPr>
            <p:spPr>
              <a:xfrm flipV="1">
                <a:off x="8684390"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6D1A38F-FCA0-5B53-76FF-DCF3166FD918}"/>
                  </a:ext>
                </a:extLst>
              </p:cNvPr>
              <p:cNvCxnSpPr>
                <a:cxnSpLocks/>
              </p:cNvCxnSpPr>
              <p:nvPr/>
            </p:nvCxnSpPr>
            <p:spPr>
              <a:xfrm flipV="1">
                <a:off x="8732015"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9665E1-58E4-47E2-89E1-58F5C554EB09}"/>
                  </a:ext>
                </a:extLst>
              </p:cNvPr>
              <p:cNvCxnSpPr>
                <a:cxnSpLocks/>
              </p:cNvCxnSpPr>
              <p:nvPr/>
            </p:nvCxnSpPr>
            <p:spPr>
              <a:xfrm flipV="1">
                <a:off x="880583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73C8703-2943-EEEF-B0F6-1361C0567528}"/>
                  </a:ext>
                </a:extLst>
              </p:cNvPr>
              <p:cNvCxnSpPr>
                <a:cxnSpLocks/>
              </p:cNvCxnSpPr>
              <p:nvPr/>
            </p:nvCxnSpPr>
            <p:spPr>
              <a:xfrm flipV="1">
                <a:off x="8767733"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4B13856-7AC8-D488-F65D-655941B0A661}"/>
                  </a:ext>
                </a:extLst>
              </p:cNvPr>
              <p:cNvCxnSpPr>
                <a:cxnSpLocks/>
              </p:cNvCxnSpPr>
              <p:nvPr/>
            </p:nvCxnSpPr>
            <p:spPr>
              <a:xfrm flipV="1">
                <a:off x="8841552"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3045C1-7CEE-3A7B-22A8-3D73A73EF9EB}"/>
                  </a:ext>
                </a:extLst>
              </p:cNvPr>
              <p:cNvCxnSpPr>
                <a:cxnSpLocks/>
              </p:cNvCxnSpPr>
              <p:nvPr/>
            </p:nvCxnSpPr>
            <p:spPr>
              <a:xfrm flipV="1">
                <a:off x="887489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ED120B6-F6BA-52F7-65D2-A71EC14B19BB}"/>
                  </a:ext>
                </a:extLst>
              </p:cNvPr>
              <p:cNvCxnSpPr>
                <a:cxnSpLocks/>
              </p:cNvCxnSpPr>
              <p:nvPr/>
            </p:nvCxnSpPr>
            <p:spPr>
              <a:xfrm flipV="1">
                <a:off x="890108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7529F24-ECA0-ACBF-426A-527B32A1569E}"/>
                  </a:ext>
                </a:extLst>
              </p:cNvPr>
              <p:cNvCxnSpPr>
                <a:cxnSpLocks/>
              </p:cNvCxnSpPr>
              <p:nvPr/>
            </p:nvCxnSpPr>
            <p:spPr>
              <a:xfrm flipV="1">
                <a:off x="8941565"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476D79-686F-EEA8-71C0-980BD18AD214}"/>
                  </a:ext>
                </a:extLst>
              </p:cNvPr>
              <p:cNvCxnSpPr>
                <a:cxnSpLocks/>
              </p:cNvCxnSpPr>
              <p:nvPr/>
            </p:nvCxnSpPr>
            <p:spPr>
              <a:xfrm flipV="1">
                <a:off x="897014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4992989-EF40-68F5-AC73-FCEB94790876}"/>
                  </a:ext>
                </a:extLst>
              </p:cNvPr>
              <p:cNvCxnSpPr>
                <a:cxnSpLocks/>
              </p:cNvCxnSpPr>
              <p:nvPr/>
            </p:nvCxnSpPr>
            <p:spPr>
              <a:xfrm flipV="1">
                <a:off x="899871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281650CF-898B-398D-3C44-C33379127FB7}"/>
                  </a:ext>
                </a:extLst>
              </p:cNvPr>
              <p:cNvSpPr/>
              <p:nvPr/>
            </p:nvSpPr>
            <p:spPr>
              <a:xfrm>
                <a:off x="9027258" y="5680266"/>
                <a:ext cx="1728819" cy="15291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1" name="TextBox 110">
              <a:extLst>
                <a:ext uri="{FF2B5EF4-FFF2-40B4-BE49-F238E27FC236}">
                  <a16:creationId xmlns:a16="http://schemas.microsoft.com/office/drawing/2014/main" id="{E13AF324-408D-348F-0A95-988923F54302}"/>
                </a:ext>
              </a:extLst>
            </p:cNvPr>
            <p:cNvSpPr txBox="1"/>
            <p:nvPr/>
          </p:nvSpPr>
          <p:spPr>
            <a:xfrm>
              <a:off x="5541771" y="8124594"/>
              <a:ext cx="2818071"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control</a:t>
              </a:r>
            </a:p>
          </p:txBody>
        </p:sp>
        <p:sp>
          <p:nvSpPr>
            <p:cNvPr id="112" name="TextBox 111">
              <a:extLst>
                <a:ext uri="{FF2B5EF4-FFF2-40B4-BE49-F238E27FC236}">
                  <a16:creationId xmlns:a16="http://schemas.microsoft.com/office/drawing/2014/main" id="{E848071E-92CF-DBA2-ADA0-5F9780759A04}"/>
                </a:ext>
              </a:extLst>
            </p:cNvPr>
            <p:cNvSpPr txBox="1"/>
            <p:nvPr/>
          </p:nvSpPr>
          <p:spPr>
            <a:xfrm>
              <a:off x="9755015" y="8126786"/>
              <a:ext cx="678307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electronic monitoring</a:t>
              </a:r>
            </a:p>
          </p:txBody>
        </p:sp>
        <p:sp>
          <p:nvSpPr>
            <p:cNvPr id="113" name="TextBox 112">
              <a:extLst>
                <a:ext uri="{FF2B5EF4-FFF2-40B4-BE49-F238E27FC236}">
                  <a16:creationId xmlns:a16="http://schemas.microsoft.com/office/drawing/2014/main" id="{94A4CF2B-C7A3-D00B-0C17-8520CFA0CD86}"/>
                </a:ext>
              </a:extLst>
            </p:cNvPr>
            <p:cNvSpPr txBox="1"/>
            <p:nvPr/>
          </p:nvSpPr>
          <p:spPr>
            <a:xfrm>
              <a:off x="8406520" y="8829945"/>
              <a:ext cx="845273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1            2      3   4      6   </a:t>
              </a:r>
              <a:r>
                <a:rPr lang="en-AU" sz="1600" dirty="0">
                  <a:solidFill>
                    <a:prstClr val="black"/>
                  </a:solidFill>
                  <a:latin typeface="Public Sans" pitchFamily="2" charset="0"/>
                </a:rPr>
                <a:t> </a:t>
              </a:r>
              <a:r>
                <a:rPr lang="en-AU" sz="2400" dirty="0">
                  <a:solidFill>
                    <a:prstClr val="black"/>
                  </a:solidFill>
                  <a:latin typeface="Public Sans" pitchFamily="2" charset="0"/>
                </a:rPr>
                <a:t>8   12   18   27    41    61    91     144</a:t>
              </a:r>
            </a:p>
          </p:txBody>
        </p:sp>
      </p:grpSp>
      <p:sp>
        <p:nvSpPr>
          <p:cNvPr id="116" name="TextBox 115">
            <a:extLst>
              <a:ext uri="{FF2B5EF4-FFF2-40B4-BE49-F238E27FC236}">
                <a16:creationId xmlns:a16="http://schemas.microsoft.com/office/drawing/2014/main" id="{A1705E37-EA6F-8BBA-1200-D56298580C72}"/>
              </a:ext>
            </a:extLst>
          </p:cNvPr>
          <p:cNvSpPr txBox="1"/>
          <p:nvPr/>
        </p:nvSpPr>
        <p:spPr>
          <a:xfrm>
            <a:off x="2052654" y="502320"/>
            <a:ext cx="15587641" cy="954107"/>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Prior studies of electronic monitoring have produced mixed and highly context-dependent results</a:t>
            </a:r>
          </a:p>
        </p:txBody>
      </p:sp>
      <p:sp>
        <p:nvSpPr>
          <p:cNvPr id="108" name="Rectangle 107">
            <a:extLst>
              <a:ext uri="{FF2B5EF4-FFF2-40B4-BE49-F238E27FC236}">
                <a16:creationId xmlns:a16="http://schemas.microsoft.com/office/drawing/2014/main" id="{1FB1E342-DC05-BBE6-3945-9B4D0713C967}"/>
              </a:ext>
            </a:extLst>
          </p:cNvPr>
          <p:cNvSpPr/>
          <p:nvPr/>
        </p:nvSpPr>
        <p:spPr>
          <a:xfrm>
            <a:off x="2313295" y="1671669"/>
            <a:ext cx="14967740" cy="555792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a:extLst>
              <a:ext uri="{FF2B5EF4-FFF2-40B4-BE49-F238E27FC236}">
                <a16:creationId xmlns:a16="http://schemas.microsoft.com/office/drawing/2014/main" id="{C4453E55-C879-B989-41E0-7F34464E2B5C}"/>
              </a:ext>
            </a:extLst>
          </p:cNvPr>
          <p:cNvSpPr/>
          <p:nvPr/>
        </p:nvSpPr>
        <p:spPr>
          <a:xfrm>
            <a:off x="2169034" y="7688879"/>
            <a:ext cx="14967740" cy="111106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27296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6CE08A-EFE4-BC25-43AC-D9A0015FC816}"/>
              </a:ext>
            </a:extLst>
          </p:cNvPr>
          <p:cNvSpPr/>
          <p:nvPr/>
        </p:nvSpPr>
        <p:spPr>
          <a:xfrm>
            <a:off x="2160895" y="8237866"/>
            <a:ext cx="14967740" cy="5763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91277DAA-5534-476D-17AA-00D2E525C6FB}"/>
              </a:ext>
            </a:extLst>
          </p:cNvPr>
          <p:cNvSpPr/>
          <p:nvPr/>
        </p:nvSpPr>
        <p:spPr>
          <a:xfrm>
            <a:off x="2160895" y="1671674"/>
            <a:ext cx="14967740" cy="555792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TextBox 109">
            <a:extLst>
              <a:ext uri="{FF2B5EF4-FFF2-40B4-BE49-F238E27FC236}">
                <a16:creationId xmlns:a16="http://schemas.microsoft.com/office/drawing/2014/main" id="{FC98D9D8-6894-1921-2616-B1DE062300AA}"/>
              </a:ext>
            </a:extLst>
          </p:cNvPr>
          <p:cNvSpPr txBox="1"/>
          <p:nvPr/>
        </p:nvSpPr>
        <p:spPr>
          <a:xfrm>
            <a:off x="1968528" y="9940823"/>
            <a:ext cx="17661104" cy="261610"/>
          </a:xfrm>
          <a:prstGeom prst="rect">
            <a:avLst/>
          </a:prstGeom>
          <a:noFill/>
        </p:spPr>
        <p:txBody>
          <a:bodyPr wrap="square" rtlCol="0">
            <a:spAutoFit/>
          </a:bodyPr>
          <a:lstStyle/>
          <a:p>
            <a:r>
              <a:rPr lang="en-AU" sz="1050" dirty="0">
                <a:latin typeface="Public Sans" pitchFamily="2" charset="0"/>
              </a:rPr>
              <a:t>Adapted from: Belur et al. (2020). A systematic review of the effectiveness of the electronic monitoring of offenders. </a:t>
            </a:r>
          </a:p>
        </p:txBody>
      </p:sp>
      <p:grpSp>
        <p:nvGrpSpPr>
          <p:cNvPr id="115" name="Group 114">
            <a:extLst>
              <a:ext uri="{FF2B5EF4-FFF2-40B4-BE49-F238E27FC236}">
                <a16:creationId xmlns:a16="http://schemas.microsoft.com/office/drawing/2014/main" id="{61532ABB-69DD-9827-037A-44F69AC5164E}"/>
              </a:ext>
            </a:extLst>
          </p:cNvPr>
          <p:cNvGrpSpPr/>
          <p:nvPr/>
        </p:nvGrpSpPr>
        <p:grpSpPr>
          <a:xfrm>
            <a:off x="-2730405" y="1950309"/>
            <a:ext cx="20180205" cy="7572492"/>
            <a:chOff x="-3320955" y="1836009"/>
            <a:chExt cx="20180205" cy="7572492"/>
          </a:xfrm>
        </p:grpSpPr>
        <p:sp>
          <p:nvSpPr>
            <p:cNvPr id="114" name="TextBox 113">
              <a:extLst>
                <a:ext uri="{FF2B5EF4-FFF2-40B4-BE49-F238E27FC236}">
                  <a16:creationId xmlns:a16="http://schemas.microsoft.com/office/drawing/2014/main" id="{BE8D3267-F3D6-4473-E45B-8B4AD44807B0}"/>
                </a:ext>
              </a:extLst>
            </p:cNvPr>
            <p:cNvSpPr txBox="1"/>
            <p:nvPr/>
          </p:nvSpPr>
          <p:spPr>
            <a:xfrm>
              <a:off x="-3320955" y="1836009"/>
              <a:ext cx="8452730" cy="6722353"/>
            </a:xfrm>
            <a:prstGeom prst="rect">
              <a:avLst/>
            </a:prstGeom>
            <a:noFill/>
            <a:ln>
              <a:noFill/>
            </a:ln>
          </p:spPr>
          <p:txBody>
            <a:bodyPr wrap="square" rtlCol="0">
              <a:spAutoFit/>
            </a:bodyPr>
            <a:lstStyle/>
            <a:p>
              <a:pPr algn="r" defTabSz="1028700">
                <a:spcAft>
                  <a:spcPts val="700"/>
                </a:spcAft>
                <a:defRPr/>
              </a:pPr>
              <a:r>
                <a:rPr lang="en-AU" sz="1600" spc="-150" dirty="0">
                  <a:solidFill>
                    <a:prstClr val="black"/>
                  </a:solidFill>
                  <a:latin typeface="Public Sans" pitchFamily="2" charset="0"/>
                </a:rPr>
                <a:t>Baumer et al. </a:t>
              </a:r>
            </a:p>
            <a:p>
              <a:pPr algn="r" defTabSz="1028700">
                <a:spcAft>
                  <a:spcPts val="700"/>
                </a:spcAft>
                <a:defRPr/>
              </a:pPr>
              <a:r>
                <a:rPr lang="en-AU" sz="1600" spc="-150" dirty="0">
                  <a:solidFill>
                    <a:prstClr val="black"/>
                  </a:solidFill>
                  <a:latin typeface="Public Sans" pitchFamily="2" charset="0"/>
                </a:rPr>
                <a:t>Finn &amp; Muirhead-Steves</a:t>
              </a:r>
            </a:p>
            <a:p>
              <a:pPr algn="r" defTabSz="1028700">
                <a:spcAft>
                  <a:spcPts val="700"/>
                </a:spcAft>
                <a:defRPr/>
              </a:pPr>
              <a:r>
                <a:rPr lang="en-AU" sz="1600" spc="-150" dirty="0">
                  <a:solidFill>
                    <a:prstClr val="black"/>
                  </a:solidFill>
                  <a:latin typeface="Public Sans" pitchFamily="2" charset="0"/>
                </a:rPr>
                <a:t>Tennessee Board of Probation and Parole</a:t>
              </a:r>
            </a:p>
            <a:p>
              <a:pPr algn="r" defTabSz="1028700">
                <a:spcAft>
                  <a:spcPts val="700"/>
                </a:spcAft>
                <a:defRPr/>
              </a:pPr>
              <a:r>
                <a:rPr lang="en-AU" sz="1600" spc="-150" dirty="0">
                  <a:solidFill>
                    <a:prstClr val="black"/>
                  </a:solidFill>
                  <a:latin typeface="Public Sans" pitchFamily="2" charset="0"/>
                </a:rPr>
                <a:t>Bonta et al. (a)</a:t>
              </a:r>
            </a:p>
            <a:p>
              <a:pPr algn="r" defTabSz="1028700">
                <a:spcAft>
                  <a:spcPts val="700"/>
                </a:spcAft>
                <a:defRPr/>
              </a:pPr>
              <a:r>
                <a:rPr lang="en-AU" sz="1600" spc="-150" dirty="0">
                  <a:solidFill>
                    <a:prstClr val="black"/>
                  </a:solidFill>
                  <a:latin typeface="Public Sans" pitchFamily="2" charset="0"/>
                </a:rPr>
                <a:t>Turner et al. </a:t>
              </a:r>
            </a:p>
            <a:p>
              <a:pPr algn="r" defTabSz="1028700">
                <a:spcAft>
                  <a:spcPts val="700"/>
                </a:spcAft>
                <a:defRPr/>
              </a:pPr>
              <a:r>
                <a:rPr lang="en-AU" sz="1600" spc="-150" dirty="0">
                  <a:solidFill>
                    <a:prstClr val="black"/>
                  </a:solidFill>
                  <a:latin typeface="Public Sans" pitchFamily="2" charset="0"/>
                </a:rPr>
                <a:t>Omori et al. </a:t>
              </a:r>
            </a:p>
            <a:p>
              <a:pPr algn="r" defTabSz="1028700">
                <a:spcAft>
                  <a:spcPts val="700"/>
                </a:spcAft>
                <a:defRPr/>
              </a:pPr>
              <a:r>
                <a:rPr lang="en-AU" sz="1600" spc="-150" dirty="0">
                  <a:solidFill>
                    <a:prstClr val="black"/>
                  </a:solidFill>
                  <a:latin typeface="Public Sans" pitchFamily="2" charset="0"/>
                </a:rPr>
                <a:t>Di Tella &amp; Schargrodsky</a:t>
              </a:r>
            </a:p>
            <a:p>
              <a:pPr algn="r" defTabSz="1028700">
                <a:spcAft>
                  <a:spcPts val="700"/>
                </a:spcAft>
                <a:defRPr/>
              </a:pPr>
              <a:r>
                <a:rPr lang="en-AU" sz="1600" spc="-150" dirty="0">
                  <a:solidFill>
                    <a:prstClr val="black"/>
                  </a:solidFill>
                  <a:latin typeface="Public Sans" pitchFamily="2" charset="0"/>
                </a:rPr>
                <a:t>Marklund &amp; Holmberg</a:t>
              </a:r>
            </a:p>
            <a:p>
              <a:pPr algn="r" defTabSz="1028700">
                <a:spcAft>
                  <a:spcPts val="700"/>
                </a:spcAft>
                <a:defRPr/>
              </a:pPr>
              <a:r>
                <a:rPr lang="en-AU" sz="1600" spc="-150" dirty="0">
                  <a:solidFill>
                    <a:prstClr val="black"/>
                  </a:solidFill>
                  <a:latin typeface="Public Sans" pitchFamily="2" charset="0"/>
                </a:rPr>
                <a:t>Killias et al. </a:t>
              </a:r>
            </a:p>
            <a:p>
              <a:pPr algn="r" defTabSz="1028700">
                <a:spcAft>
                  <a:spcPts val="700"/>
                </a:spcAft>
                <a:defRPr/>
              </a:pPr>
              <a:r>
                <a:rPr lang="en-AU" sz="1600" spc="-150" dirty="0">
                  <a:solidFill>
                    <a:prstClr val="black"/>
                  </a:solidFill>
                  <a:latin typeface="Public Sans" pitchFamily="2" charset="0"/>
                </a:rPr>
                <a:t>Bonta et al. (b)</a:t>
              </a:r>
            </a:p>
            <a:p>
              <a:pPr algn="r" defTabSz="1028700">
                <a:spcAft>
                  <a:spcPts val="700"/>
                </a:spcAft>
                <a:defRPr/>
              </a:pPr>
              <a:r>
                <a:rPr lang="en-AU" sz="1600" spc="-150" dirty="0">
                  <a:solidFill>
                    <a:prstClr val="black"/>
                  </a:solidFill>
                  <a:latin typeface="Public Sans" pitchFamily="2" charset="0"/>
                </a:rPr>
                <a:t>Bonta et al. (c)</a:t>
              </a:r>
            </a:p>
            <a:p>
              <a:pPr algn="r" defTabSz="1028700">
                <a:spcAft>
                  <a:spcPts val="700"/>
                </a:spcAft>
                <a:defRPr/>
              </a:pPr>
              <a:r>
                <a:rPr lang="en-AU" sz="1600" spc="-150" dirty="0">
                  <a:solidFill>
                    <a:prstClr val="black"/>
                  </a:solidFill>
                  <a:latin typeface="Public Sans" pitchFamily="2" charset="0"/>
                </a:rPr>
                <a:t>Sugg et al. (a)</a:t>
              </a:r>
            </a:p>
            <a:p>
              <a:pPr algn="r" defTabSz="1028700">
                <a:spcAft>
                  <a:spcPts val="700"/>
                </a:spcAft>
                <a:defRPr/>
              </a:pPr>
              <a:r>
                <a:rPr lang="en-AU" sz="1600" spc="-150" dirty="0">
                  <a:solidFill>
                    <a:prstClr val="black"/>
                  </a:solidFill>
                  <a:latin typeface="Public Sans" pitchFamily="2" charset="0"/>
                </a:rPr>
                <a:t>Sugg et al. (b)</a:t>
              </a:r>
            </a:p>
            <a:p>
              <a:pPr algn="r" defTabSz="1028700">
                <a:spcAft>
                  <a:spcPts val="700"/>
                </a:spcAft>
                <a:defRPr/>
              </a:pPr>
              <a:r>
                <a:rPr lang="en-AU" sz="1600" spc="-150" dirty="0">
                  <a:solidFill>
                    <a:prstClr val="black"/>
                  </a:solidFill>
                  <a:latin typeface="Public Sans" pitchFamily="2" charset="0"/>
                </a:rPr>
                <a:t>Erez et al. (a)</a:t>
              </a:r>
            </a:p>
            <a:p>
              <a:pPr algn="r" defTabSz="1028700">
                <a:spcAft>
                  <a:spcPts val="700"/>
                </a:spcAft>
                <a:defRPr/>
              </a:pPr>
              <a:r>
                <a:rPr lang="en-AU" sz="1600" spc="-150" dirty="0">
                  <a:solidFill>
                    <a:prstClr val="black"/>
                  </a:solidFill>
                  <a:latin typeface="Public Sans" pitchFamily="2" charset="0"/>
                </a:rPr>
                <a:t>Baumer et al</a:t>
              </a:r>
            </a:p>
            <a:p>
              <a:pPr algn="r" defTabSz="1028700">
                <a:spcAft>
                  <a:spcPts val="700"/>
                </a:spcAft>
                <a:defRPr/>
              </a:pPr>
              <a:r>
                <a:rPr lang="en-AU" sz="1600" spc="-150" dirty="0">
                  <a:solidFill>
                    <a:prstClr val="black"/>
                  </a:solidFill>
                  <a:latin typeface="Public Sans" pitchFamily="2" charset="0"/>
                </a:rPr>
                <a:t>Sugg et al. (c)</a:t>
              </a:r>
            </a:p>
            <a:p>
              <a:pPr algn="r" defTabSz="1028700">
                <a:spcAft>
                  <a:spcPts val="700"/>
                </a:spcAft>
                <a:defRPr/>
              </a:pPr>
              <a:r>
                <a:rPr lang="en-AU" sz="1600" spc="-150" dirty="0">
                  <a:solidFill>
                    <a:prstClr val="black"/>
                  </a:solidFill>
                  <a:latin typeface="Public Sans" pitchFamily="2" charset="0"/>
                </a:rPr>
                <a:t>Roy &amp; Barton</a:t>
              </a:r>
            </a:p>
            <a:p>
              <a:pPr algn="r" defTabSz="1028700">
                <a:spcAft>
                  <a:spcPts val="700"/>
                </a:spcAft>
                <a:defRPr/>
              </a:pPr>
              <a:r>
                <a:rPr lang="en-AU" sz="1600" spc="-150" dirty="0">
                  <a:solidFill>
                    <a:prstClr val="black"/>
                  </a:solidFill>
                  <a:latin typeface="Public Sans" pitchFamily="2" charset="0"/>
                </a:rPr>
                <a:t>Gies et al. </a:t>
              </a:r>
            </a:p>
            <a:p>
              <a:pPr algn="r" defTabSz="1028700">
                <a:spcAft>
                  <a:spcPts val="700"/>
                </a:spcAft>
                <a:defRPr/>
              </a:pPr>
              <a:r>
                <a:rPr lang="en-AU" sz="1600" spc="-150" dirty="0">
                  <a:solidFill>
                    <a:prstClr val="black"/>
                  </a:solidFill>
                  <a:latin typeface="Public Sans" pitchFamily="2" charset="0"/>
                </a:rPr>
                <a:t>Erez et al. (b)</a:t>
              </a:r>
            </a:p>
            <a:p>
              <a:pPr algn="r" defTabSz="1028700">
                <a:spcAft>
                  <a:spcPts val="700"/>
                </a:spcAft>
                <a:defRPr/>
              </a:pPr>
              <a:r>
                <a:rPr lang="en-AU" sz="1600" spc="-150" dirty="0">
                  <a:solidFill>
                    <a:prstClr val="black"/>
                  </a:solidFill>
                  <a:latin typeface="Public Sans" pitchFamily="2" charset="0"/>
                </a:rPr>
                <a:t>Pooled estimate </a:t>
              </a:r>
            </a:p>
          </p:txBody>
        </p:sp>
        <p:grpSp>
          <p:nvGrpSpPr>
            <p:cNvPr id="5" name="Group 4">
              <a:extLst>
                <a:ext uri="{FF2B5EF4-FFF2-40B4-BE49-F238E27FC236}">
                  <a16:creationId xmlns:a16="http://schemas.microsoft.com/office/drawing/2014/main" id="{B827A8AD-C49A-49C9-C45B-B93C3FE81DC3}"/>
                </a:ext>
              </a:extLst>
            </p:cNvPr>
            <p:cNvGrpSpPr/>
            <p:nvPr/>
          </p:nvGrpSpPr>
          <p:grpSpPr>
            <a:xfrm>
              <a:off x="5103053" y="1866775"/>
              <a:ext cx="11241768" cy="7028463"/>
              <a:chOff x="1860417" y="266700"/>
              <a:chExt cx="8903377" cy="5566478"/>
            </a:xfrm>
          </p:grpSpPr>
          <p:sp>
            <p:nvSpPr>
              <p:cNvPr id="6" name="Rectangle 5">
                <a:extLst>
                  <a:ext uri="{FF2B5EF4-FFF2-40B4-BE49-F238E27FC236}">
                    <a16:creationId xmlns:a16="http://schemas.microsoft.com/office/drawing/2014/main" id="{FA3153F6-A587-391C-F206-81E754BD658A}"/>
                  </a:ext>
                </a:extLst>
              </p:cNvPr>
              <p:cNvSpPr/>
              <p:nvPr/>
            </p:nvSpPr>
            <p:spPr>
              <a:xfrm>
                <a:off x="6786563" y="33813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D8A0916-491C-3617-0F2B-8D6DD2014CC9}"/>
                  </a:ext>
                </a:extLst>
              </p:cNvPr>
              <p:cNvSpPr/>
              <p:nvPr/>
            </p:nvSpPr>
            <p:spPr>
              <a:xfrm>
                <a:off x="5981697" y="60007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E3A0E9F-3C98-F631-96D2-2A9F88B53208}"/>
                  </a:ext>
                </a:extLst>
              </p:cNvPr>
              <p:cNvSpPr/>
              <p:nvPr/>
            </p:nvSpPr>
            <p:spPr>
              <a:xfrm>
                <a:off x="5948355" y="8667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28D097-6046-09CD-72F6-BB59B292E8AF}"/>
                  </a:ext>
                </a:extLst>
              </p:cNvPr>
              <p:cNvSpPr/>
              <p:nvPr/>
            </p:nvSpPr>
            <p:spPr>
              <a:xfrm>
                <a:off x="5453063" y="11334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C551AA6-4781-D912-4457-AA0E6BE3735F}"/>
                  </a:ext>
                </a:extLst>
              </p:cNvPr>
              <p:cNvSpPr/>
              <p:nvPr/>
            </p:nvSpPr>
            <p:spPr>
              <a:xfrm>
                <a:off x="5438773" y="139541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CF82503-02D2-2BD9-EBDD-62EE5BE1FF8E}"/>
                  </a:ext>
                </a:extLst>
              </p:cNvPr>
              <p:cNvSpPr/>
              <p:nvPr/>
            </p:nvSpPr>
            <p:spPr>
              <a:xfrm>
                <a:off x="5343522" y="166211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507E157-C286-6602-C793-D0DA21FDA191}"/>
                  </a:ext>
                </a:extLst>
              </p:cNvPr>
              <p:cNvSpPr/>
              <p:nvPr/>
            </p:nvSpPr>
            <p:spPr>
              <a:xfrm>
                <a:off x="5319708" y="192405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A8612AC-A27F-2588-8105-28A828CD3098}"/>
                  </a:ext>
                </a:extLst>
              </p:cNvPr>
              <p:cNvSpPr/>
              <p:nvPr/>
            </p:nvSpPr>
            <p:spPr>
              <a:xfrm>
                <a:off x="5205405" y="2185992"/>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772760F-99D6-9DA3-BEDF-B98CA634B581}"/>
                  </a:ext>
                </a:extLst>
              </p:cNvPr>
              <p:cNvSpPr/>
              <p:nvPr/>
            </p:nvSpPr>
            <p:spPr>
              <a:xfrm>
                <a:off x="5205405" y="244787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357D8C2-08BC-14ED-1CFE-3DDABA817071}"/>
                  </a:ext>
                </a:extLst>
              </p:cNvPr>
              <p:cNvSpPr/>
              <p:nvPr/>
            </p:nvSpPr>
            <p:spPr>
              <a:xfrm>
                <a:off x="4750562" y="272415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588EADA3-28DA-8B89-FFA5-8E393E98965D}"/>
                  </a:ext>
                </a:extLst>
              </p:cNvPr>
              <p:cNvSpPr/>
              <p:nvPr/>
            </p:nvSpPr>
            <p:spPr>
              <a:xfrm>
                <a:off x="4717225" y="298609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24E26314-4CCB-6E43-AB41-A6B50737F4DD}"/>
                  </a:ext>
                </a:extLst>
              </p:cNvPr>
              <p:cNvSpPr/>
              <p:nvPr/>
            </p:nvSpPr>
            <p:spPr>
              <a:xfrm>
                <a:off x="4636266" y="324803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2B92E0F-6445-DD79-C4EA-2F78939F1E4E}"/>
                  </a:ext>
                </a:extLst>
              </p:cNvPr>
              <p:cNvSpPr/>
              <p:nvPr/>
            </p:nvSpPr>
            <p:spPr>
              <a:xfrm>
                <a:off x="4517200" y="351335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EFCCBAB2-D8F2-268E-E761-BBC6B2BB809F}"/>
                  </a:ext>
                </a:extLst>
              </p:cNvPr>
              <p:cNvSpPr/>
              <p:nvPr/>
            </p:nvSpPr>
            <p:spPr>
              <a:xfrm>
                <a:off x="4498147" y="378143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454D4840-93AA-0305-1165-C396353634EF}"/>
                  </a:ext>
                </a:extLst>
              </p:cNvPr>
              <p:cNvSpPr/>
              <p:nvPr/>
            </p:nvSpPr>
            <p:spPr>
              <a:xfrm>
                <a:off x="4264787" y="404336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E636B03-48D6-3196-A7DC-F61E2410959E}"/>
                  </a:ext>
                </a:extLst>
              </p:cNvPr>
              <p:cNvSpPr/>
              <p:nvPr/>
            </p:nvSpPr>
            <p:spPr>
              <a:xfrm>
                <a:off x="4064763" y="42910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7DB2B1E-E1AA-0D3B-B992-40B2DD987983}"/>
                  </a:ext>
                </a:extLst>
              </p:cNvPr>
              <p:cNvSpPr/>
              <p:nvPr/>
            </p:nvSpPr>
            <p:spPr>
              <a:xfrm>
                <a:off x="3940937" y="455771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B300F584-CE4A-0B27-257F-B6B18908F058}"/>
                  </a:ext>
                </a:extLst>
              </p:cNvPr>
              <p:cNvSpPr/>
              <p:nvPr/>
            </p:nvSpPr>
            <p:spPr>
              <a:xfrm>
                <a:off x="3907600" y="48244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02927702-B59B-C983-84C2-35C71F09F056}"/>
                  </a:ext>
                </a:extLst>
              </p:cNvPr>
              <p:cNvSpPr/>
              <p:nvPr/>
            </p:nvSpPr>
            <p:spPr>
              <a:xfrm>
                <a:off x="3288475" y="5086356"/>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0146B6D7-FC5E-43C8-2283-D662C39C50CD}"/>
                  </a:ext>
                </a:extLst>
              </p:cNvPr>
              <p:cNvSpPr/>
              <p:nvPr/>
            </p:nvSpPr>
            <p:spPr>
              <a:xfrm rot="2709211">
                <a:off x="4788429" y="5333044"/>
                <a:ext cx="124963" cy="131906"/>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Connector 25">
                <a:extLst>
                  <a:ext uri="{FF2B5EF4-FFF2-40B4-BE49-F238E27FC236}">
                    <a16:creationId xmlns:a16="http://schemas.microsoft.com/office/drawing/2014/main" id="{B9D1C718-7AB3-78D0-70B4-DF968BC48E68}"/>
                  </a:ext>
                </a:extLst>
              </p:cNvPr>
              <p:cNvCxnSpPr/>
              <p:nvPr/>
            </p:nvCxnSpPr>
            <p:spPr>
              <a:xfrm>
                <a:off x="2349500" y="5131600"/>
                <a:ext cx="1994662"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9B9440-9D8D-9246-1677-B50B2ACD4389}"/>
                  </a:ext>
                </a:extLst>
              </p:cNvPr>
              <p:cNvCxnSpPr>
                <a:cxnSpLocks/>
              </p:cNvCxnSpPr>
              <p:nvPr/>
            </p:nvCxnSpPr>
            <p:spPr>
              <a:xfrm>
                <a:off x="4498594" y="5392647"/>
                <a:ext cx="70681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B8CA3D-98A0-6F53-6A04-FEA4AA8F54B9}"/>
                  </a:ext>
                </a:extLst>
              </p:cNvPr>
              <p:cNvCxnSpPr>
                <a:cxnSpLocks/>
              </p:cNvCxnSpPr>
              <p:nvPr/>
            </p:nvCxnSpPr>
            <p:spPr>
              <a:xfrm>
                <a:off x="3556381" y="4864112"/>
                <a:ext cx="7941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085907-2BC9-20DE-188F-5EB144155F2B}"/>
                  </a:ext>
                </a:extLst>
              </p:cNvPr>
              <p:cNvCxnSpPr>
                <a:cxnSpLocks/>
              </p:cNvCxnSpPr>
              <p:nvPr/>
            </p:nvCxnSpPr>
            <p:spPr>
              <a:xfrm>
                <a:off x="3110294" y="4596611"/>
                <a:ext cx="174061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3AE12F-7A17-C57C-30EC-C69DD7283CFB}"/>
                  </a:ext>
                </a:extLst>
              </p:cNvPr>
              <p:cNvCxnSpPr>
                <a:cxnSpLocks/>
              </p:cNvCxnSpPr>
              <p:nvPr/>
            </p:nvCxnSpPr>
            <p:spPr>
              <a:xfrm>
                <a:off x="2603546" y="4335473"/>
                <a:ext cx="3009854"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C275D6-87FE-DA1A-FFE5-C6202A06C74A}"/>
                  </a:ext>
                </a:extLst>
              </p:cNvPr>
              <p:cNvCxnSpPr>
                <a:cxnSpLocks/>
              </p:cNvCxnSpPr>
              <p:nvPr/>
            </p:nvCxnSpPr>
            <p:spPr>
              <a:xfrm>
                <a:off x="2697181" y="4088611"/>
                <a:ext cx="320672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6D73C3-7311-8987-7A8A-B05932374EAD}"/>
                  </a:ext>
                </a:extLst>
              </p:cNvPr>
              <p:cNvCxnSpPr>
                <a:cxnSpLocks/>
              </p:cNvCxnSpPr>
              <p:nvPr/>
            </p:nvCxnSpPr>
            <p:spPr>
              <a:xfrm>
                <a:off x="4239387" y="3819535"/>
                <a:ext cx="61152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8EA7C0-7CD6-B365-CB43-CF1ECA755CC0}"/>
                  </a:ext>
                </a:extLst>
              </p:cNvPr>
              <p:cNvCxnSpPr>
                <a:cxnSpLocks/>
              </p:cNvCxnSpPr>
              <p:nvPr/>
            </p:nvCxnSpPr>
            <p:spPr>
              <a:xfrm>
                <a:off x="3974252" y="3556216"/>
                <a:ext cx="117559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44F404-F5E0-A28E-2FC2-9E00E0BC3868}"/>
                  </a:ext>
                </a:extLst>
              </p:cNvPr>
              <p:cNvCxnSpPr>
                <a:cxnSpLocks/>
              </p:cNvCxnSpPr>
              <p:nvPr/>
            </p:nvCxnSpPr>
            <p:spPr>
              <a:xfrm>
                <a:off x="3723509" y="3296804"/>
                <a:ext cx="192957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E8E77E-C179-94CD-0EA9-A64EDD82037E}"/>
                  </a:ext>
                </a:extLst>
              </p:cNvPr>
              <p:cNvCxnSpPr>
                <a:cxnSpLocks/>
              </p:cNvCxnSpPr>
              <p:nvPr/>
            </p:nvCxnSpPr>
            <p:spPr>
              <a:xfrm>
                <a:off x="3378514" y="3031338"/>
                <a:ext cx="278416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954E22-24AA-3CCC-2DAD-F7FD87FEE440}"/>
                  </a:ext>
                </a:extLst>
              </p:cNvPr>
              <p:cNvCxnSpPr>
                <a:cxnSpLocks/>
              </p:cNvCxnSpPr>
              <p:nvPr/>
            </p:nvCxnSpPr>
            <p:spPr>
              <a:xfrm>
                <a:off x="3392803" y="2764636"/>
                <a:ext cx="281749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947260-3015-58CB-5E64-01B91F1ED13F}"/>
                  </a:ext>
                </a:extLst>
              </p:cNvPr>
              <p:cNvCxnSpPr>
                <a:cxnSpLocks/>
              </p:cNvCxnSpPr>
              <p:nvPr/>
            </p:nvCxnSpPr>
            <p:spPr>
              <a:xfrm>
                <a:off x="4493384" y="2502648"/>
                <a:ext cx="1531175"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DAD9ED-2B02-B692-CF48-B2876BF03608}"/>
                  </a:ext>
                </a:extLst>
              </p:cNvPr>
              <p:cNvCxnSpPr>
                <a:cxnSpLocks/>
              </p:cNvCxnSpPr>
              <p:nvPr/>
            </p:nvCxnSpPr>
            <p:spPr>
              <a:xfrm>
                <a:off x="4815619" y="2235999"/>
                <a:ext cx="9184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E414458-C0A8-DB6A-90B6-4A50A47DB44E}"/>
                  </a:ext>
                </a:extLst>
              </p:cNvPr>
              <p:cNvCxnSpPr>
                <a:cxnSpLocks/>
              </p:cNvCxnSpPr>
              <p:nvPr/>
            </p:nvCxnSpPr>
            <p:spPr>
              <a:xfrm>
                <a:off x="4974367" y="1969297"/>
                <a:ext cx="79778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C82B6-0414-DAAD-961E-A81E8357ED93}"/>
                  </a:ext>
                </a:extLst>
              </p:cNvPr>
              <p:cNvCxnSpPr>
                <a:cxnSpLocks/>
              </p:cNvCxnSpPr>
              <p:nvPr/>
            </p:nvCxnSpPr>
            <p:spPr>
              <a:xfrm>
                <a:off x="4631467" y="1705986"/>
                <a:ext cx="153120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0D815C-49B4-6C44-BAF1-E38A1CA253A7}"/>
                  </a:ext>
                </a:extLst>
              </p:cNvPr>
              <p:cNvCxnSpPr>
                <a:cxnSpLocks/>
              </p:cNvCxnSpPr>
              <p:nvPr/>
            </p:nvCxnSpPr>
            <p:spPr>
              <a:xfrm>
                <a:off x="2547911" y="1444048"/>
                <a:ext cx="588647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0B727D-839D-06F4-77F0-99B818C66E59}"/>
                  </a:ext>
                </a:extLst>
              </p:cNvPr>
              <p:cNvCxnSpPr>
                <a:cxnSpLocks/>
              </p:cNvCxnSpPr>
              <p:nvPr/>
            </p:nvCxnSpPr>
            <p:spPr>
              <a:xfrm>
                <a:off x="3912328" y="1179728"/>
                <a:ext cx="320284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A05A95-A37D-CC1F-E1E5-3BEB4F693C7C}"/>
                  </a:ext>
                </a:extLst>
              </p:cNvPr>
              <p:cNvCxnSpPr>
                <a:cxnSpLocks/>
              </p:cNvCxnSpPr>
              <p:nvPr/>
            </p:nvCxnSpPr>
            <p:spPr>
              <a:xfrm>
                <a:off x="5382355" y="913029"/>
                <a:ext cx="123275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66C52F-0709-63B2-86CD-47AC91ADE9FE}"/>
                  </a:ext>
                </a:extLst>
              </p:cNvPr>
              <p:cNvCxnSpPr>
                <a:cxnSpLocks/>
              </p:cNvCxnSpPr>
              <p:nvPr/>
            </p:nvCxnSpPr>
            <p:spPr>
              <a:xfrm>
                <a:off x="4645787" y="648708"/>
                <a:ext cx="276942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A191A9-B468-0262-1DBA-89BC52B24A2D}"/>
                  </a:ext>
                </a:extLst>
              </p:cNvPr>
              <p:cNvCxnSpPr>
                <a:cxnSpLocks/>
              </p:cNvCxnSpPr>
              <p:nvPr/>
            </p:nvCxnSpPr>
            <p:spPr>
              <a:xfrm>
                <a:off x="3229308" y="384387"/>
                <a:ext cx="7205330"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FAB7FD-0908-112D-F76A-7BBAF461F618}"/>
                  </a:ext>
                </a:extLst>
              </p:cNvPr>
              <p:cNvCxnSpPr/>
              <p:nvPr/>
            </p:nvCxnSpPr>
            <p:spPr>
              <a:xfrm>
                <a:off x="4600544" y="266700"/>
                <a:ext cx="0" cy="542681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860AE2-B671-61AD-3DB5-B3C50BCFAE49}"/>
                  </a:ext>
                </a:extLst>
              </p:cNvPr>
              <p:cNvCxnSpPr>
                <a:cxnSpLocks/>
              </p:cNvCxnSpPr>
              <p:nvPr/>
            </p:nvCxnSpPr>
            <p:spPr>
              <a:xfrm>
                <a:off x="2027161" y="374672"/>
                <a:ext cx="0" cy="501797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C6BD-475B-9D02-DD5C-455AD886130D}"/>
                  </a:ext>
                </a:extLst>
              </p:cNvPr>
              <p:cNvCxnSpPr>
                <a:cxnSpLocks/>
              </p:cNvCxnSpPr>
              <p:nvPr/>
            </p:nvCxnSpPr>
            <p:spPr>
              <a:xfrm>
                <a:off x="1881188" y="38576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13AB56-3A76-0454-7BA9-326EBEF98C6D}"/>
                  </a:ext>
                </a:extLst>
              </p:cNvPr>
              <p:cNvCxnSpPr>
                <a:cxnSpLocks/>
              </p:cNvCxnSpPr>
              <p:nvPr/>
            </p:nvCxnSpPr>
            <p:spPr>
              <a:xfrm>
                <a:off x="1868449" y="64531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C48000-4955-E45A-B804-90E0574CB18A}"/>
                  </a:ext>
                </a:extLst>
              </p:cNvPr>
              <p:cNvCxnSpPr>
                <a:cxnSpLocks/>
              </p:cNvCxnSpPr>
              <p:nvPr/>
            </p:nvCxnSpPr>
            <p:spPr>
              <a:xfrm>
                <a:off x="1868449" y="91439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91AE9C1-6045-9C22-A275-33CED5E9F7BE}"/>
                  </a:ext>
                </a:extLst>
              </p:cNvPr>
              <p:cNvCxnSpPr>
                <a:cxnSpLocks/>
              </p:cNvCxnSpPr>
              <p:nvPr/>
            </p:nvCxnSpPr>
            <p:spPr>
              <a:xfrm>
                <a:off x="1873213" y="1181101"/>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AC4FBB-6427-BB32-EF23-A2ACE62BD534}"/>
                  </a:ext>
                </a:extLst>
              </p:cNvPr>
              <p:cNvCxnSpPr>
                <a:cxnSpLocks/>
              </p:cNvCxnSpPr>
              <p:nvPr/>
            </p:nvCxnSpPr>
            <p:spPr>
              <a:xfrm>
                <a:off x="1860474" y="144065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112DEB4-F076-91D4-ECE3-151D4B0D18C1}"/>
                  </a:ext>
                </a:extLst>
              </p:cNvPr>
              <p:cNvCxnSpPr>
                <a:cxnSpLocks/>
              </p:cNvCxnSpPr>
              <p:nvPr/>
            </p:nvCxnSpPr>
            <p:spPr>
              <a:xfrm>
                <a:off x="1860474" y="17097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11E248-1277-3B98-402B-F9533DA25C2A}"/>
                  </a:ext>
                </a:extLst>
              </p:cNvPr>
              <p:cNvCxnSpPr>
                <a:cxnSpLocks/>
              </p:cNvCxnSpPr>
              <p:nvPr/>
            </p:nvCxnSpPr>
            <p:spPr>
              <a:xfrm>
                <a:off x="1873156" y="1971680"/>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A9CDC5-6C44-D17E-6C0D-16D7877A1275}"/>
                  </a:ext>
                </a:extLst>
              </p:cNvPr>
              <p:cNvCxnSpPr>
                <a:cxnSpLocks/>
              </p:cNvCxnSpPr>
              <p:nvPr/>
            </p:nvCxnSpPr>
            <p:spPr>
              <a:xfrm>
                <a:off x="1860417" y="22312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14AE64-391A-AC9E-BC85-365681039FE3}"/>
                  </a:ext>
                </a:extLst>
              </p:cNvPr>
              <p:cNvCxnSpPr>
                <a:cxnSpLocks/>
              </p:cNvCxnSpPr>
              <p:nvPr/>
            </p:nvCxnSpPr>
            <p:spPr>
              <a:xfrm>
                <a:off x="1869943" y="250031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9DC9B5-C2E5-CEBC-DCAE-8C651859D7B3}"/>
                  </a:ext>
                </a:extLst>
              </p:cNvPr>
              <p:cNvCxnSpPr>
                <a:cxnSpLocks/>
              </p:cNvCxnSpPr>
              <p:nvPr/>
            </p:nvCxnSpPr>
            <p:spPr>
              <a:xfrm>
                <a:off x="1874707" y="2767019"/>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C9633-A745-A708-EA50-EA327DFD6A86}"/>
                  </a:ext>
                </a:extLst>
              </p:cNvPr>
              <p:cNvCxnSpPr>
                <a:cxnSpLocks/>
              </p:cNvCxnSpPr>
              <p:nvPr/>
            </p:nvCxnSpPr>
            <p:spPr>
              <a:xfrm>
                <a:off x="1871494" y="302657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B4882D-07D6-2FC5-95D0-E0408B9F6EC4}"/>
                  </a:ext>
                </a:extLst>
              </p:cNvPr>
              <p:cNvCxnSpPr>
                <a:cxnSpLocks/>
              </p:cNvCxnSpPr>
              <p:nvPr/>
            </p:nvCxnSpPr>
            <p:spPr>
              <a:xfrm>
                <a:off x="1861968" y="3295654"/>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856612-6FD6-5B66-33F4-2157DF9DF76D}"/>
                  </a:ext>
                </a:extLst>
              </p:cNvPr>
              <p:cNvCxnSpPr>
                <a:cxnSpLocks/>
              </p:cNvCxnSpPr>
              <p:nvPr/>
            </p:nvCxnSpPr>
            <p:spPr>
              <a:xfrm>
                <a:off x="1881018" y="355859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2144E8-6554-2466-1DDD-7A10B4E9FEA1}"/>
                  </a:ext>
                </a:extLst>
              </p:cNvPr>
              <p:cNvCxnSpPr>
                <a:cxnSpLocks/>
              </p:cNvCxnSpPr>
              <p:nvPr/>
            </p:nvCxnSpPr>
            <p:spPr>
              <a:xfrm>
                <a:off x="1873042" y="381814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15C94E-0B33-9AB5-1674-89F298D9F087}"/>
                  </a:ext>
                </a:extLst>
              </p:cNvPr>
              <p:cNvCxnSpPr>
                <a:cxnSpLocks/>
              </p:cNvCxnSpPr>
              <p:nvPr/>
            </p:nvCxnSpPr>
            <p:spPr>
              <a:xfrm>
                <a:off x="1873042" y="408722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9E0F90-7568-252A-6F63-5C18726E0C59}"/>
                  </a:ext>
                </a:extLst>
              </p:cNvPr>
              <p:cNvCxnSpPr>
                <a:cxnSpLocks/>
              </p:cNvCxnSpPr>
              <p:nvPr/>
            </p:nvCxnSpPr>
            <p:spPr>
              <a:xfrm>
                <a:off x="1877806" y="433964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6B96E6-A380-D195-B935-4E93A879A0D8}"/>
                  </a:ext>
                </a:extLst>
              </p:cNvPr>
              <p:cNvCxnSpPr>
                <a:cxnSpLocks/>
              </p:cNvCxnSpPr>
              <p:nvPr/>
            </p:nvCxnSpPr>
            <p:spPr>
              <a:xfrm>
                <a:off x="1865067" y="459919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8AE6BC7-42DE-DC90-770A-FCFC0431AEDE}"/>
                  </a:ext>
                </a:extLst>
              </p:cNvPr>
              <p:cNvCxnSpPr>
                <a:cxnSpLocks/>
              </p:cNvCxnSpPr>
              <p:nvPr/>
            </p:nvCxnSpPr>
            <p:spPr>
              <a:xfrm>
                <a:off x="1865067" y="486827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FD7755-ACCA-0E7F-7CE9-1D1610A8F294}"/>
                  </a:ext>
                </a:extLst>
              </p:cNvPr>
              <p:cNvCxnSpPr>
                <a:cxnSpLocks/>
              </p:cNvCxnSpPr>
              <p:nvPr/>
            </p:nvCxnSpPr>
            <p:spPr>
              <a:xfrm>
                <a:off x="1870055" y="512783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76A921-2031-1B3F-C46D-A2C3113F774B}"/>
                  </a:ext>
                </a:extLst>
              </p:cNvPr>
              <p:cNvCxnSpPr>
                <a:cxnSpLocks/>
              </p:cNvCxnSpPr>
              <p:nvPr/>
            </p:nvCxnSpPr>
            <p:spPr>
              <a:xfrm>
                <a:off x="1876425" y="5397410"/>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7E95619-A7BA-CBB7-A30E-AD716DB187B0}"/>
                  </a:ext>
                </a:extLst>
              </p:cNvPr>
              <p:cNvCxnSpPr>
                <a:cxnSpLocks/>
              </p:cNvCxnSpPr>
              <p:nvPr/>
            </p:nvCxnSpPr>
            <p:spPr>
              <a:xfrm>
                <a:off x="2019129" y="5682422"/>
                <a:ext cx="8744665"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7948B6-CA84-45BC-B872-8A9E5443DC82}"/>
                  </a:ext>
                </a:extLst>
              </p:cNvPr>
              <p:cNvCxnSpPr>
                <a:cxnSpLocks/>
              </p:cNvCxnSpPr>
              <p:nvPr/>
            </p:nvCxnSpPr>
            <p:spPr>
              <a:xfrm flipV="1">
                <a:off x="4600544" y="56911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1A3CE9E-16B8-29F0-9691-7291057BC300}"/>
                  </a:ext>
                </a:extLst>
              </p:cNvPr>
              <p:cNvCxnSpPr>
                <a:cxnSpLocks/>
              </p:cNvCxnSpPr>
              <p:nvPr/>
            </p:nvCxnSpPr>
            <p:spPr>
              <a:xfrm flipV="1">
                <a:off x="5433979"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3CFF7A5-80E1-40E0-2D2C-644CA561E6E1}"/>
                  </a:ext>
                </a:extLst>
              </p:cNvPr>
              <p:cNvCxnSpPr>
                <a:cxnSpLocks/>
              </p:cNvCxnSpPr>
              <p:nvPr/>
            </p:nvCxnSpPr>
            <p:spPr>
              <a:xfrm flipV="1">
                <a:off x="5931663"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4CF0E16-0335-C356-6B9A-02F4642EB9B5}"/>
                  </a:ext>
                </a:extLst>
              </p:cNvPr>
              <p:cNvCxnSpPr>
                <a:cxnSpLocks/>
              </p:cNvCxnSpPr>
              <p:nvPr/>
            </p:nvCxnSpPr>
            <p:spPr>
              <a:xfrm flipV="1">
                <a:off x="6272182"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7280BF-5F1F-E640-E804-50A69FB0965E}"/>
                  </a:ext>
                </a:extLst>
              </p:cNvPr>
              <p:cNvCxnSpPr>
                <a:cxnSpLocks/>
              </p:cNvCxnSpPr>
              <p:nvPr/>
            </p:nvCxnSpPr>
            <p:spPr>
              <a:xfrm flipV="1">
                <a:off x="6550788"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2AF5F-0A9E-EC33-841A-71FF7A8205E3}"/>
                  </a:ext>
                </a:extLst>
              </p:cNvPr>
              <p:cNvCxnSpPr>
                <a:cxnSpLocks/>
              </p:cNvCxnSpPr>
              <p:nvPr/>
            </p:nvCxnSpPr>
            <p:spPr>
              <a:xfrm flipV="1">
                <a:off x="6765101"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A5D4E5-A03D-E45A-BA8A-3F4CD8762E26}"/>
                  </a:ext>
                </a:extLst>
              </p:cNvPr>
              <p:cNvCxnSpPr>
                <a:cxnSpLocks/>
              </p:cNvCxnSpPr>
              <p:nvPr/>
            </p:nvCxnSpPr>
            <p:spPr>
              <a:xfrm flipV="1">
                <a:off x="6950838"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02423E8-16AC-559D-D5EC-008190B6BAEF}"/>
                  </a:ext>
                </a:extLst>
              </p:cNvPr>
              <p:cNvCxnSpPr>
                <a:cxnSpLocks/>
              </p:cNvCxnSpPr>
              <p:nvPr/>
            </p:nvCxnSpPr>
            <p:spPr>
              <a:xfrm flipV="1">
                <a:off x="7124669"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3B8CB55-DD5E-3FD3-56D1-6391508FBF87}"/>
                  </a:ext>
                </a:extLst>
              </p:cNvPr>
              <p:cNvCxnSpPr>
                <a:cxnSpLocks/>
              </p:cNvCxnSpPr>
              <p:nvPr/>
            </p:nvCxnSpPr>
            <p:spPr>
              <a:xfrm flipV="1">
                <a:off x="7262782"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BB703F-C0AC-F169-66ED-5D29F425F5E0}"/>
                  </a:ext>
                </a:extLst>
              </p:cNvPr>
              <p:cNvCxnSpPr>
                <a:cxnSpLocks/>
              </p:cNvCxnSpPr>
              <p:nvPr/>
            </p:nvCxnSpPr>
            <p:spPr>
              <a:xfrm flipV="1">
                <a:off x="7386607"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A023F3-6CD2-DF11-257F-963B0881987B}"/>
                  </a:ext>
                </a:extLst>
              </p:cNvPr>
              <p:cNvCxnSpPr>
                <a:cxnSpLocks/>
              </p:cNvCxnSpPr>
              <p:nvPr/>
            </p:nvCxnSpPr>
            <p:spPr>
              <a:xfrm flipV="1">
                <a:off x="7512813"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1EC21A-3240-16FB-CDE2-FD779FFBEC8A}"/>
                  </a:ext>
                </a:extLst>
              </p:cNvPr>
              <p:cNvCxnSpPr>
                <a:cxnSpLocks/>
              </p:cNvCxnSpPr>
              <p:nvPr/>
            </p:nvCxnSpPr>
            <p:spPr>
              <a:xfrm flipV="1">
                <a:off x="7617588"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6AB3F0-E109-48BF-ADFF-5920E6B74E66}"/>
                  </a:ext>
                </a:extLst>
              </p:cNvPr>
              <p:cNvCxnSpPr>
                <a:cxnSpLocks/>
              </p:cNvCxnSpPr>
              <p:nvPr/>
            </p:nvCxnSpPr>
            <p:spPr>
              <a:xfrm flipV="1">
                <a:off x="771283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4D461B-2B42-DF1D-F994-A40CDCA6FDE0}"/>
                  </a:ext>
                </a:extLst>
              </p:cNvPr>
              <p:cNvCxnSpPr>
                <a:cxnSpLocks/>
              </p:cNvCxnSpPr>
              <p:nvPr/>
            </p:nvCxnSpPr>
            <p:spPr>
              <a:xfrm flipV="1">
                <a:off x="7803326" y="569186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068A826-9849-D798-B31F-C733A4A5C489}"/>
                  </a:ext>
                </a:extLst>
              </p:cNvPr>
              <p:cNvCxnSpPr>
                <a:cxnSpLocks/>
              </p:cNvCxnSpPr>
              <p:nvPr/>
            </p:nvCxnSpPr>
            <p:spPr>
              <a:xfrm flipV="1">
                <a:off x="78842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3D39FF4-8375-F175-D944-6772BF15A439}"/>
                  </a:ext>
                </a:extLst>
              </p:cNvPr>
              <p:cNvCxnSpPr>
                <a:cxnSpLocks/>
              </p:cNvCxnSpPr>
              <p:nvPr/>
            </p:nvCxnSpPr>
            <p:spPr>
              <a:xfrm flipV="1">
                <a:off x="7958107"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FB4F581-FFCD-CEF8-0191-3598D72B0EB8}"/>
                  </a:ext>
                </a:extLst>
              </p:cNvPr>
              <p:cNvCxnSpPr>
                <a:cxnSpLocks/>
              </p:cNvCxnSpPr>
              <p:nvPr/>
            </p:nvCxnSpPr>
            <p:spPr>
              <a:xfrm flipV="1">
                <a:off x="80366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CA616D7-BC63-BA0D-5160-46DA04A9564A}"/>
                  </a:ext>
                </a:extLst>
              </p:cNvPr>
              <p:cNvCxnSpPr>
                <a:cxnSpLocks/>
              </p:cNvCxnSpPr>
              <p:nvPr/>
            </p:nvCxnSpPr>
            <p:spPr>
              <a:xfrm flipV="1">
                <a:off x="81009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DFD12C-497A-68D6-FF9B-A7AC68A01B01}"/>
                  </a:ext>
                </a:extLst>
              </p:cNvPr>
              <p:cNvCxnSpPr>
                <a:cxnSpLocks/>
              </p:cNvCxnSpPr>
              <p:nvPr/>
            </p:nvCxnSpPr>
            <p:spPr>
              <a:xfrm flipV="1">
                <a:off x="81771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558B44-4192-6C15-389A-14F51BCBD5D7}"/>
                  </a:ext>
                </a:extLst>
              </p:cNvPr>
              <p:cNvCxnSpPr>
                <a:cxnSpLocks/>
              </p:cNvCxnSpPr>
              <p:nvPr/>
            </p:nvCxnSpPr>
            <p:spPr>
              <a:xfrm flipV="1">
                <a:off x="8239094"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371C0D2-8971-7A41-1CE4-D3E4327A6CEB}"/>
                  </a:ext>
                </a:extLst>
              </p:cNvPr>
              <p:cNvCxnSpPr>
                <a:cxnSpLocks/>
              </p:cNvCxnSpPr>
              <p:nvPr/>
            </p:nvCxnSpPr>
            <p:spPr>
              <a:xfrm flipV="1">
                <a:off x="8298626"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918D92A-71D0-987F-2EF2-624391DA8BE4}"/>
                  </a:ext>
                </a:extLst>
              </p:cNvPr>
              <p:cNvCxnSpPr>
                <a:cxnSpLocks/>
              </p:cNvCxnSpPr>
              <p:nvPr/>
            </p:nvCxnSpPr>
            <p:spPr>
              <a:xfrm flipV="1">
                <a:off x="834863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787AC65-75D1-B560-1933-3C9F85BDA747}"/>
                  </a:ext>
                </a:extLst>
              </p:cNvPr>
              <p:cNvCxnSpPr>
                <a:cxnSpLocks/>
              </p:cNvCxnSpPr>
              <p:nvPr/>
            </p:nvCxnSpPr>
            <p:spPr>
              <a:xfrm flipV="1">
                <a:off x="8408163"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F745D9-524F-C91D-C411-81C7BE14D93B}"/>
                  </a:ext>
                </a:extLst>
              </p:cNvPr>
              <p:cNvCxnSpPr>
                <a:cxnSpLocks/>
              </p:cNvCxnSpPr>
              <p:nvPr/>
            </p:nvCxnSpPr>
            <p:spPr>
              <a:xfrm flipV="1">
                <a:off x="8458171"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9E280FD-FB98-AD3F-2DFD-D6EFCB42DB42}"/>
                  </a:ext>
                </a:extLst>
              </p:cNvPr>
              <p:cNvCxnSpPr>
                <a:cxnSpLocks/>
              </p:cNvCxnSpPr>
              <p:nvPr/>
            </p:nvCxnSpPr>
            <p:spPr>
              <a:xfrm flipV="1">
                <a:off x="850579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AB61D01-1B83-BF8F-1770-9E08218A0309}"/>
                  </a:ext>
                </a:extLst>
              </p:cNvPr>
              <p:cNvCxnSpPr>
                <a:cxnSpLocks/>
              </p:cNvCxnSpPr>
              <p:nvPr/>
            </p:nvCxnSpPr>
            <p:spPr>
              <a:xfrm flipV="1">
                <a:off x="8548658"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A3C16C-9163-EBAD-48AD-B5CC14432331}"/>
                  </a:ext>
                </a:extLst>
              </p:cNvPr>
              <p:cNvCxnSpPr>
                <a:cxnSpLocks/>
              </p:cNvCxnSpPr>
              <p:nvPr/>
            </p:nvCxnSpPr>
            <p:spPr>
              <a:xfrm flipV="1">
                <a:off x="8591521" y="5692112"/>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68A0682-B7A6-86A6-7CD3-EACDDD63BA7B}"/>
                  </a:ext>
                </a:extLst>
              </p:cNvPr>
              <p:cNvCxnSpPr>
                <a:cxnSpLocks/>
              </p:cNvCxnSpPr>
              <p:nvPr/>
            </p:nvCxnSpPr>
            <p:spPr>
              <a:xfrm flipV="1">
                <a:off x="863914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4AE1CAB-6CB8-219D-9624-BD4A63DBE474}"/>
                  </a:ext>
                </a:extLst>
              </p:cNvPr>
              <p:cNvCxnSpPr>
                <a:cxnSpLocks/>
              </p:cNvCxnSpPr>
              <p:nvPr/>
            </p:nvCxnSpPr>
            <p:spPr>
              <a:xfrm flipV="1">
                <a:off x="8684390"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6D1A38F-FCA0-5B53-76FF-DCF3166FD918}"/>
                  </a:ext>
                </a:extLst>
              </p:cNvPr>
              <p:cNvCxnSpPr>
                <a:cxnSpLocks/>
              </p:cNvCxnSpPr>
              <p:nvPr/>
            </p:nvCxnSpPr>
            <p:spPr>
              <a:xfrm flipV="1">
                <a:off x="8732015"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9665E1-58E4-47E2-89E1-58F5C554EB09}"/>
                  </a:ext>
                </a:extLst>
              </p:cNvPr>
              <p:cNvCxnSpPr>
                <a:cxnSpLocks/>
              </p:cNvCxnSpPr>
              <p:nvPr/>
            </p:nvCxnSpPr>
            <p:spPr>
              <a:xfrm flipV="1">
                <a:off x="880583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73C8703-2943-EEEF-B0F6-1361C0567528}"/>
                  </a:ext>
                </a:extLst>
              </p:cNvPr>
              <p:cNvCxnSpPr>
                <a:cxnSpLocks/>
              </p:cNvCxnSpPr>
              <p:nvPr/>
            </p:nvCxnSpPr>
            <p:spPr>
              <a:xfrm flipV="1">
                <a:off x="8767733"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4B13856-7AC8-D488-F65D-655941B0A661}"/>
                  </a:ext>
                </a:extLst>
              </p:cNvPr>
              <p:cNvCxnSpPr>
                <a:cxnSpLocks/>
              </p:cNvCxnSpPr>
              <p:nvPr/>
            </p:nvCxnSpPr>
            <p:spPr>
              <a:xfrm flipV="1">
                <a:off x="8841552"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3045C1-7CEE-3A7B-22A8-3D73A73EF9EB}"/>
                  </a:ext>
                </a:extLst>
              </p:cNvPr>
              <p:cNvCxnSpPr>
                <a:cxnSpLocks/>
              </p:cNvCxnSpPr>
              <p:nvPr/>
            </p:nvCxnSpPr>
            <p:spPr>
              <a:xfrm flipV="1">
                <a:off x="887489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ED120B6-F6BA-52F7-65D2-A71EC14B19BB}"/>
                  </a:ext>
                </a:extLst>
              </p:cNvPr>
              <p:cNvCxnSpPr>
                <a:cxnSpLocks/>
              </p:cNvCxnSpPr>
              <p:nvPr/>
            </p:nvCxnSpPr>
            <p:spPr>
              <a:xfrm flipV="1">
                <a:off x="890108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7529F24-ECA0-ACBF-426A-527B32A1569E}"/>
                  </a:ext>
                </a:extLst>
              </p:cNvPr>
              <p:cNvCxnSpPr>
                <a:cxnSpLocks/>
              </p:cNvCxnSpPr>
              <p:nvPr/>
            </p:nvCxnSpPr>
            <p:spPr>
              <a:xfrm flipV="1">
                <a:off x="8941565"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476D79-686F-EEA8-71C0-980BD18AD214}"/>
                  </a:ext>
                </a:extLst>
              </p:cNvPr>
              <p:cNvCxnSpPr>
                <a:cxnSpLocks/>
              </p:cNvCxnSpPr>
              <p:nvPr/>
            </p:nvCxnSpPr>
            <p:spPr>
              <a:xfrm flipV="1">
                <a:off x="897014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4992989-EF40-68F5-AC73-FCEB94790876}"/>
                  </a:ext>
                </a:extLst>
              </p:cNvPr>
              <p:cNvCxnSpPr>
                <a:cxnSpLocks/>
              </p:cNvCxnSpPr>
              <p:nvPr/>
            </p:nvCxnSpPr>
            <p:spPr>
              <a:xfrm flipV="1">
                <a:off x="899871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281650CF-898B-398D-3C44-C33379127FB7}"/>
                  </a:ext>
                </a:extLst>
              </p:cNvPr>
              <p:cNvSpPr/>
              <p:nvPr/>
            </p:nvSpPr>
            <p:spPr>
              <a:xfrm>
                <a:off x="9027258" y="5680266"/>
                <a:ext cx="1728819" cy="15291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1" name="TextBox 110">
              <a:extLst>
                <a:ext uri="{FF2B5EF4-FFF2-40B4-BE49-F238E27FC236}">
                  <a16:creationId xmlns:a16="http://schemas.microsoft.com/office/drawing/2014/main" id="{E13AF324-408D-348F-0A95-988923F54302}"/>
                </a:ext>
              </a:extLst>
            </p:cNvPr>
            <p:cNvSpPr txBox="1"/>
            <p:nvPr/>
          </p:nvSpPr>
          <p:spPr>
            <a:xfrm>
              <a:off x="5541771" y="8124594"/>
              <a:ext cx="2818071"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control</a:t>
              </a:r>
            </a:p>
          </p:txBody>
        </p:sp>
        <p:sp>
          <p:nvSpPr>
            <p:cNvPr id="112" name="TextBox 111">
              <a:extLst>
                <a:ext uri="{FF2B5EF4-FFF2-40B4-BE49-F238E27FC236}">
                  <a16:creationId xmlns:a16="http://schemas.microsoft.com/office/drawing/2014/main" id="{E848071E-92CF-DBA2-ADA0-5F9780759A04}"/>
                </a:ext>
              </a:extLst>
            </p:cNvPr>
            <p:cNvSpPr txBox="1"/>
            <p:nvPr/>
          </p:nvSpPr>
          <p:spPr>
            <a:xfrm>
              <a:off x="9755015" y="8126786"/>
              <a:ext cx="678307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electronic monitoring</a:t>
              </a:r>
            </a:p>
          </p:txBody>
        </p:sp>
        <p:sp>
          <p:nvSpPr>
            <p:cNvPr id="113" name="TextBox 112">
              <a:extLst>
                <a:ext uri="{FF2B5EF4-FFF2-40B4-BE49-F238E27FC236}">
                  <a16:creationId xmlns:a16="http://schemas.microsoft.com/office/drawing/2014/main" id="{94A4CF2B-C7A3-D00B-0C17-8520CFA0CD86}"/>
                </a:ext>
              </a:extLst>
            </p:cNvPr>
            <p:cNvSpPr txBox="1"/>
            <p:nvPr/>
          </p:nvSpPr>
          <p:spPr>
            <a:xfrm>
              <a:off x="8406520" y="8829945"/>
              <a:ext cx="845273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1            2      3   4      6   </a:t>
              </a:r>
              <a:r>
                <a:rPr lang="en-AU" sz="1600" dirty="0">
                  <a:solidFill>
                    <a:prstClr val="black"/>
                  </a:solidFill>
                  <a:latin typeface="Public Sans" pitchFamily="2" charset="0"/>
                </a:rPr>
                <a:t> </a:t>
              </a:r>
              <a:r>
                <a:rPr lang="en-AU" sz="2400" dirty="0">
                  <a:solidFill>
                    <a:prstClr val="black"/>
                  </a:solidFill>
                  <a:latin typeface="Public Sans" pitchFamily="2" charset="0"/>
                </a:rPr>
                <a:t>8   12   18   27    41    61    91     144</a:t>
              </a:r>
            </a:p>
          </p:txBody>
        </p:sp>
      </p:grpSp>
      <p:sp>
        <p:nvSpPr>
          <p:cNvPr id="116" name="TextBox 115">
            <a:extLst>
              <a:ext uri="{FF2B5EF4-FFF2-40B4-BE49-F238E27FC236}">
                <a16:creationId xmlns:a16="http://schemas.microsoft.com/office/drawing/2014/main" id="{A1705E37-EA6F-8BBA-1200-D56298580C72}"/>
              </a:ext>
            </a:extLst>
          </p:cNvPr>
          <p:cNvSpPr txBox="1"/>
          <p:nvPr/>
        </p:nvSpPr>
        <p:spPr>
          <a:xfrm>
            <a:off x="2052654" y="502320"/>
            <a:ext cx="15587641" cy="954107"/>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Prior studies of electronic monitoring have produced mixed and highly context-dependent results</a:t>
            </a:r>
          </a:p>
        </p:txBody>
      </p:sp>
      <p:sp>
        <p:nvSpPr>
          <p:cNvPr id="108" name="Rectangle 107">
            <a:extLst>
              <a:ext uri="{FF2B5EF4-FFF2-40B4-BE49-F238E27FC236}">
                <a16:creationId xmlns:a16="http://schemas.microsoft.com/office/drawing/2014/main" id="{1FB1E342-DC05-BBE6-3945-9B4D0713C967}"/>
              </a:ext>
            </a:extLst>
          </p:cNvPr>
          <p:cNvSpPr/>
          <p:nvPr/>
        </p:nvSpPr>
        <p:spPr>
          <a:xfrm>
            <a:off x="2313295" y="1671668"/>
            <a:ext cx="14967740" cy="654405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631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4EDD5E96-0CBA-68A6-64BF-76D7D5BBB2C2}"/>
              </a:ext>
            </a:extLst>
          </p:cNvPr>
          <p:cNvGrpSpPr/>
          <p:nvPr/>
        </p:nvGrpSpPr>
        <p:grpSpPr>
          <a:xfrm>
            <a:off x="3723573" y="2814839"/>
            <a:ext cx="11706927" cy="2354670"/>
            <a:chOff x="2159659" y="3073399"/>
            <a:chExt cx="11706927" cy="2070101"/>
          </a:xfrm>
        </p:grpSpPr>
        <p:sp>
          <p:nvSpPr>
            <p:cNvPr id="46" name="Rectangle: Rounded Corners 45">
              <a:extLst>
                <a:ext uri="{FF2B5EF4-FFF2-40B4-BE49-F238E27FC236}">
                  <a16:creationId xmlns:a16="http://schemas.microsoft.com/office/drawing/2014/main" id="{B40301CE-8039-F829-D0B2-C7ED97F83732}"/>
                </a:ext>
              </a:extLst>
            </p:cNvPr>
            <p:cNvSpPr/>
            <p:nvPr/>
          </p:nvSpPr>
          <p:spPr>
            <a:xfrm>
              <a:off x="2159659" y="3073400"/>
              <a:ext cx="2393291" cy="2070100"/>
            </a:xfrm>
            <a:prstGeom prst="roundRect">
              <a:avLst>
                <a:gd name="adj" fmla="val 8297"/>
              </a:avLst>
            </a:prstGeom>
            <a:solidFill>
              <a:srgbClr val="ECB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47" name="Rectangle 46">
              <a:extLst>
                <a:ext uri="{FF2B5EF4-FFF2-40B4-BE49-F238E27FC236}">
                  <a16:creationId xmlns:a16="http://schemas.microsoft.com/office/drawing/2014/main" id="{761E2FA2-B8C2-5ED9-3140-91B9A9B3BD45}"/>
                </a:ext>
              </a:extLst>
            </p:cNvPr>
            <p:cNvSpPr/>
            <p:nvPr/>
          </p:nvSpPr>
          <p:spPr>
            <a:xfrm>
              <a:off x="3629758" y="3073400"/>
              <a:ext cx="2686050" cy="2070100"/>
            </a:xfrm>
            <a:prstGeom prst="rect">
              <a:avLst/>
            </a:prstGeom>
            <a:solidFill>
              <a:srgbClr val="184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48" name="Teardrop 47">
              <a:extLst>
                <a:ext uri="{FF2B5EF4-FFF2-40B4-BE49-F238E27FC236}">
                  <a16:creationId xmlns:a16="http://schemas.microsoft.com/office/drawing/2014/main" id="{9C8A1E99-B980-890C-5D19-194EB9108CEB}"/>
                </a:ext>
              </a:extLst>
            </p:cNvPr>
            <p:cNvSpPr/>
            <p:nvPr/>
          </p:nvSpPr>
          <p:spPr>
            <a:xfrm rot="2744645">
              <a:off x="3111943" y="3834197"/>
              <a:ext cx="549238" cy="549238"/>
            </a:xfrm>
            <a:prstGeom prst="teardrop">
              <a:avLst/>
            </a:prstGeom>
            <a:solidFill>
              <a:srgbClr val="ECB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49" name="Rectangle 48">
              <a:extLst>
                <a:ext uri="{FF2B5EF4-FFF2-40B4-BE49-F238E27FC236}">
                  <a16:creationId xmlns:a16="http://schemas.microsoft.com/office/drawing/2014/main" id="{AED92545-2B7B-A7CA-4986-81CA9265FD25}"/>
                </a:ext>
              </a:extLst>
            </p:cNvPr>
            <p:cNvSpPr/>
            <p:nvPr/>
          </p:nvSpPr>
          <p:spPr>
            <a:xfrm>
              <a:off x="6315808" y="3073399"/>
              <a:ext cx="7550778" cy="20701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grpSp>
      <p:grpSp>
        <p:nvGrpSpPr>
          <p:cNvPr id="50" name="Group 49">
            <a:extLst>
              <a:ext uri="{FF2B5EF4-FFF2-40B4-BE49-F238E27FC236}">
                <a16:creationId xmlns:a16="http://schemas.microsoft.com/office/drawing/2014/main" id="{D5129B6B-41DC-7361-E9EA-992AC9620BD9}"/>
              </a:ext>
            </a:extLst>
          </p:cNvPr>
          <p:cNvGrpSpPr/>
          <p:nvPr/>
        </p:nvGrpSpPr>
        <p:grpSpPr>
          <a:xfrm>
            <a:off x="3723573" y="5715370"/>
            <a:ext cx="11706927" cy="2354670"/>
            <a:chOff x="2159659" y="3073399"/>
            <a:chExt cx="11706927" cy="2070101"/>
          </a:xfrm>
        </p:grpSpPr>
        <p:sp>
          <p:nvSpPr>
            <p:cNvPr id="51" name="Rectangle: Rounded Corners 50">
              <a:extLst>
                <a:ext uri="{FF2B5EF4-FFF2-40B4-BE49-F238E27FC236}">
                  <a16:creationId xmlns:a16="http://schemas.microsoft.com/office/drawing/2014/main" id="{D15E95C3-E913-F094-F31F-A1202427A6D9}"/>
                </a:ext>
              </a:extLst>
            </p:cNvPr>
            <p:cNvSpPr/>
            <p:nvPr/>
          </p:nvSpPr>
          <p:spPr>
            <a:xfrm>
              <a:off x="2159659" y="3073400"/>
              <a:ext cx="2393291" cy="2070100"/>
            </a:xfrm>
            <a:prstGeom prst="roundRect">
              <a:avLst>
                <a:gd name="adj" fmla="val 8297"/>
              </a:avLst>
            </a:prstGeom>
            <a:solidFill>
              <a:srgbClr val="5FB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52" name="Rectangle 51">
              <a:extLst>
                <a:ext uri="{FF2B5EF4-FFF2-40B4-BE49-F238E27FC236}">
                  <a16:creationId xmlns:a16="http://schemas.microsoft.com/office/drawing/2014/main" id="{D8E1C954-67F8-B2B6-1701-352454D53CA8}"/>
                </a:ext>
              </a:extLst>
            </p:cNvPr>
            <p:cNvSpPr/>
            <p:nvPr/>
          </p:nvSpPr>
          <p:spPr>
            <a:xfrm>
              <a:off x="3629758" y="3073400"/>
              <a:ext cx="2686050" cy="2070100"/>
            </a:xfrm>
            <a:prstGeom prst="rect">
              <a:avLst/>
            </a:prstGeom>
            <a:solidFill>
              <a:srgbClr val="184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latin typeface="Public Sans" pitchFamily="2" charset="0"/>
              </a:endParaRPr>
            </a:p>
          </p:txBody>
        </p:sp>
        <p:sp>
          <p:nvSpPr>
            <p:cNvPr id="53" name="Teardrop 52">
              <a:extLst>
                <a:ext uri="{FF2B5EF4-FFF2-40B4-BE49-F238E27FC236}">
                  <a16:creationId xmlns:a16="http://schemas.microsoft.com/office/drawing/2014/main" id="{AFDE98ED-DBD2-1289-A786-C87ACDBB0739}"/>
                </a:ext>
              </a:extLst>
            </p:cNvPr>
            <p:cNvSpPr/>
            <p:nvPr/>
          </p:nvSpPr>
          <p:spPr>
            <a:xfrm rot="2744645">
              <a:off x="3111943" y="3834197"/>
              <a:ext cx="549238" cy="549238"/>
            </a:xfrm>
            <a:prstGeom prst="teardrop">
              <a:avLst/>
            </a:prstGeom>
            <a:solidFill>
              <a:srgbClr val="5FB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54" name="Rectangle 53">
              <a:extLst>
                <a:ext uri="{FF2B5EF4-FFF2-40B4-BE49-F238E27FC236}">
                  <a16:creationId xmlns:a16="http://schemas.microsoft.com/office/drawing/2014/main" id="{20B0E0C8-56F2-5D76-B159-4C6AE5154B43}"/>
                </a:ext>
              </a:extLst>
            </p:cNvPr>
            <p:cNvSpPr/>
            <p:nvPr/>
          </p:nvSpPr>
          <p:spPr>
            <a:xfrm>
              <a:off x="6315808" y="3073399"/>
              <a:ext cx="7550778" cy="20701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grpSp>
      <p:pic>
        <p:nvPicPr>
          <p:cNvPr id="34" name="Graphic 33" descr="Court with solid fill">
            <a:extLst>
              <a:ext uri="{FF2B5EF4-FFF2-40B4-BE49-F238E27FC236}">
                <a16:creationId xmlns:a16="http://schemas.microsoft.com/office/drawing/2014/main" id="{BC6B8D63-6BE7-ECD9-6D43-4B0551D27F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2340" y="6367333"/>
            <a:ext cx="1034440" cy="1034440"/>
          </a:xfrm>
          <a:prstGeom prst="rect">
            <a:avLst/>
          </a:prstGeom>
        </p:spPr>
      </p:pic>
      <p:sp>
        <p:nvSpPr>
          <p:cNvPr id="37" name="TextBox 36">
            <a:extLst>
              <a:ext uri="{FF2B5EF4-FFF2-40B4-BE49-F238E27FC236}">
                <a16:creationId xmlns:a16="http://schemas.microsoft.com/office/drawing/2014/main" id="{687E6C1F-6DD3-4519-0CC9-360A26DD380C}"/>
              </a:ext>
            </a:extLst>
          </p:cNvPr>
          <p:cNvSpPr txBox="1"/>
          <p:nvPr/>
        </p:nvSpPr>
        <p:spPr>
          <a:xfrm>
            <a:off x="5176433" y="2814839"/>
            <a:ext cx="3404717" cy="2862322"/>
          </a:xfrm>
          <a:prstGeom prst="rect">
            <a:avLst/>
          </a:prstGeom>
          <a:noFill/>
        </p:spPr>
        <p:txBody>
          <a:bodyPr wrap="square" rtlCol="0">
            <a:spAutoFit/>
          </a:bodyPr>
          <a:lstStyle/>
          <a:p>
            <a:pPr defTabSz="685800">
              <a:defRPr/>
            </a:pP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SA DCS Women’s </a:t>
            </a:r>
            <a:br>
              <a:rPr lang="en-AU" sz="2000" b="1" dirty="0">
                <a:solidFill>
                  <a:schemeClr val="bg1"/>
                </a:solidFill>
                <a:latin typeface="Public Sans" pitchFamily="2" charset="0"/>
                <a:ea typeface="Open Sans Semibold" panose="020B0706030804020204" pitchFamily="34" charset="0"/>
                <a:cs typeface="Arial" panose="020B0604020202020204" pitchFamily="34" charset="0"/>
              </a:rPr>
            </a:b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Safety Package </a:t>
            </a:r>
            <a:br>
              <a:rPr lang="en-AU" sz="2000" b="1" dirty="0">
                <a:solidFill>
                  <a:schemeClr val="bg1"/>
                </a:solidFill>
                <a:latin typeface="Public Sans" pitchFamily="2" charset="0"/>
                <a:ea typeface="Open Sans Semibold" panose="020B0706030804020204" pitchFamily="34" charset="0"/>
                <a:cs typeface="Arial" panose="020B0604020202020204" pitchFamily="34" charset="0"/>
              </a:rPr>
            </a:b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Technology Trial</a:t>
            </a: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r>
              <a:rPr lang="en-AU" sz="2000" dirty="0">
                <a:solidFill>
                  <a:schemeClr val="bg1"/>
                </a:solidFill>
                <a:latin typeface="Public Sans" pitchFamily="2" charset="0"/>
                <a:ea typeface="Open Sans Semibold" panose="020B0706030804020204" pitchFamily="34" charset="0"/>
                <a:cs typeface="Arial" panose="020B0604020202020204" pitchFamily="34" charset="0"/>
              </a:rPr>
              <a:t>South Australia</a:t>
            </a:r>
          </a:p>
        </p:txBody>
      </p:sp>
      <p:sp>
        <p:nvSpPr>
          <p:cNvPr id="39" name="TextBox 38">
            <a:extLst>
              <a:ext uri="{FF2B5EF4-FFF2-40B4-BE49-F238E27FC236}">
                <a16:creationId xmlns:a16="http://schemas.microsoft.com/office/drawing/2014/main" id="{E85D774F-10FD-AB4E-61B7-E6EC59BD2D73}"/>
              </a:ext>
            </a:extLst>
          </p:cNvPr>
          <p:cNvSpPr txBox="1"/>
          <p:nvPr/>
        </p:nvSpPr>
        <p:spPr>
          <a:xfrm>
            <a:off x="5194337" y="5697731"/>
            <a:ext cx="3404717" cy="2862322"/>
          </a:xfrm>
          <a:prstGeom prst="rect">
            <a:avLst/>
          </a:prstGeom>
          <a:noFill/>
        </p:spPr>
        <p:txBody>
          <a:bodyPr wrap="square" rtlCol="0">
            <a:spAutoFit/>
          </a:bodyPr>
          <a:lstStyle/>
          <a:p>
            <a:pPr defTabSz="685800">
              <a:defRPr/>
            </a:pP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General electronic monitoring in NSW</a:t>
            </a: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r>
              <a:rPr lang="en-AU" sz="2000" dirty="0">
                <a:solidFill>
                  <a:schemeClr val="bg1"/>
                </a:solidFill>
                <a:latin typeface="Public Sans" pitchFamily="2" charset="0"/>
                <a:ea typeface="Open Sans Semibold" panose="020B0706030804020204" pitchFamily="34" charset="0"/>
                <a:cs typeface="Arial" panose="020B0604020202020204" pitchFamily="34" charset="0"/>
              </a:rPr>
              <a:t>New South Wales</a:t>
            </a:r>
          </a:p>
        </p:txBody>
      </p:sp>
      <p:pic>
        <p:nvPicPr>
          <p:cNvPr id="55" name="Graphic 54" descr="Police male with solid fill">
            <a:extLst>
              <a:ext uri="{FF2B5EF4-FFF2-40B4-BE49-F238E27FC236}">
                <a16:creationId xmlns:a16="http://schemas.microsoft.com/office/drawing/2014/main" id="{AFFCD394-4442-B125-3053-5F9C0AAC4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72340" y="3481325"/>
            <a:ext cx="1058952" cy="1058952"/>
          </a:xfrm>
          <a:prstGeom prst="rect">
            <a:avLst/>
          </a:prstGeom>
        </p:spPr>
      </p:pic>
      <p:sp>
        <p:nvSpPr>
          <p:cNvPr id="57" name="TextBox 56">
            <a:extLst>
              <a:ext uri="{FF2B5EF4-FFF2-40B4-BE49-F238E27FC236}">
                <a16:creationId xmlns:a16="http://schemas.microsoft.com/office/drawing/2014/main" id="{6A72E412-8C46-72A4-E58B-76F36CAB53F4}"/>
              </a:ext>
            </a:extLst>
          </p:cNvPr>
          <p:cNvSpPr txBox="1"/>
          <p:nvPr/>
        </p:nvSpPr>
        <p:spPr>
          <a:xfrm>
            <a:off x="8400422" y="2278918"/>
            <a:ext cx="3404717" cy="400110"/>
          </a:xfrm>
          <a:prstGeom prst="rect">
            <a:avLst/>
          </a:prstGeom>
          <a:noFill/>
        </p:spPr>
        <p:txBody>
          <a:bodyPr wrap="square" rtlCol="0">
            <a:spAutoFit/>
          </a:bodyPr>
          <a:lstStyle/>
          <a:p>
            <a:pPr defTabSz="685800">
              <a:defRPr/>
            </a:pPr>
            <a:r>
              <a:rPr lang="en-AU" sz="2000" b="1" dirty="0">
                <a:latin typeface="Public Sans" pitchFamily="2" charset="0"/>
                <a:ea typeface="Open Sans Semibold" panose="020B0706030804020204" pitchFamily="34" charset="0"/>
                <a:cs typeface="Arial" panose="020B0604020202020204" pitchFamily="34" charset="0"/>
              </a:rPr>
              <a:t>Targets</a:t>
            </a:r>
          </a:p>
        </p:txBody>
      </p:sp>
      <p:sp>
        <p:nvSpPr>
          <p:cNvPr id="58" name="TextBox 57">
            <a:extLst>
              <a:ext uri="{FF2B5EF4-FFF2-40B4-BE49-F238E27FC236}">
                <a16:creationId xmlns:a16="http://schemas.microsoft.com/office/drawing/2014/main" id="{93A7FB64-E062-847A-6041-E0B27DF300C9}"/>
              </a:ext>
            </a:extLst>
          </p:cNvPr>
          <p:cNvSpPr txBox="1"/>
          <p:nvPr/>
        </p:nvSpPr>
        <p:spPr>
          <a:xfrm>
            <a:off x="8400422" y="2938803"/>
            <a:ext cx="3404717" cy="707886"/>
          </a:xfrm>
          <a:prstGeom prst="rect">
            <a:avLst/>
          </a:prstGeom>
          <a:noFill/>
        </p:spPr>
        <p:txBody>
          <a:bodyPr wrap="square" rtlCol="0">
            <a:spAutoFit/>
          </a:bodyPr>
          <a:lstStyle/>
          <a:p>
            <a:pPr defTabSz="685800">
              <a:defRPr/>
            </a:pPr>
            <a:r>
              <a:rPr lang="en-AU" sz="2000" dirty="0">
                <a:latin typeface="Public Sans" pitchFamily="2" charset="0"/>
                <a:ea typeface="Open Sans Semibold" panose="020B0706030804020204" pitchFamily="34" charset="0"/>
                <a:cs typeface="Arial" panose="020B0604020202020204" pitchFamily="34" charset="0"/>
              </a:rPr>
              <a:t>Domestic violence </a:t>
            </a:r>
          </a:p>
          <a:p>
            <a:pPr defTabSz="685800">
              <a:defRPr/>
            </a:pPr>
            <a:r>
              <a:rPr lang="en-AU" sz="2000" dirty="0">
                <a:latin typeface="Public Sans" pitchFamily="2" charset="0"/>
                <a:ea typeface="Open Sans Semibold" panose="020B0706030804020204" pitchFamily="34" charset="0"/>
                <a:cs typeface="Arial" panose="020B0604020202020204" pitchFamily="34" charset="0"/>
              </a:rPr>
              <a:t>offenders on bail</a:t>
            </a:r>
          </a:p>
        </p:txBody>
      </p:sp>
      <p:sp>
        <p:nvSpPr>
          <p:cNvPr id="59" name="TextBox 58">
            <a:extLst>
              <a:ext uri="{FF2B5EF4-FFF2-40B4-BE49-F238E27FC236}">
                <a16:creationId xmlns:a16="http://schemas.microsoft.com/office/drawing/2014/main" id="{ED7689CA-6B94-03F8-2ED8-EAC96072D876}"/>
              </a:ext>
            </a:extLst>
          </p:cNvPr>
          <p:cNvSpPr txBox="1"/>
          <p:nvPr/>
        </p:nvSpPr>
        <p:spPr>
          <a:xfrm>
            <a:off x="8400422" y="5818787"/>
            <a:ext cx="3404717" cy="707886"/>
          </a:xfrm>
          <a:prstGeom prst="rect">
            <a:avLst/>
          </a:prstGeom>
          <a:noFill/>
        </p:spPr>
        <p:txBody>
          <a:bodyPr wrap="square" rtlCol="0">
            <a:spAutoFit/>
          </a:bodyPr>
          <a:lstStyle/>
          <a:p>
            <a:pPr defTabSz="685800">
              <a:defRPr/>
            </a:pPr>
            <a:r>
              <a:rPr lang="en-AU" sz="2000" dirty="0">
                <a:latin typeface="Public Sans" pitchFamily="2" charset="0"/>
                <a:ea typeface="Open Sans Semibold" panose="020B0706030804020204" pitchFamily="34" charset="0"/>
                <a:cs typeface="Arial" panose="020B0604020202020204" pitchFamily="34" charset="0"/>
              </a:rPr>
              <a:t>General offenders </a:t>
            </a:r>
          </a:p>
          <a:p>
            <a:pPr defTabSz="685800">
              <a:defRPr/>
            </a:pPr>
            <a:r>
              <a:rPr lang="en-AU" sz="2000" dirty="0">
                <a:latin typeface="Public Sans" pitchFamily="2" charset="0"/>
                <a:ea typeface="Open Sans Semibold" panose="020B0706030804020204" pitchFamily="34" charset="0"/>
                <a:cs typeface="Arial" panose="020B0604020202020204" pitchFamily="34" charset="0"/>
              </a:rPr>
              <a:t>on home detention</a:t>
            </a:r>
          </a:p>
        </p:txBody>
      </p:sp>
      <p:sp>
        <p:nvSpPr>
          <p:cNvPr id="72" name="TextBox 71">
            <a:extLst>
              <a:ext uri="{FF2B5EF4-FFF2-40B4-BE49-F238E27FC236}">
                <a16:creationId xmlns:a16="http://schemas.microsoft.com/office/drawing/2014/main" id="{FBCA5EBF-2940-71D2-8394-39018F215A0B}"/>
              </a:ext>
            </a:extLst>
          </p:cNvPr>
          <p:cNvSpPr txBox="1"/>
          <p:nvPr/>
        </p:nvSpPr>
        <p:spPr>
          <a:xfrm>
            <a:off x="11315705" y="2277611"/>
            <a:ext cx="3404717" cy="400110"/>
          </a:xfrm>
          <a:prstGeom prst="rect">
            <a:avLst/>
          </a:prstGeom>
          <a:noFill/>
        </p:spPr>
        <p:txBody>
          <a:bodyPr wrap="square" rtlCol="0">
            <a:spAutoFit/>
          </a:bodyPr>
          <a:lstStyle/>
          <a:p>
            <a:pPr defTabSz="685800">
              <a:defRPr/>
            </a:pPr>
            <a:r>
              <a:rPr lang="en-AU" sz="2000" b="1" dirty="0">
                <a:latin typeface="Public Sans" pitchFamily="2" charset="0"/>
                <a:ea typeface="Open Sans Semibold" panose="020B0706030804020204" pitchFamily="34" charset="0"/>
                <a:cs typeface="Arial" panose="020B0604020202020204" pitchFamily="34" charset="0"/>
              </a:rPr>
              <a:t>Results</a:t>
            </a:r>
          </a:p>
        </p:txBody>
      </p:sp>
      <p:sp>
        <p:nvSpPr>
          <p:cNvPr id="74" name="TextBox 73">
            <a:extLst>
              <a:ext uri="{FF2B5EF4-FFF2-40B4-BE49-F238E27FC236}">
                <a16:creationId xmlns:a16="http://schemas.microsoft.com/office/drawing/2014/main" id="{7E198A01-B7E9-4387-AA76-BA0224B7A40C}"/>
              </a:ext>
            </a:extLst>
          </p:cNvPr>
          <p:cNvSpPr txBox="1"/>
          <p:nvPr/>
        </p:nvSpPr>
        <p:spPr>
          <a:xfrm rot="5400000">
            <a:off x="12953764" y="1263883"/>
            <a:ext cx="1107996" cy="4384114"/>
          </a:xfrm>
          <a:prstGeom prst="rect">
            <a:avLst/>
          </a:prstGeom>
          <a:noFill/>
        </p:spPr>
        <p:txBody>
          <a:bodyPr vert="vert270" wrap="square" rtlCol="0">
            <a:spAutoFit/>
          </a:bodyPr>
          <a:lstStyle/>
          <a:p>
            <a:r>
              <a:rPr lang="en-AU" sz="2000" b="0" i="0" dirty="0">
                <a:solidFill>
                  <a:srgbClr val="C00000"/>
                </a:solidFill>
                <a:effectLst/>
                <a:latin typeface="Public Sans" pitchFamily="2" charset="0"/>
              </a:rPr>
              <a:t>▲</a:t>
            </a:r>
            <a:r>
              <a:rPr lang="en-AU" sz="2000" b="0" i="0" dirty="0">
                <a:effectLst/>
                <a:latin typeface="Public Sans" pitchFamily="2" charset="0"/>
              </a:rPr>
              <a:t> Technical breaches (HR=2.14)</a:t>
            </a:r>
            <a:endParaRPr lang="en-AU" sz="2000" b="0" i="0" dirty="0">
              <a:solidFill>
                <a:srgbClr val="C00000"/>
              </a:solidFill>
              <a:effectLst/>
              <a:latin typeface="Public Sans" pitchFamily="2" charset="0"/>
            </a:endParaRPr>
          </a:p>
          <a:p>
            <a:r>
              <a:rPr lang="en-AU" sz="2000" b="0" i="0" dirty="0">
                <a:solidFill>
                  <a:srgbClr val="00B050"/>
                </a:solidFill>
                <a:effectLst/>
                <a:latin typeface="Public Sans" pitchFamily="2" charset="0"/>
              </a:rPr>
              <a:t>▼ </a:t>
            </a:r>
            <a:r>
              <a:rPr lang="en-AU" sz="2000" b="0" i="0" dirty="0">
                <a:effectLst/>
                <a:latin typeface="Public Sans" pitchFamily="2" charset="0"/>
              </a:rPr>
              <a:t>Offending (HR=0.45)</a:t>
            </a:r>
          </a:p>
          <a:p>
            <a:r>
              <a:rPr lang="en-AU" sz="2000" b="0" i="0" dirty="0">
                <a:solidFill>
                  <a:srgbClr val="00B050"/>
                </a:solidFill>
                <a:effectLst/>
                <a:latin typeface="Public Sans" pitchFamily="2" charset="0"/>
              </a:rPr>
              <a:t>▼ </a:t>
            </a:r>
            <a:r>
              <a:rPr lang="en-AU" sz="2000" b="0" i="0" dirty="0">
                <a:effectLst/>
                <a:latin typeface="Public Sans" pitchFamily="2" charset="0"/>
              </a:rPr>
              <a:t>Domestic violence (HR=0.38)</a:t>
            </a:r>
          </a:p>
        </p:txBody>
      </p:sp>
      <p:sp>
        <p:nvSpPr>
          <p:cNvPr id="75" name="TextBox 74">
            <a:extLst>
              <a:ext uri="{FF2B5EF4-FFF2-40B4-BE49-F238E27FC236}">
                <a16:creationId xmlns:a16="http://schemas.microsoft.com/office/drawing/2014/main" id="{3FEBC413-380E-E64B-C3D0-1558A855722B}"/>
              </a:ext>
            </a:extLst>
          </p:cNvPr>
          <p:cNvSpPr txBox="1"/>
          <p:nvPr/>
        </p:nvSpPr>
        <p:spPr>
          <a:xfrm rot="5400000">
            <a:off x="13081972" y="4020304"/>
            <a:ext cx="800219" cy="4384114"/>
          </a:xfrm>
          <a:prstGeom prst="rect">
            <a:avLst/>
          </a:prstGeom>
          <a:noFill/>
        </p:spPr>
        <p:txBody>
          <a:bodyPr vert="vert270" wrap="square" rtlCol="0">
            <a:spAutoFit/>
          </a:bodyPr>
          <a:lstStyle/>
          <a:p>
            <a:r>
              <a:rPr lang="en-AU" sz="2000" b="0" i="0" dirty="0">
                <a:solidFill>
                  <a:srgbClr val="00B050"/>
                </a:solidFill>
                <a:effectLst/>
                <a:latin typeface="Public Sans" pitchFamily="2" charset="0"/>
              </a:rPr>
              <a:t>▼</a:t>
            </a:r>
            <a:r>
              <a:rPr lang="en-AU" sz="2000" b="0" i="0" dirty="0">
                <a:effectLst/>
                <a:latin typeface="Public Sans" pitchFamily="2" charset="0"/>
              </a:rPr>
              <a:t>16pp. Reduction in two year </a:t>
            </a:r>
            <a:br>
              <a:rPr lang="en-AU" sz="2000" b="0" i="0" dirty="0">
                <a:effectLst/>
                <a:latin typeface="Public Sans" pitchFamily="2" charset="0"/>
              </a:rPr>
            </a:br>
            <a:r>
              <a:rPr lang="en-AU" sz="2000" b="0" i="0" dirty="0">
                <a:effectLst/>
                <a:latin typeface="Public Sans" pitchFamily="2" charset="0"/>
              </a:rPr>
              <a:t>     recidivism</a:t>
            </a:r>
          </a:p>
        </p:txBody>
      </p:sp>
      <p:sp>
        <p:nvSpPr>
          <p:cNvPr id="76" name="TextBox 75">
            <a:extLst>
              <a:ext uri="{FF2B5EF4-FFF2-40B4-BE49-F238E27FC236}">
                <a16:creationId xmlns:a16="http://schemas.microsoft.com/office/drawing/2014/main" id="{0E556B1C-B29E-80F1-7125-2017E2DF4730}"/>
              </a:ext>
            </a:extLst>
          </p:cNvPr>
          <p:cNvSpPr txBox="1"/>
          <p:nvPr/>
        </p:nvSpPr>
        <p:spPr>
          <a:xfrm>
            <a:off x="2052654" y="502320"/>
            <a:ext cx="15587641" cy="523220"/>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Studies related to the NSW context show promising results for reducing offending</a:t>
            </a:r>
          </a:p>
        </p:txBody>
      </p:sp>
      <p:sp>
        <p:nvSpPr>
          <p:cNvPr id="4" name="Rectangle 3">
            <a:extLst>
              <a:ext uri="{FF2B5EF4-FFF2-40B4-BE49-F238E27FC236}">
                <a16:creationId xmlns:a16="http://schemas.microsoft.com/office/drawing/2014/main" id="{6D68B00D-EDD2-D41E-345E-DDFFFDBA1EED}"/>
              </a:ext>
            </a:extLst>
          </p:cNvPr>
          <p:cNvSpPr/>
          <p:nvPr/>
        </p:nvSpPr>
        <p:spPr>
          <a:xfrm>
            <a:off x="1961670" y="5666935"/>
            <a:ext cx="16282219" cy="27579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Tree>
    <p:extLst>
      <p:ext uri="{BB962C8B-B14F-4D97-AF65-F5344CB8AC3E}">
        <p14:creationId xmlns:p14="http://schemas.microsoft.com/office/powerpoint/2010/main" val="1324977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4EDD5E96-0CBA-68A6-64BF-76D7D5BBB2C2}"/>
              </a:ext>
            </a:extLst>
          </p:cNvPr>
          <p:cNvGrpSpPr/>
          <p:nvPr/>
        </p:nvGrpSpPr>
        <p:grpSpPr>
          <a:xfrm>
            <a:off x="3723573" y="2814839"/>
            <a:ext cx="11706927" cy="2354670"/>
            <a:chOff x="2159659" y="3073399"/>
            <a:chExt cx="11706927" cy="2070101"/>
          </a:xfrm>
        </p:grpSpPr>
        <p:sp>
          <p:nvSpPr>
            <p:cNvPr id="46" name="Rectangle: Rounded Corners 45">
              <a:extLst>
                <a:ext uri="{FF2B5EF4-FFF2-40B4-BE49-F238E27FC236}">
                  <a16:creationId xmlns:a16="http://schemas.microsoft.com/office/drawing/2014/main" id="{B40301CE-8039-F829-D0B2-C7ED97F83732}"/>
                </a:ext>
              </a:extLst>
            </p:cNvPr>
            <p:cNvSpPr/>
            <p:nvPr/>
          </p:nvSpPr>
          <p:spPr>
            <a:xfrm>
              <a:off x="2159659" y="3073400"/>
              <a:ext cx="2393291" cy="2070100"/>
            </a:xfrm>
            <a:prstGeom prst="roundRect">
              <a:avLst>
                <a:gd name="adj" fmla="val 8297"/>
              </a:avLst>
            </a:prstGeom>
            <a:solidFill>
              <a:srgbClr val="ECB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47" name="Rectangle 46">
              <a:extLst>
                <a:ext uri="{FF2B5EF4-FFF2-40B4-BE49-F238E27FC236}">
                  <a16:creationId xmlns:a16="http://schemas.microsoft.com/office/drawing/2014/main" id="{761E2FA2-B8C2-5ED9-3140-91B9A9B3BD45}"/>
                </a:ext>
              </a:extLst>
            </p:cNvPr>
            <p:cNvSpPr/>
            <p:nvPr/>
          </p:nvSpPr>
          <p:spPr>
            <a:xfrm>
              <a:off x="3629758" y="3073400"/>
              <a:ext cx="2686050" cy="2070100"/>
            </a:xfrm>
            <a:prstGeom prst="rect">
              <a:avLst/>
            </a:prstGeom>
            <a:solidFill>
              <a:srgbClr val="184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48" name="Teardrop 47">
              <a:extLst>
                <a:ext uri="{FF2B5EF4-FFF2-40B4-BE49-F238E27FC236}">
                  <a16:creationId xmlns:a16="http://schemas.microsoft.com/office/drawing/2014/main" id="{9C8A1E99-B980-890C-5D19-194EB9108CEB}"/>
                </a:ext>
              </a:extLst>
            </p:cNvPr>
            <p:cNvSpPr/>
            <p:nvPr/>
          </p:nvSpPr>
          <p:spPr>
            <a:xfrm rot="2744645">
              <a:off x="3111943" y="3834197"/>
              <a:ext cx="549238" cy="549238"/>
            </a:xfrm>
            <a:prstGeom prst="teardrop">
              <a:avLst/>
            </a:prstGeom>
            <a:solidFill>
              <a:srgbClr val="ECB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49" name="Rectangle 48">
              <a:extLst>
                <a:ext uri="{FF2B5EF4-FFF2-40B4-BE49-F238E27FC236}">
                  <a16:creationId xmlns:a16="http://schemas.microsoft.com/office/drawing/2014/main" id="{AED92545-2B7B-A7CA-4986-81CA9265FD25}"/>
                </a:ext>
              </a:extLst>
            </p:cNvPr>
            <p:cNvSpPr/>
            <p:nvPr/>
          </p:nvSpPr>
          <p:spPr>
            <a:xfrm>
              <a:off x="6315808" y="3073399"/>
              <a:ext cx="7550778" cy="20701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grpSp>
      <p:grpSp>
        <p:nvGrpSpPr>
          <p:cNvPr id="50" name="Group 49">
            <a:extLst>
              <a:ext uri="{FF2B5EF4-FFF2-40B4-BE49-F238E27FC236}">
                <a16:creationId xmlns:a16="http://schemas.microsoft.com/office/drawing/2014/main" id="{D5129B6B-41DC-7361-E9EA-992AC9620BD9}"/>
              </a:ext>
            </a:extLst>
          </p:cNvPr>
          <p:cNvGrpSpPr/>
          <p:nvPr/>
        </p:nvGrpSpPr>
        <p:grpSpPr>
          <a:xfrm>
            <a:off x="3723573" y="5715370"/>
            <a:ext cx="11706927" cy="2354670"/>
            <a:chOff x="2159659" y="3073399"/>
            <a:chExt cx="11706927" cy="2070101"/>
          </a:xfrm>
        </p:grpSpPr>
        <p:sp>
          <p:nvSpPr>
            <p:cNvPr id="51" name="Rectangle: Rounded Corners 50">
              <a:extLst>
                <a:ext uri="{FF2B5EF4-FFF2-40B4-BE49-F238E27FC236}">
                  <a16:creationId xmlns:a16="http://schemas.microsoft.com/office/drawing/2014/main" id="{D15E95C3-E913-F094-F31F-A1202427A6D9}"/>
                </a:ext>
              </a:extLst>
            </p:cNvPr>
            <p:cNvSpPr/>
            <p:nvPr/>
          </p:nvSpPr>
          <p:spPr>
            <a:xfrm>
              <a:off x="2159659" y="3073400"/>
              <a:ext cx="2393291" cy="2070100"/>
            </a:xfrm>
            <a:prstGeom prst="roundRect">
              <a:avLst>
                <a:gd name="adj" fmla="val 8297"/>
              </a:avLst>
            </a:prstGeom>
            <a:solidFill>
              <a:srgbClr val="5FB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52" name="Rectangle 51">
              <a:extLst>
                <a:ext uri="{FF2B5EF4-FFF2-40B4-BE49-F238E27FC236}">
                  <a16:creationId xmlns:a16="http://schemas.microsoft.com/office/drawing/2014/main" id="{D8E1C954-67F8-B2B6-1701-352454D53CA8}"/>
                </a:ext>
              </a:extLst>
            </p:cNvPr>
            <p:cNvSpPr/>
            <p:nvPr/>
          </p:nvSpPr>
          <p:spPr>
            <a:xfrm>
              <a:off x="3629758" y="3073400"/>
              <a:ext cx="2686050" cy="2070100"/>
            </a:xfrm>
            <a:prstGeom prst="rect">
              <a:avLst/>
            </a:prstGeom>
            <a:solidFill>
              <a:srgbClr val="184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latin typeface="Public Sans" pitchFamily="2" charset="0"/>
              </a:endParaRPr>
            </a:p>
          </p:txBody>
        </p:sp>
        <p:sp>
          <p:nvSpPr>
            <p:cNvPr id="53" name="Teardrop 52">
              <a:extLst>
                <a:ext uri="{FF2B5EF4-FFF2-40B4-BE49-F238E27FC236}">
                  <a16:creationId xmlns:a16="http://schemas.microsoft.com/office/drawing/2014/main" id="{AFDE98ED-DBD2-1289-A786-C87ACDBB0739}"/>
                </a:ext>
              </a:extLst>
            </p:cNvPr>
            <p:cNvSpPr/>
            <p:nvPr/>
          </p:nvSpPr>
          <p:spPr>
            <a:xfrm rot="2744645">
              <a:off x="3111943" y="3834197"/>
              <a:ext cx="549238" cy="549238"/>
            </a:xfrm>
            <a:prstGeom prst="teardrop">
              <a:avLst/>
            </a:prstGeom>
            <a:solidFill>
              <a:srgbClr val="5FB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sp>
          <p:nvSpPr>
            <p:cNvPr id="54" name="Rectangle 53">
              <a:extLst>
                <a:ext uri="{FF2B5EF4-FFF2-40B4-BE49-F238E27FC236}">
                  <a16:creationId xmlns:a16="http://schemas.microsoft.com/office/drawing/2014/main" id="{20B0E0C8-56F2-5D76-B159-4C6AE5154B43}"/>
                </a:ext>
              </a:extLst>
            </p:cNvPr>
            <p:cNvSpPr/>
            <p:nvPr/>
          </p:nvSpPr>
          <p:spPr>
            <a:xfrm>
              <a:off x="6315808" y="3073399"/>
              <a:ext cx="7550778" cy="20701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Public Sans" pitchFamily="2" charset="0"/>
              </a:endParaRPr>
            </a:p>
          </p:txBody>
        </p:sp>
      </p:grpSp>
      <p:pic>
        <p:nvPicPr>
          <p:cNvPr id="34" name="Graphic 33" descr="Court with solid fill">
            <a:extLst>
              <a:ext uri="{FF2B5EF4-FFF2-40B4-BE49-F238E27FC236}">
                <a16:creationId xmlns:a16="http://schemas.microsoft.com/office/drawing/2014/main" id="{BC6B8D63-6BE7-ECD9-6D43-4B0551D27F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2340" y="6367333"/>
            <a:ext cx="1034440" cy="1034440"/>
          </a:xfrm>
          <a:prstGeom prst="rect">
            <a:avLst/>
          </a:prstGeom>
        </p:spPr>
      </p:pic>
      <p:sp>
        <p:nvSpPr>
          <p:cNvPr id="37" name="TextBox 36">
            <a:extLst>
              <a:ext uri="{FF2B5EF4-FFF2-40B4-BE49-F238E27FC236}">
                <a16:creationId xmlns:a16="http://schemas.microsoft.com/office/drawing/2014/main" id="{687E6C1F-6DD3-4519-0CC9-360A26DD380C}"/>
              </a:ext>
            </a:extLst>
          </p:cNvPr>
          <p:cNvSpPr txBox="1"/>
          <p:nvPr/>
        </p:nvSpPr>
        <p:spPr>
          <a:xfrm>
            <a:off x="5176433" y="2814839"/>
            <a:ext cx="3404717" cy="2862322"/>
          </a:xfrm>
          <a:prstGeom prst="rect">
            <a:avLst/>
          </a:prstGeom>
          <a:noFill/>
        </p:spPr>
        <p:txBody>
          <a:bodyPr wrap="square" rtlCol="0">
            <a:spAutoFit/>
          </a:bodyPr>
          <a:lstStyle/>
          <a:p>
            <a:pPr defTabSz="685800">
              <a:defRPr/>
            </a:pP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SA DCS Women’s </a:t>
            </a:r>
            <a:br>
              <a:rPr lang="en-AU" sz="2000" b="1" dirty="0">
                <a:solidFill>
                  <a:schemeClr val="bg1"/>
                </a:solidFill>
                <a:latin typeface="Public Sans" pitchFamily="2" charset="0"/>
                <a:ea typeface="Open Sans Semibold" panose="020B0706030804020204" pitchFamily="34" charset="0"/>
                <a:cs typeface="Arial" panose="020B0604020202020204" pitchFamily="34" charset="0"/>
              </a:rPr>
            </a:b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Safety Package </a:t>
            </a:r>
            <a:br>
              <a:rPr lang="en-AU" sz="2000" b="1" dirty="0">
                <a:solidFill>
                  <a:schemeClr val="bg1"/>
                </a:solidFill>
                <a:latin typeface="Public Sans" pitchFamily="2" charset="0"/>
                <a:ea typeface="Open Sans Semibold" panose="020B0706030804020204" pitchFamily="34" charset="0"/>
                <a:cs typeface="Arial" panose="020B0604020202020204" pitchFamily="34" charset="0"/>
              </a:rPr>
            </a:b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Technology Trial</a:t>
            </a: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r>
              <a:rPr lang="en-AU" sz="2000" dirty="0">
                <a:solidFill>
                  <a:schemeClr val="bg1"/>
                </a:solidFill>
                <a:latin typeface="Public Sans" pitchFamily="2" charset="0"/>
                <a:ea typeface="Open Sans Semibold" panose="020B0706030804020204" pitchFamily="34" charset="0"/>
                <a:cs typeface="Arial" panose="020B0604020202020204" pitchFamily="34" charset="0"/>
              </a:rPr>
              <a:t>South Australia</a:t>
            </a:r>
          </a:p>
        </p:txBody>
      </p:sp>
      <p:sp>
        <p:nvSpPr>
          <p:cNvPr id="39" name="TextBox 38">
            <a:extLst>
              <a:ext uri="{FF2B5EF4-FFF2-40B4-BE49-F238E27FC236}">
                <a16:creationId xmlns:a16="http://schemas.microsoft.com/office/drawing/2014/main" id="{E85D774F-10FD-AB4E-61B7-E6EC59BD2D73}"/>
              </a:ext>
            </a:extLst>
          </p:cNvPr>
          <p:cNvSpPr txBox="1"/>
          <p:nvPr/>
        </p:nvSpPr>
        <p:spPr>
          <a:xfrm>
            <a:off x="5194337" y="5697731"/>
            <a:ext cx="3404717" cy="2862322"/>
          </a:xfrm>
          <a:prstGeom prst="rect">
            <a:avLst/>
          </a:prstGeom>
          <a:noFill/>
        </p:spPr>
        <p:txBody>
          <a:bodyPr wrap="square" rtlCol="0">
            <a:spAutoFit/>
          </a:bodyPr>
          <a:lstStyle/>
          <a:p>
            <a:pPr defTabSz="685800">
              <a:defRPr/>
            </a:pPr>
            <a:r>
              <a:rPr lang="en-AU" sz="2000" b="1" dirty="0">
                <a:solidFill>
                  <a:schemeClr val="bg1"/>
                </a:solidFill>
                <a:latin typeface="Public Sans" pitchFamily="2" charset="0"/>
                <a:ea typeface="Open Sans Semibold" panose="020B0706030804020204" pitchFamily="34" charset="0"/>
                <a:cs typeface="Arial" panose="020B0604020202020204" pitchFamily="34" charset="0"/>
              </a:rPr>
              <a:t>General electronic monitoring in NSW</a:t>
            </a: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br>
              <a:rPr lang="en-AU" sz="2000" dirty="0">
                <a:solidFill>
                  <a:schemeClr val="bg1"/>
                </a:solidFill>
                <a:latin typeface="Public Sans" pitchFamily="2" charset="0"/>
                <a:ea typeface="Open Sans Semibold" panose="020B0706030804020204" pitchFamily="34" charset="0"/>
                <a:cs typeface="Arial" panose="020B0604020202020204" pitchFamily="34" charset="0"/>
              </a:rPr>
            </a:b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endParaRPr lang="en-AU" sz="2000" dirty="0">
              <a:solidFill>
                <a:schemeClr val="bg1"/>
              </a:solidFill>
              <a:latin typeface="Public Sans" pitchFamily="2" charset="0"/>
              <a:ea typeface="Open Sans Semibold" panose="020B0706030804020204" pitchFamily="34" charset="0"/>
              <a:cs typeface="Arial" panose="020B0604020202020204" pitchFamily="34" charset="0"/>
            </a:endParaRPr>
          </a:p>
          <a:p>
            <a:pPr defTabSz="685800">
              <a:defRPr/>
            </a:pPr>
            <a:r>
              <a:rPr lang="en-AU" sz="2000" dirty="0">
                <a:solidFill>
                  <a:schemeClr val="bg1"/>
                </a:solidFill>
                <a:latin typeface="Public Sans" pitchFamily="2" charset="0"/>
                <a:ea typeface="Open Sans Semibold" panose="020B0706030804020204" pitchFamily="34" charset="0"/>
                <a:cs typeface="Arial" panose="020B0604020202020204" pitchFamily="34" charset="0"/>
              </a:rPr>
              <a:t>New South Wales</a:t>
            </a:r>
          </a:p>
        </p:txBody>
      </p:sp>
      <p:pic>
        <p:nvPicPr>
          <p:cNvPr id="55" name="Graphic 54" descr="Police male with solid fill">
            <a:extLst>
              <a:ext uri="{FF2B5EF4-FFF2-40B4-BE49-F238E27FC236}">
                <a16:creationId xmlns:a16="http://schemas.microsoft.com/office/drawing/2014/main" id="{AFFCD394-4442-B125-3053-5F9C0AAC4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72340" y="3481325"/>
            <a:ext cx="1058952" cy="1058952"/>
          </a:xfrm>
          <a:prstGeom prst="rect">
            <a:avLst/>
          </a:prstGeom>
        </p:spPr>
      </p:pic>
      <p:sp>
        <p:nvSpPr>
          <p:cNvPr id="57" name="TextBox 56">
            <a:extLst>
              <a:ext uri="{FF2B5EF4-FFF2-40B4-BE49-F238E27FC236}">
                <a16:creationId xmlns:a16="http://schemas.microsoft.com/office/drawing/2014/main" id="{6A72E412-8C46-72A4-E58B-76F36CAB53F4}"/>
              </a:ext>
            </a:extLst>
          </p:cNvPr>
          <p:cNvSpPr txBox="1"/>
          <p:nvPr/>
        </p:nvSpPr>
        <p:spPr>
          <a:xfrm>
            <a:off x="8400422" y="2278918"/>
            <a:ext cx="3404717" cy="400110"/>
          </a:xfrm>
          <a:prstGeom prst="rect">
            <a:avLst/>
          </a:prstGeom>
          <a:noFill/>
        </p:spPr>
        <p:txBody>
          <a:bodyPr wrap="square" rtlCol="0">
            <a:spAutoFit/>
          </a:bodyPr>
          <a:lstStyle/>
          <a:p>
            <a:pPr defTabSz="685800">
              <a:defRPr/>
            </a:pPr>
            <a:r>
              <a:rPr lang="en-AU" sz="2000" b="1" dirty="0">
                <a:latin typeface="Public Sans" pitchFamily="2" charset="0"/>
                <a:ea typeface="Open Sans Semibold" panose="020B0706030804020204" pitchFamily="34" charset="0"/>
                <a:cs typeface="Arial" panose="020B0604020202020204" pitchFamily="34" charset="0"/>
              </a:rPr>
              <a:t>Targets</a:t>
            </a:r>
          </a:p>
        </p:txBody>
      </p:sp>
      <p:sp>
        <p:nvSpPr>
          <p:cNvPr id="58" name="TextBox 57">
            <a:extLst>
              <a:ext uri="{FF2B5EF4-FFF2-40B4-BE49-F238E27FC236}">
                <a16:creationId xmlns:a16="http://schemas.microsoft.com/office/drawing/2014/main" id="{93A7FB64-E062-847A-6041-E0B27DF300C9}"/>
              </a:ext>
            </a:extLst>
          </p:cNvPr>
          <p:cNvSpPr txBox="1"/>
          <p:nvPr/>
        </p:nvSpPr>
        <p:spPr>
          <a:xfrm>
            <a:off x="8400422" y="2938803"/>
            <a:ext cx="3404717" cy="707886"/>
          </a:xfrm>
          <a:prstGeom prst="rect">
            <a:avLst/>
          </a:prstGeom>
          <a:noFill/>
        </p:spPr>
        <p:txBody>
          <a:bodyPr wrap="square" rtlCol="0">
            <a:spAutoFit/>
          </a:bodyPr>
          <a:lstStyle/>
          <a:p>
            <a:pPr defTabSz="685800">
              <a:defRPr/>
            </a:pPr>
            <a:r>
              <a:rPr lang="en-AU" sz="2000" dirty="0">
                <a:latin typeface="Public Sans" pitchFamily="2" charset="0"/>
                <a:ea typeface="Open Sans Semibold" panose="020B0706030804020204" pitchFamily="34" charset="0"/>
                <a:cs typeface="Arial" panose="020B0604020202020204" pitchFamily="34" charset="0"/>
              </a:rPr>
              <a:t>Domestic violence </a:t>
            </a:r>
          </a:p>
          <a:p>
            <a:pPr defTabSz="685800">
              <a:defRPr/>
            </a:pPr>
            <a:r>
              <a:rPr lang="en-AU" sz="2000" dirty="0">
                <a:latin typeface="Public Sans" pitchFamily="2" charset="0"/>
                <a:ea typeface="Open Sans Semibold" panose="020B0706030804020204" pitchFamily="34" charset="0"/>
                <a:cs typeface="Arial" panose="020B0604020202020204" pitchFamily="34" charset="0"/>
              </a:rPr>
              <a:t>offenders on bail</a:t>
            </a:r>
          </a:p>
        </p:txBody>
      </p:sp>
      <p:sp>
        <p:nvSpPr>
          <p:cNvPr id="59" name="TextBox 58">
            <a:extLst>
              <a:ext uri="{FF2B5EF4-FFF2-40B4-BE49-F238E27FC236}">
                <a16:creationId xmlns:a16="http://schemas.microsoft.com/office/drawing/2014/main" id="{ED7689CA-6B94-03F8-2ED8-EAC96072D876}"/>
              </a:ext>
            </a:extLst>
          </p:cNvPr>
          <p:cNvSpPr txBox="1"/>
          <p:nvPr/>
        </p:nvSpPr>
        <p:spPr>
          <a:xfrm>
            <a:off x="8400422" y="5818787"/>
            <a:ext cx="3404717" cy="707886"/>
          </a:xfrm>
          <a:prstGeom prst="rect">
            <a:avLst/>
          </a:prstGeom>
          <a:noFill/>
        </p:spPr>
        <p:txBody>
          <a:bodyPr wrap="square" rtlCol="0">
            <a:spAutoFit/>
          </a:bodyPr>
          <a:lstStyle/>
          <a:p>
            <a:pPr defTabSz="685800">
              <a:defRPr/>
            </a:pPr>
            <a:r>
              <a:rPr lang="en-AU" sz="2000" dirty="0">
                <a:latin typeface="Public Sans" pitchFamily="2" charset="0"/>
                <a:ea typeface="Open Sans Semibold" panose="020B0706030804020204" pitchFamily="34" charset="0"/>
                <a:cs typeface="Arial" panose="020B0604020202020204" pitchFamily="34" charset="0"/>
              </a:rPr>
              <a:t>General offenders </a:t>
            </a:r>
          </a:p>
          <a:p>
            <a:pPr defTabSz="685800">
              <a:defRPr/>
            </a:pPr>
            <a:r>
              <a:rPr lang="en-AU" sz="2000" dirty="0">
                <a:latin typeface="Public Sans" pitchFamily="2" charset="0"/>
                <a:ea typeface="Open Sans Semibold" panose="020B0706030804020204" pitchFamily="34" charset="0"/>
                <a:cs typeface="Arial" panose="020B0604020202020204" pitchFamily="34" charset="0"/>
              </a:rPr>
              <a:t>on home detention</a:t>
            </a:r>
          </a:p>
        </p:txBody>
      </p:sp>
      <p:sp>
        <p:nvSpPr>
          <p:cNvPr id="74" name="TextBox 73">
            <a:extLst>
              <a:ext uri="{FF2B5EF4-FFF2-40B4-BE49-F238E27FC236}">
                <a16:creationId xmlns:a16="http://schemas.microsoft.com/office/drawing/2014/main" id="{7E198A01-B7E9-4387-AA76-BA0224B7A40C}"/>
              </a:ext>
            </a:extLst>
          </p:cNvPr>
          <p:cNvSpPr txBox="1"/>
          <p:nvPr/>
        </p:nvSpPr>
        <p:spPr>
          <a:xfrm rot="5400000">
            <a:off x="12953764" y="1263883"/>
            <a:ext cx="1107996" cy="4384114"/>
          </a:xfrm>
          <a:prstGeom prst="rect">
            <a:avLst/>
          </a:prstGeom>
          <a:noFill/>
        </p:spPr>
        <p:txBody>
          <a:bodyPr vert="vert270" wrap="square" rtlCol="0">
            <a:spAutoFit/>
          </a:bodyPr>
          <a:lstStyle/>
          <a:p>
            <a:r>
              <a:rPr lang="en-AU" sz="2000" b="0" i="0" dirty="0">
                <a:solidFill>
                  <a:srgbClr val="C00000"/>
                </a:solidFill>
                <a:effectLst/>
                <a:latin typeface="Public Sans" pitchFamily="2" charset="0"/>
              </a:rPr>
              <a:t>▲</a:t>
            </a:r>
            <a:r>
              <a:rPr lang="en-AU" sz="2000" b="0" i="0" dirty="0">
                <a:effectLst/>
                <a:latin typeface="Public Sans" pitchFamily="2" charset="0"/>
              </a:rPr>
              <a:t> Technical breaches (HR=2.14)</a:t>
            </a:r>
            <a:endParaRPr lang="en-AU" sz="2000" b="0" i="0" dirty="0">
              <a:solidFill>
                <a:srgbClr val="C00000"/>
              </a:solidFill>
              <a:effectLst/>
              <a:latin typeface="Public Sans" pitchFamily="2" charset="0"/>
            </a:endParaRPr>
          </a:p>
          <a:p>
            <a:r>
              <a:rPr lang="en-AU" sz="2000" b="0" i="0" dirty="0">
                <a:solidFill>
                  <a:srgbClr val="00B050"/>
                </a:solidFill>
                <a:effectLst/>
                <a:latin typeface="Public Sans" pitchFamily="2" charset="0"/>
              </a:rPr>
              <a:t>▼ </a:t>
            </a:r>
            <a:r>
              <a:rPr lang="en-AU" sz="2000" b="0" i="0" dirty="0">
                <a:effectLst/>
                <a:latin typeface="Public Sans" pitchFamily="2" charset="0"/>
              </a:rPr>
              <a:t>Offending (HR=0.45)</a:t>
            </a:r>
          </a:p>
          <a:p>
            <a:r>
              <a:rPr lang="en-AU" sz="2000" b="0" i="0" dirty="0">
                <a:solidFill>
                  <a:srgbClr val="00B050"/>
                </a:solidFill>
                <a:effectLst/>
                <a:latin typeface="Public Sans" pitchFamily="2" charset="0"/>
              </a:rPr>
              <a:t>▼ </a:t>
            </a:r>
            <a:r>
              <a:rPr lang="en-AU" sz="2000" b="0" i="0" dirty="0">
                <a:effectLst/>
                <a:latin typeface="Public Sans" pitchFamily="2" charset="0"/>
              </a:rPr>
              <a:t>Domestic violence (HR=0.38)</a:t>
            </a:r>
          </a:p>
        </p:txBody>
      </p:sp>
      <p:sp>
        <p:nvSpPr>
          <p:cNvPr id="75" name="TextBox 74">
            <a:extLst>
              <a:ext uri="{FF2B5EF4-FFF2-40B4-BE49-F238E27FC236}">
                <a16:creationId xmlns:a16="http://schemas.microsoft.com/office/drawing/2014/main" id="{3FEBC413-380E-E64B-C3D0-1558A855722B}"/>
              </a:ext>
            </a:extLst>
          </p:cNvPr>
          <p:cNvSpPr txBox="1"/>
          <p:nvPr/>
        </p:nvSpPr>
        <p:spPr>
          <a:xfrm rot="5400000">
            <a:off x="13081972" y="4020304"/>
            <a:ext cx="800219" cy="4384114"/>
          </a:xfrm>
          <a:prstGeom prst="rect">
            <a:avLst/>
          </a:prstGeom>
          <a:noFill/>
        </p:spPr>
        <p:txBody>
          <a:bodyPr vert="vert270" wrap="square" rtlCol="0">
            <a:spAutoFit/>
          </a:bodyPr>
          <a:lstStyle/>
          <a:p>
            <a:r>
              <a:rPr lang="en-AU" sz="2000" b="0" i="0" dirty="0">
                <a:solidFill>
                  <a:srgbClr val="00B050"/>
                </a:solidFill>
                <a:effectLst/>
                <a:latin typeface="Public Sans" pitchFamily="2" charset="0"/>
              </a:rPr>
              <a:t>▼</a:t>
            </a:r>
            <a:r>
              <a:rPr lang="en-AU" sz="2000" b="0" i="0" dirty="0">
                <a:effectLst/>
                <a:latin typeface="Public Sans" pitchFamily="2" charset="0"/>
              </a:rPr>
              <a:t>16pp. Reduction in two year </a:t>
            </a:r>
            <a:br>
              <a:rPr lang="en-AU" sz="2000" b="0" i="0" dirty="0">
                <a:effectLst/>
                <a:latin typeface="Public Sans" pitchFamily="2" charset="0"/>
              </a:rPr>
            </a:br>
            <a:r>
              <a:rPr lang="en-AU" sz="2000" b="0" i="0" dirty="0">
                <a:effectLst/>
                <a:latin typeface="Public Sans" pitchFamily="2" charset="0"/>
              </a:rPr>
              <a:t>     recidivism</a:t>
            </a:r>
          </a:p>
        </p:txBody>
      </p:sp>
      <p:sp>
        <p:nvSpPr>
          <p:cNvPr id="76" name="TextBox 75">
            <a:extLst>
              <a:ext uri="{FF2B5EF4-FFF2-40B4-BE49-F238E27FC236}">
                <a16:creationId xmlns:a16="http://schemas.microsoft.com/office/drawing/2014/main" id="{0E556B1C-B29E-80F1-7125-2017E2DF4730}"/>
              </a:ext>
            </a:extLst>
          </p:cNvPr>
          <p:cNvSpPr txBox="1"/>
          <p:nvPr/>
        </p:nvSpPr>
        <p:spPr>
          <a:xfrm>
            <a:off x="2052654" y="502320"/>
            <a:ext cx="15587641" cy="523220"/>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Studies related to the NSW context show promising results for reducing offending</a:t>
            </a:r>
          </a:p>
        </p:txBody>
      </p:sp>
      <p:sp>
        <p:nvSpPr>
          <p:cNvPr id="2" name="Rectangle 1">
            <a:extLst>
              <a:ext uri="{FF2B5EF4-FFF2-40B4-BE49-F238E27FC236}">
                <a16:creationId xmlns:a16="http://schemas.microsoft.com/office/drawing/2014/main" id="{98884193-15E8-0A51-23DF-442CAB048240}"/>
              </a:ext>
            </a:extLst>
          </p:cNvPr>
          <p:cNvSpPr/>
          <p:nvPr/>
        </p:nvSpPr>
        <p:spPr>
          <a:xfrm>
            <a:off x="2052654" y="2793029"/>
            <a:ext cx="16282219" cy="27579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p>
        </p:txBody>
      </p:sp>
      <p:sp>
        <p:nvSpPr>
          <p:cNvPr id="3" name="TextBox 2">
            <a:extLst>
              <a:ext uri="{FF2B5EF4-FFF2-40B4-BE49-F238E27FC236}">
                <a16:creationId xmlns:a16="http://schemas.microsoft.com/office/drawing/2014/main" id="{B0438C9A-E8DC-4FA2-161F-6DDE69DE1BC3}"/>
              </a:ext>
            </a:extLst>
          </p:cNvPr>
          <p:cNvSpPr txBox="1"/>
          <p:nvPr/>
        </p:nvSpPr>
        <p:spPr>
          <a:xfrm>
            <a:off x="11315705" y="2277611"/>
            <a:ext cx="3404717" cy="400110"/>
          </a:xfrm>
          <a:prstGeom prst="rect">
            <a:avLst/>
          </a:prstGeom>
          <a:noFill/>
        </p:spPr>
        <p:txBody>
          <a:bodyPr wrap="square" rtlCol="0">
            <a:spAutoFit/>
          </a:bodyPr>
          <a:lstStyle/>
          <a:p>
            <a:pPr defTabSz="685800">
              <a:defRPr/>
            </a:pPr>
            <a:r>
              <a:rPr lang="en-AU" sz="2000" b="1" dirty="0">
                <a:latin typeface="Public Sans" pitchFamily="2" charset="0"/>
                <a:ea typeface="Open Sans Semibold" panose="020B0706030804020204" pitchFamily="34" charset="0"/>
                <a:cs typeface="Arial" panose="020B0604020202020204" pitchFamily="34" charset="0"/>
              </a:rPr>
              <a:t>Results</a:t>
            </a:r>
          </a:p>
        </p:txBody>
      </p:sp>
    </p:spTree>
    <p:extLst>
      <p:ext uri="{BB962C8B-B14F-4D97-AF65-F5344CB8AC3E}">
        <p14:creationId xmlns:p14="http://schemas.microsoft.com/office/powerpoint/2010/main" val="1915625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5CB58-0793-5644-7B11-4584DC88776C}"/>
              </a:ext>
            </a:extLst>
          </p:cNvPr>
          <p:cNvGrpSpPr/>
          <p:nvPr/>
        </p:nvGrpSpPr>
        <p:grpSpPr>
          <a:xfrm>
            <a:off x="384920" y="2824742"/>
            <a:ext cx="4650320" cy="4650320"/>
            <a:chOff x="1371600" y="1353164"/>
            <a:chExt cx="5519584" cy="5519584"/>
          </a:xfrm>
        </p:grpSpPr>
        <p:pic>
          <p:nvPicPr>
            <p:cNvPr id="7" name="Graphic 6" descr="Single gear with solid fill">
              <a:extLst>
                <a:ext uri="{FF2B5EF4-FFF2-40B4-BE49-F238E27FC236}">
                  <a16:creationId xmlns:a16="http://schemas.microsoft.com/office/drawing/2014/main" id="{ABAA9F0A-2DEF-75A1-D7E4-9E02A5A15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600" y="1353164"/>
              <a:ext cx="5519584" cy="5519584"/>
            </a:xfrm>
            <a:prstGeom prst="rect">
              <a:avLst/>
            </a:prstGeom>
          </p:spPr>
        </p:pic>
        <p:sp>
          <p:nvSpPr>
            <p:cNvPr id="8" name="Oval 7">
              <a:extLst>
                <a:ext uri="{FF2B5EF4-FFF2-40B4-BE49-F238E27FC236}">
                  <a16:creationId xmlns:a16="http://schemas.microsoft.com/office/drawing/2014/main" id="{A710F442-94EB-02DE-B56E-BAC99A8E578C}"/>
                </a:ext>
              </a:extLst>
            </p:cNvPr>
            <p:cNvSpPr/>
            <p:nvPr/>
          </p:nvSpPr>
          <p:spPr>
            <a:xfrm>
              <a:off x="2789288" y="2770852"/>
              <a:ext cx="2684207" cy="2684207"/>
            </a:xfrm>
            <a:prstGeom prst="ellipse">
              <a:avLst/>
            </a:prstGeom>
            <a:solidFill>
              <a:schemeClr val="bg1"/>
            </a:solidFill>
            <a:ln w="149225">
              <a:solidFill>
                <a:srgbClr val="341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 name="Group 15">
            <a:extLst>
              <a:ext uri="{FF2B5EF4-FFF2-40B4-BE49-F238E27FC236}">
                <a16:creationId xmlns:a16="http://schemas.microsoft.com/office/drawing/2014/main" id="{5A20BF56-6310-2192-9C7B-8B61B3C04BC3}"/>
              </a:ext>
            </a:extLst>
          </p:cNvPr>
          <p:cNvGrpSpPr/>
          <p:nvPr/>
        </p:nvGrpSpPr>
        <p:grpSpPr>
          <a:xfrm rot="881433">
            <a:off x="5137735" y="2187588"/>
            <a:ext cx="4650320" cy="4650320"/>
            <a:chOff x="1371600" y="1353164"/>
            <a:chExt cx="5519584" cy="5519584"/>
          </a:xfrm>
        </p:grpSpPr>
        <p:pic>
          <p:nvPicPr>
            <p:cNvPr id="17" name="Graphic 16" descr="Single gear with solid fill">
              <a:extLst>
                <a:ext uri="{FF2B5EF4-FFF2-40B4-BE49-F238E27FC236}">
                  <a16:creationId xmlns:a16="http://schemas.microsoft.com/office/drawing/2014/main" id="{93F3C6C9-871F-0C6F-C6EC-CC12058D18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1600" y="1353164"/>
              <a:ext cx="5519584" cy="5519584"/>
            </a:xfrm>
            <a:prstGeom prst="rect">
              <a:avLst/>
            </a:prstGeom>
          </p:spPr>
        </p:pic>
        <p:sp>
          <p:nvSpPr>
            <p:cNvPr id="19" name="Oval 18">
              <a:extLst>
                <a:ext uri="{FF2B5EF4-FFF2-40B4-BE49-F238E27FC236}">
                  <a16:creationId xmlns:a16="http://schemas.microsoft.com/office/drawing/2014/main" id="{31630BDC-A435-0E94-BAC4-0CFC30B4D8BC}"/>
                </a:ext>
              </a:extLst>
            </p:cNvPr>
            <p:cNvSpPr/>
            <p:nvPr/>
          </p:nvSpPr>
          <p:spPr>
            <a:xfrm>
              <a:off x="2789288" y="2770852"/>
              <a:ext cx="2684207" cy="2684207"/>
            </a:xfrm>
            <a:prstGeom prst="ellipse">
              <a:avLst/>
            </a:prstGeom>
            <a:solidFill>
              <a:schemeClr val="bg1"/>
            </a:solidFill>
            <a:ln w="149225">
              <a:solidFill>
                <a:srgbClr val="458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 name="Group 19">
            <a:extLst>
              <a:ext uri="{FF2B5EF4-FFF2-40B4-BE49-F238E27FC236}">
                <a16:creationId xmlns:a16="http://schemas.microsoft.com/office/drawing/2014/main" id="{D814FC82-592C-59AC-2F6D-792DA31862EC}"/>
              </a:ext>
            </a:extLst>
          </p:cNvPr>
          <p:cNvGrpSpPr/>
          <p:nvPr/>
        </p:nvGrpSpPr>
        <p:grpSpPr>
          <a:xfrm>
            <a:off x="3047555" y="4563760"/>
            <a:ext cx="4650320" cy="4650320"/>
            <a:chOff x="1371600" y="1353164"/>
            <a:chExt cx="5519584" cy="5519584"/>
          </a:xfrm>
        </p:grpSpPr>
        <p:pic>
          <p:nvPicPr>
            <p:cNvPr id="21" name="Graphic 20" descr="Single gear with solid fill">
              <a:extLst>
                <a:ext uri="{FF2B5EF4-FFF2-40B4-BE49-F238E27FC236}">
                  <a16:creationId xmlns:a16="http://schemas.microsoft.com/office/drawing/2014/main" id="{B3105403-66C5-874F-366B-4FEE6765E5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1600" y="1353164"/>
              <a:ext cx="5519584" cy="5519584"/>
            </a:xfrm>
            <a:prstGeom prst="rect">
              <a:avLst/>
            </a:prstGeom>
          </p:spPr>
        </p:pic>
        <p:sp>
          <p:nvSpPr>
            <p:cNvPr id="22" name="Oval 21">
              <a:extLst>
                <a:ext uri="{FF2B5EF4-FFF2-40B4-BE49-F238E27FC236}">
                  <a16:creationId xmlns:a16="http://schemas.microsoft.com/office/drawing/2014/main" id="{A6DC0EBB-64C5-0EEF-A3C2-707981A0BC3A}"/>
                </a:ext>
              </a:extLst>
            </p:cNvPr>
            <p:cNvSpPr/>
            <p:nvPr/>
          </p:nvSpPr>
          <p:spPr>
            <a:xfrm>
              <a:off x="2789288" y="2770852"/>
              <a:ext cx="2684207" cy="2684207"/>
            </a:xfrm>
            <a:prstGeom prst="ellipse">
              <a:avLst/>
            </a:prstGeom>
            <a:solidFill>
              <a:schemeClr val="bg1"/>
            </a:solidFill>
            <a:ln w="149225">
              <a:solidFill>
                <a:srgbClr val="DA8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5" name="Group 44">
            <a:extLst>
              <a:ext uri="{FF2B5EF4-FFF2-40B4-BE49-F238E27FC236}">
                <a16:creationId xmlns:a16="http://schemas.microsoft.com/office/drawing/2014/main" id="{1A008BEA-110A-04A2-024C-266358D96F9E}"/>
              </a:ext>
            </a:extLst>
          </p:cNvPr>
          <p:cNvGrpSpPr/>
          <p:nvPr/>
        </p:nvGrpSpPr>
        <p:grpSpPr>
          <a:xfrm rot="928593">
            <a:off x="1330982" y="6554819"/>
            <a:ext cx="3275829" cy="3275829"/>
            <a:chOff x="1250144" y="5371351"/>
            <a:chExt cx="3888165" cy="3888165"/>
          </a:xfrm>
        </p:grpSpPr>
        <p:grpSp>
          <p:nvGrpSpPr>
            <p:cNvPr id="23" name="Group 22">
              <a:extLst>
                <a:ext uri="{FF2B5EF4-FFF2-40B4-BE49-F238E27FC236}">
                  <a16:creationId xmlns:a16="http://schemas.microsoft.com/office/drawing/2014/main" id="{7622F799-031A-E8F0-FB3E-E646F2CA6BF4}"/>
                </a:ext>
              </a:extLst>
            </p:cNvPr>
            <p:cNvGrpSpPr/>
            <p:nvPr/>
          </p:nvGrpSpPr>
          <p:grpSpPr>
            <a:xfrm>
              <a:off x="1250144" y="5371351"/>
              <a:ext cx="3888165" cy="3888165"/>
              <a:chOff x="1371600" y="1353164"/>
              <a:chExt cx="5519584" cy="5519584"/>
            </a:xfrm>
          </p:grpSpPr>
          <p:pic>
            <p:nvPicPr>
              <p:cNvPr id="24" name="Graphic 23" descr="Single gear with solid fill">
                <a:extLst>
                  <a:ext uri="{FF2B5EF4-FFF2-40B4-BE49-F238E27FC236}">
                    <a16:creationId xmlns:a16="http://schemas.microsoft.com/office/drawing/2014/main" id="{0A372E3A-2AC0-8369-94A5-6CDF8AA0FA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1600" y="1353164"/>
                <a:ext cx="5519584" cy="5519584"/>
              </a:xfrm>
              <a:prstGeom prst="rect">
                <a:avLst/>
              </a:prstGeom>
            </p:spPr>
          </p:pic>
          <p:sp>
            <p:nvSpPr>
              <p:cNvPr id="25" name="Oval 24">
                <a:extLst>
                  <a:ext uri="{FF2B5EF4-FFF2-40B4-BE49-F238E27FC236}">
                    <a16:creationId xmlns:a16="http://schemas.microsoft.com/office/drawing/2014/main" id="{490848B8-3ADA-D9FD-C690-97C2C0C2385E}"/>
                  </a:ext>
                </a:extLst>
              </p:cNvPr>
              <p:cNvSpPr/>
              <p:nvPr/>
            </p:nvSpPr>
            <p:spPr>
              <a:xfrm>
                <a:off x="2789288" y="2770852"/>
                <a:ext cx="2684207" cy="2684207"/>
              </a:xfrm>
              <a:prstGeom prst="ellipse">
                <a:avLst/>
              </a:prstGeom>
              <a:solidFill>
                <a:schemeClr val="bg1"/>
              </a:solidFill>
              <a:ln w="149225">
                <a:solidFill>
                  <a:srgbClr val="B12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29" name="Straight Connector 28">
              <a:extLst>
                <a:ext uri="{FF2B5EF4-FFF2-40B4-BE49-F238E27FC236}">
                  <a16:creationId xmlns:a16="http://schemas.microsoft.com/office/drawing/2014/main" id="{E652D327-3244-BF5E-C173-2AA1D52367E0}"/>
                </a:ext>
              </a:extLst>
            </p:cNvPr>
            <p:cNvCxnSpPr>
              <a:stCxn id="25" idx="1"/>
            </p:cNvCxnSpPr>
            <p:nvPr/>
          </p:nvCxnSpPr>
          <p:spPr>
            <a:xfrm>
              <a:off x="2525714" y="6646921"/>
              <a:ext cx="1333095" cy="1350450"/>
            </a:xfrm>
            <a:prstGeom prst="line">
              <a:avLst/>
            </a:prstGeom>
            <a:ln w="149225">
              <a:solidFill>
                <a:srgbClr val="B1260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2BB222B-F67D-FA82-8D7B-30972E352A88}"/>
                </a:ext>
              </a:extLst>
            </p:cNvPr>
            <p:cNvCxnSpPr>
              <a:cxnSpLocks/>
              <a:stCxn id="25" idx="0"/>
              <a:endCxn id="25" idx="4"/>
            </p:cNvCxnSpPr>
            <p:nvPr/>
          </p:nvCxnSpPr>
          <p:spPr>
            <a:xfrm>
              <a:off x="3194226" y="6370014"/>
              <a:ext cx="0" cy="1890838"/>
            </a:xfrm>
            <a:prstGeom prst="line">
              <a:avLst/>
            </a:prstGeom>
            <a:ln w="149225">
              <a:solidFill>
                <a:srgbClr val="B1260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F3B0DFC-A8C2-B2FE-240F-AD0130103C36}"/>
                </a:ext>
              </a:extLst>
            </p:cNvPr>
            <p:cNvCxnSpPr>
              <a:cxnSpLocks/>
              <a:stCxn id="25" idx="2"/>
              <a:endCxn id="25" idx="6"/>
            </p:cNvCxnSpPr>
            <p:nvPr/>
          </p:nvCxnSpPr>
          <p:spPr>
            <a:xfrm>
              <a:off x="2248807" y="7315433"/>
              <a:ext cx="1890838" cy="0"/>
            </a:xfrm>
            <a:prstGeom prst="line">
              <a:avLst/>
            </a:prstGeom>
            <a:ln w="149225">
              <a:solidFill>
                <a:srgbClr val="B1260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76A697-8556-E41A-01E5-CF55B46105C4}"/>
                </a:ext>
              </a:extLst>
            </p:cNvPr>
            <p:cNvCxnSpPr>
              <a:cxnSpLocks/>
              <a:stCxn id="25" idx="7"/>
              <a:endCxn id="25" idx="3"/>
            </p:cNvCxnSpPr>
            <p:nvPr/>
          </p:nvCxnSpPr>
          <p:spPr>
            <a:xfrm flipH="1">
              <a:off x="2525714" y="6646921"/>
              <a:ext cx="1337024" cy="1337024"/>
            </a:xfrm>
            <a:prstGeom prst="line">
              <a:avLst/>
            </a:prstGeom>
            <a:ln w="149225">
              <a:solidFill>
                <a:srgbClr val="B1260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35036B1A-D829-A17C-1073-46BAFF94F2E5}"/>
                </a:ext>
              </a:extLst>
            </p:cNvPr>
            <p:cNvSpPr/>
            <p:nvPr/>
          </p:nvSpPr>
          <p:spPr>
            <a:xfrm>
              <a:off x="2851209" y="6972416"/>
              <a:ext cx="686034" cy="686034"/>
            </a:xfrm>
            <a:prstGeom prst="ellipse">
              <a:avLst/>
            </a:prstGeom>
            <a:solidFill>
              <a:schemeClr val="bg1"/>
            </a:solidFill>
            <a:ln w="149225">
              <a:solidFill>
                <a:srgbClr val="B12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6" name="Group 45">
            <a:extLst>
              <a:ext uri="{FF2B5EF4-FFF2-40B4-BE49-F238E27FC236}">
                <a16:creationId xmlns:a16="http://schemas.microsoft.com/office/drawing/2014/main" id="{D238C4C8-A9F9-61B9-D785-BCC79809760D}"/>
              </a:ext>
            </a:extLst>
          </p:cNvPr>
          <p:cNvGrpSpPr/>
          <p:nvPr/>
        </p:nvGrpSpPr>
        <p:grpSpPr>
          <a:xfrm>
            <a:off x="3337419" y="2135886"/>
            <a:ext cx="3039303" cy="3039303"/>
            <a:chOff x="1250144" y="5371351"/>
            <a:chExt cx="3888165" cy="3888165"/>
          </a:xfrm>
        </p:grpSpPr>
        <p:grpSp>
          <p:nvGrpSpPr>
            <p:cNvPr id="47" name="Group 46">
              <a:extLst>
                <a:ext uri="{FF2B5EF4-FFF2-40B4-BE49-F238E27FC236}">
                  <a16:creationId xmlns:a16="http://schemas.microsoft.com/office/drawing/2014/main" id="{579C5F20-6145-C556-429D-DB010C9C6A7B}"/>
                </a:ext>
              </a:extLst>
            </p:cNvPr>
            <p:cNvGrpSpPr/>
            <p:nvPr/>
          </p:nvGrpSpPr>
          <p:grpSpPr>
            <a:xfrm>
              <a:off x="1250144" y="5371351"/>
              <a:ext cx="3888165" cy="3888165"/>
              <a:chOff x="1371600" y="1353164"/>
              <a:chExt cx="5519584" cy="5519584"/>
            </a:xfrm>
          </p:grpSpPr>
          <p:pic>
            <p:nvPicPr>
              <p:cNvPr id="53" name="Graphic 52" descr="Single gear with solid fill">
                <a:extLst>
                  <a:ext uri="{FF2B5EF4-FFF2-40B4-BE49-F238E27FC236}">
                    <a16:creationId xmlns:a16="http://schemas.microsoft.com/office/drawing/2014/main" id="{7E4A41CC-07D2-3E14-93DB-D697B68BAB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1600" y="1353164"/>
                <a:ext cx="5519584" cy="5519584"/>
              </a:xfrm>
              <a:prstGeom prst="rect">
                <a:avLst/>
              </a:prstGeom>
            </p:spPr>
          </p:pic>
          <p:sp>
            <p:nvSpPr>
              <p:cNvPr id="54" name="Oval 53">
                <a:extLst>
                  <a:ext uri="{FF2B5EF4-FFF2-40B4-BE49-F238E27FC236}">
                    <a16:creationId xmlns:a16="http://schemas.microsoft.com/office/drawing/2014/main" id="{0815B1D2-5267-736A-BD8C-31A7AE89315C}"/>
                  </a:ext>
                </a:extLst>
              </p:cNvPr>
              <p:cNvSpPr/>
              <p:nvPr/>
            </p:nvSpPr>
            <p:spPr>
              <a:xfrm>
                <a:off x="2789288" y="2770852"/>
                <a:ext cx="2684207" cy="2684207"/>
              </a:xfrm>
              <a:prstGeom prst="ellipse">
                <a:avLst/>
              </a:prstGeom>
              <a:solidFill>
                <a:schemeClr val="bg1"/>
              </a:solidFill>
              <a:ln w="149225">
                <a:solidFill>
                  <a:srgbClr val="DA8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48" name="Straight Connector 47">
              <a:extLst>
                <a:ext uri="{FF2B5EF4-FFF2-40B4-BE49-F238E27FC236}">
                  <a16:creationId xmlns:a16="http://schemas.microsoft.com/office/drawing/2014/main" id="{E85E1734-EBAB-B5AB-0D81-2FC78140B242}"/>
                </a:ext>
              </a:extLst>
            </p:cNvPr>
            <p:cNvCxnSpPr>
              <a:stCxn id="54" idx="1"/>
            </p:cNvCxnSpPr>
            <p:nvPr/>
          </p:nvCxnSpPr>
          <p:spPr>
            <a:xfrm>
              <a:off x="2525714" y="6646921"/>
              <a:ext cx="1333095" cy="1350450"/>
            </a:xfrm>
            <a:prstGeom prst="line">
              <a:avLst/>
            </a:prstGeom>
            <a:ln w="149225">
              <a:solidFill>
                <a:srgbClr val="DA8E0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B320C1-85F8-EF83-07C5-C8795BFAECC6}"/>
                </a:ext>
              </a:extLst>
            </p:cNvPr>
            <p:cNvCxnSpPr>
              <a:cxnSpLocks/>
              <a:stCxn id="54" idx="0"/>
              <a:endCxn id="54" idx="4"/>
            </p:cNvCxnSpPr>
            <p:nvPr/>
          </p:nvCxnSpPr>
          <p:spPr>
            <a:xfrm>
              <a:off x="3194226" y="6370014"/>
              <a:ext cx="0" cy="1890838"/>
            </a:xfrm>
            <a:prstGeom prst="line">
              <a:avLst/>
            </a:prstGeom>
            <a:ln w="149225">
              <a:solidFill>
                <a:srgbClr val="DA8E0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F9AD4DD-5890-3A9B-7568-A3B74096DEC2}"/>
                </a:ext>
              </a:extLst>
            </p:cNvPr>
            <p:cNvCxnSpPr>
              <a:cxnSpLocks/>
              <a:stCxn id="54" idx="2"/>
              <a:endCxn id="54" idx="6"/>
            </p:cNvCxnSpPr>
            <p:nvPr/>
          </p:nvCxnSpPr>
          <p:spPr>
            <a:xfrm>
              <a:off x="2248807" y="7315433"/>
              <a:ext cx="1890838" cy="0"/>
            </a:xfrm>
            <a:prstGeom prst="line">
              <a:avLst/>
            </a:prstGeom>
            <a:ln w="149225">
              <a:solidFill>
                <a:srgbClr val="DA8E0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B34ECE-66D8-390B-1906-DA9747B5AEBB}"/>
                </a:ext>
              </a:extLst>
            </p:cNvPr>
            <p:cNvCxnSpPr>
              <a:cxnSpLocks/>
              <a:stCxn id="54" idx="7"/>
              <a:endCxn id="54" idx="3"/>
            </p:cNvCxnSpPr>
            <p:nvPr/>
          </p:nvCxnSpPr>
          <p:spPr>
            <a:xfrm flipH="1">
              <a:off x="2525714" y="6646921"/>
              <a:ext cx="1337024" cy="1337024"/>
            </a:xfrm>
            <a:prstGeom prst="line">
              <a:avLst/>
            </a:prstGeom>
            <a:ln w="149225">
              <a:solidFill>
                <a:srgbClr val="DA8E04"/>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D7CC4489-EE06-5917-CE71-CA03C07C6DD9}"/>
                </a:ext>
              </a:extLst>
            </p:cNvPr>
            <p:cNvSpPr/>
            <p:nvPr/>
          </p:nvSpPr>
          <p:spPr>
            <a:xfrm>
              <a:off x="2851209" y="6972416"/>
              <a:ext cx="686034" cy="686034"/>
            </a:xfrm>
            <a:prstGeom prst="ellipse">
              <a:avLst/>
            </a:prstGeom>
            <a:solidFill>
              <a:schemeClr val="bg1"/>
            </a:solidFill>
            <a:ln w="149225">
              <a:solidFill>
                <a:srgbClr val="DA8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62" name="Graphic 61" descr="Head with gears with solid fill">
            <a:extLst>
              <a:ext uri="{FF2B5EF4-FFF2-40B4-BE49-F238E27FC236}">
                <a16:creationId xmlns:a16="http://schemas.microsoft.com/office/drawing/2014/main" id="{CEED5B8F-E3A6-F4E7-6270-5FDD54388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71999" y="3839686"/>
            <a:ext cx="1303813" cy="1303813"/>
          </a:xfrm>
          <a:prstGeom prst="rect">
            <a:avLst/>
          </a:prstGeom>
        </p:spPr>
      </p:pic>
      <p:pic>
        <p:nvPicPr>
          <p:cNvPr id="67" name="Picture 66">
            <a:extLst>
              <a:ext uri="{FF2B5EF4-FFF2-40B4-BE49-F238E27FC236}">
                <a16:creationId xmlns:a16="http://schemas.microsoft.com/office/drawing/2014/main" id="{15E29CA2-D185-755B-9381-4C1DE3D2706C}"/>
              </a:ext>
            </a:extLst>
          </p:cNvPr>
          <p:cNvPicPr>
            <a:picLocks noChangeAspect="1"/>
          </p:cNvPicPr>
          <p:nvPr/>
        </p:nvPicPr>
        <p:blipFill>
          <a:blip r:embed="rId13"/>
          <a:stretch>
            <a:fillRect/>
          </a:stretch>
        </p:blipFill>
        <p:spPr>
          <a:xfrm>
            <a:off x="4802310" y="6085502"/>
            <a:ext cx="1102135" cy="1484641"/>
          </a:xfrm>
          <a:prstGeom prst="rect">
            <a:avLst/>
          </a:prstGeom>
        </p:spPr>
      </p:pic>
      <p:grpSp>
        <p:nvGrpSpPr>
          <p:cNvPr id="80" name="Group 79">
            <a:extLst>
              <a:ext uri="{FF2B5EF4-FFF2-40B4-BE49-F238E27FC236}">
                <a16:creationId xmlns:a16="http://schemas.microsoft.com/office/drawing/2014/main" id="{B87FCFC2-5311-7D9A-A454-22E40DAE6189}"/>
              </a:ext>
            </a:extLst>
          </p:cNvPr>
          <p:cNvGrpSpPr/>
          <p:nvPr/>
        </p:nvGrpSpPr>
        <p:grpSpPr>
          <a:xfrm>
            <a:off x="6109620" y="6100742"/>
            <a:ext cx="3457982" cy="2481021"/>
            <a:chOff x="8347190" y="5268743"/>
            <a:chExt cx="3457982" cy="2481021"/>
          </a:xfrm>
        </p:grpSpPr>
        <p:sp>
          <p:nvSpPr>
            <p:cNvPr id="72" name="Oval 71">
              <a:extLst>
                <a:ext uri="{FF2B5EF4-FFF2-40B4-BE49-F238E27FC236}">
                  <a16:creationId xmlns:a16="http://schemas.microsoft.com/office/drawing/2014/main" id="{8F3FA42C-EBDB-842C-3AA8-3E15E43A5F28}"/>
                </a:ext>
              </a:extLst>
            </p:cNvPr>
            <p:cNvSpPr/>
            <p:nvPr/>
          </p:nvSpPr>
          <p:spPr>
            <a:xfrm>
              <a:off x="8347190" y="7511234"/>
              <a:ext cx="238530" cy="23853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4" name="Straight Connector 73">
              <a:extLst>
                <a:ext uri="{FF2B5EF4-FFF2-40B4-BE49-F238E27FC236}">
                  <a16:creationId xmlns:a16="http://schemas.microsoft.com/office/drawing/2014/main" id="{68EC0819-17A8-DDD1-37EB-CAE36AB8B93C}"/>
                </a:ext>
              </a:extLst>
            </p:cNvPr>
            <p:cNvCxnSpPr>
              <a:cxnSpLocks/>
            </p:cNvCxnSpPr>
            <p:nvPr/>
          </p:nvCxnSpPr>
          <p:spPr>
            <a:xfrm>
              <a:off x="8466455" y="7630499"/>
              <a:ext cx="1946927"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5A44CDD-EF0E-F17B-59FA-DF3CF9CEC4E1}"/>
                </a:ext>
              </a:extLst>
            </p:cNvPr>
            <p:cNvCxnSpPr>
              <a:cxnSpLocks/>
            </p:cNvCxnSpPr>
            <p:nvPr/>
          </p:nvCxnSpPr>
          <p:spPr>
            <a:xfrm flipV="1">
              <a:off x="10390276" y="6053974"/>
              <a:ext cx="831838" cy="159557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0430DB5F-E93D-FEB8-0366-81D5899FE5A4}"/>
                </a:ext>
              </a:extLst>
            </p:cNvPr>
            <p:cNvSpPr/>
            <p:nvPr/>
          </p:nvSpPr>
          <p:spPr>
            <a:xfrm>
              <a:off x="10991958" y="5268743"/>
              <a:ext cx="813214" cy="813214"/>
            </a:xfrm>
            <a:prstGeom prst="ellipse">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latin typeface="Public Sans" pitchFamily="2" charset="0"/>
                </a:rPr>
                <a:t>2</a:t>
              </a:r>
            </a:p>
          </p:txBody>
        </p:sp>
      </p:grpSp>
      <p:grpSp>
        <p:nvGrpSpPr>
          <p:cNvPr id="81" name="Group 80">
            <a:extLst>
              <a:ext uri="{FF2B5EF4-FFF2-40B4-BE49-F238E27FC236}">
                <a16:creationId xmlns:a16="http://schemas.microsoft.com/office/drawing/2014/main" id="{856661EB-8801-0F85-1E02-A304270D4E47}"/>
              </a:ext>
            </a:extLst>
          </p:cNvPr>
          <p:cNvGrpSpPr/>
          <p:nvPr/>
        </p:nvGrpSpPr>
        <p:grpSpPr>
          <a:xfrm>
            <a:off x="8905098" y="2707062"/>
            <a:ext cx="1466772" cy="1739172"/>
            <a:chOff x="8846859" y="7145659"/>
            <a:chExt cx="1466772" cy="1739172"/>
          </a:xfrm>
        </p:grpSpPr>
        <p:sp>
          <p:nvSpPr>
            <p:cNvPr id="82" name="Oval 81">
              <a:extLst>
                <a:ext uri="{FF2B5EF4-FFF2-40B4-BE49-F238E27FC236}">
                  <a16:creationId xmlns:a16="http://schemas.microsoft.com/office/drawing/2014/main" id="{2E6F2A36-B6AF-FAD7-BAA7-703A557E99F2}"/>
                </a:ext>
              </a:extLst>
            </p:cNvPr>
            <p:cNvSpPr/>
            <p:nvPr/>
          </p:nvSpPr>
          <p:spPr>
            <a:xfrm>
              <a:off x="8846859" y="8646301"/>
              <a:ext cx="238530" cy="23853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3" name="Straight Connector 82">
              <a:extLst>
                <a:ext uri="{FF2B5EF4-FFF2-40B4-BE49-F238E27FC236}">
                  <a16:creationId xmlns:a16="http://schemas.microsoft.com/office/drawing/2014/main" id="{2BB470D3-3DC9-A1CD-069A-79C73914E002}"/>
                </a:ext>
              </a:extLst>
            </p:cNvPr>
            <p:cNvCxnSpPr>
              <a:cxnSpLocks/>
            </p:cNvCxnSpPr>
            <p:nvPr/>
          </p:nvCxnSpPr>
          <p:spPr>
            <a:xfrm>
              <a:off x="8966124" y="8765566"/>
              <a:ext cx="42021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5C09F8D-ED14-A536-1F97-49375CC59EDE}"/>
                </a:ext>
              </a:extLst>
            </p:cNvPr>
            <p:cNvCxnSpPr>
              <a:cxnSpLocks/>
            </p:cNvCxnSpPr>
            <p:nvPr/>
          </p:nvCxnSpPr>
          <p:spPr>
            <a:xfrm flipV="1">
              <a:off x="9367289" y="7948713"/>
              <a:ext cx="382542" cy="832912"/>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9C525121-4939-D69C-BDD9-B4AD5BB450C1}"/>
                </a:ext>
              </a:extLst>
            </p:cNvPr>
            <p:cNvSpPr/>
            <p:nvPr/>
          </p:nvSpPr>
          <p:spPr>
            <a:xfrm>
              <a:off x="9500417" y="7145659"/>
              <a:ext cx="813214" cy="813214"/>
            </a:xfrm>
            <a:prstGeom prst="ellipse">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latin typeface="Public Sans" pitchFamily="2" charset="0"/>
                </a:rPr>
                <a:t>1</a:t>
              </a:r>
            </a:p>
          </p:txBody>
        </p:sp>
      </p:grpSp>
      <p:sp>
        <p:nvSpPr>
          <p:cNvPr id="86" name="TextBox 85">
            <a:extLst>
              <a:ext uri="{FF2B5EF4-FFF2-40B4-BE49-F238E27FC236}">
                <a16:creationId xmlns:a16="http://schemas.microsoft.com/office/drawing/2014/main" id="{15C7E34C-A02E-A602-C6FE-63AF28BC57DF}"/>
              </a:ext>
            </a:extLst>
          </p:cNvPr>
          <p:cNvSpPr txBox="1"/>
          <p:nvPr/>
        </p:nvSpPr>
        <p:spPr>
          <a:xfrm>
            <a:off x="10504997" y="2871063"/>
            <a:ext cx="5829294" cy="1792798"/>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Increase in perceived risk</a:t>
            </a:r>
            <a:br>
              <a:rPr lang="en-AU" sz="2800" b="1" dirty="0">
                <a:latin typeface="Public Sans" pitchFamily="2" charset="0"/>
                <a:cs typeface="Arial" panose="020B0604020202020204" pitchFamily="34" charset="0"/>
              </a:rPr>
            </a:br>
            <a:endParaRPr lang="en-AU" sz="1050" b="1" dirty="0">
              <a:latin typeface="Public Sans" pitchFamily="2" charset="0"/>
              <a:cs typeface="Arial" panose="020B0604020202020204" pitchFamily="34" charset="0"/>
            </a:endParaRPr>
          </a:p>
          <a:p>
            <a:r>
              <a:rPr lang="en-AU" sz="2400" dirty="0">
                <a:solidFill>
                  <a:srgbClr val="404040"/>
                </a:solidFill>
                <a:latin typeface="Public Sans" pitchFamily="2" charset="0"/>
                <a:cs typeface="Arial" panose="020B0604020202020204" pitchFamily="34" charset="0"/>
              </a:rPr>
              <a:t>Offenders believe there is a higher risk of being caught, and respond by offending less. </a:t>
            </a:r>
            <a:endParaRPr lang="en-AU" sz="2400" b="1" dirty="0">
              <a:solidFill>
                <a:srgbClr val="404040"/>
              </a:solidFill>
              <a:latin typeface="Public Sans" pitchFamily="2" charset="0"/>
              <a:cs typeface="Arial" panose="020B0604020202020204" pitchFamily="34" charset="0"/>
            </a:endParaRPr>
          </a:p>
        </p:txBody>
      </p:sp>
      <p:sp>
        <p:nvSpPr>
          <p:cNvPr id="89" name="TextBox 88">
            <a:extLst>
              <a:ext uri="{FF2B5EF4-FFF2-40B4-BE49-F238E27FC236}">
                <a16:creationId xmlns:a16="http://schemas.microsoft.com/office/drawing/2014/main" id="{C0C5380D-7A90-90A8-634C-2A02A04751E0}"/>
              </a:ext>
            </a:extLst>
          </p:cNvPr>
          <p:cNvSpPr txBox="1"/>
          <p:nvPr/>
        </p:nvSpPr>
        <p:spPr>
          <a:xfrm>
            <a:off x="9673948" y="6215660"/>
            <a:ext cx="6625349" cy="1792798"/>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Beneficial case management</a:t>
            </a:r>
            <a:br>
              <a:rPr lang="en-AU" sz="2800" b="1" dirty="0">
                <a:latin typeface="Public Sans" pitchFamily="2" charset="0"/>
                <a:cs typeface="Arial" panose="020B0604020202020204" pitchFamily="34" charset="0"/>
              </a:rPr>
            </a:br>
            <a:endParaRPr lang="en-AU" sz="1050" b="1" dirty="0">
              <a:latin typeface="Public Sans" pitchFamily="2" charset="0"/>
              <a:cs typeface="Arial" panose="020B0604020202020204" pitchFamily="34" charset="0"/>
            </a:endParaRPr>
          </a:p>
          <a:p>
            <a:r>
              <a:rPr lang="en-AU" sz="2400" dirty="0">
                <a:solidFill>
                  <a:srgbClr val="404040"/>
                </a:solidFill>
                <a:latin typeface="Public Sans" pitchFamily="2" charset="0"/>
                <a:cs typeface="Arial" panose="020B0604020202020204" pitchFamily="34" charset="0"/>
              </a:rPr>
              <a:t>Monitoring encourages compliance with case management frameworks which address criminogenic needs. </a:t>
            </a:r>
            <a:endParaRPr lang="en-AU" sz="2400" b="1" dirty="0">
              <a:solidFill>
                <a:srgbClr val="404040"/>
              </a:solidFill>
              <a:latin typeface="Public Sans" pitchFamily="2" charset="0"/>
              <a:cs typeface="Arial" panose="020B0604020202020204" pitchFamily="34" charset="0"/>
            </a:endParaRPr>
          </a:p>
        </p:txBody>
      </p:sp>
      <p:sp>
        <p:nvSpPr>
          <p:cNvPr id="106" name="Rectangle: Rounded Corners 105">
            <a:extLst>
              <a:ext uri="{FF2B5EF4-FFF2-40B4-BE49-F238E27FC236}">
                <a16:creationId xmlns:a16="http://schemas.microsoft.com/office/drawing/2014/main" id="{7969E095-DB47-5EB9-F4B6-A2D28364FC43}"/>
              </a:ext>
            </a:extLst>
          </p:cNvPr>
          <p:cNvSpPr/>
          <p:nvPr/>
        </p:nvSpPr>
        <p:spPr>
          <a:xfrm>
            <a:off x="1858758" y="427967"/>
            <a:ext cx="13770845" cy="1126709"/>
          </a:xfrm>
          <a:prstGeom prst="roundRect">
            <a:avLst/>
          </a:pr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TextBox 99">
            <a:extLst>
              <a:ext uri="{FF2B5EF4-FFF2-40B4-BE49-F238E27FC236}">
                <a16:creationId xmlns:a16="http://schemas.microsoft.com/office/drawing/2014/main" id="{A870B9D7-413C-F939-5F16-81BB0ADC96C9}"/>
              </a:ext>
            </a:extLst>
          </p:cNvPr>
          <p:cNvSpPr txBox="1"/>
          <p:nvPr/>
        </p:nvSpPr>
        <p:spPr>
          <a:xfrm>
            <a:off x="570696" y="517135"/>
            <a:ext cx="15587641" cy="954107"/>
          </a:xfrm>
          <a:prstGeom prst="rect">
            <a:avLst/>
          </a:prstGeom>
          <a:noFill/>
        </p:spPr>
        <p:txBody>
          <a:bodyPr wrap="square" rtlCol="0">
            <a:spAutoFit/>
          </a:bodyPr>
          <a:lstStyle/>
          <a:p>
            <a:pPr defTabSz="685800">
              <a:defRPr/>
            </a:pPr>
            <a:r>
              <a:rPr lang="en-AU" sz="2800" spc="150" dirty="0">
                <a:solidFill>
                  <a:srgbClr val="5F2987"/>
                </a:solidFill>
                <a:latin typeface="Public Sans" pitchFamily="2" charset="0"/>
                <a:ea typeface="Open Sans Semibold" panose="020B0706030804020204" pitchFamily="34" charset="0"/>
                <a:cs typeface="Arial" panose="020B0604020202020204" pitchFamily="34" charset="0"/>
              </a:rPr>
              <a:t>There are two primary mechanisms which explain why electronic </a:t>
            </a:r>
            <a:br>
              <a:rPr lang="en-AU" sz="2800" spc="150" dirty="0">
                <a:solidFill>
                  <a:srgbClr val="5F2987"/>
                </a:solidFill>
                <a:latin typeface="Public Sans" pitchFamily="2" charset="0"/>
                <a:ea typeface="Open Sans Semibold" panose="020B0706030804020204" pitchFamily="34" charset="0"/>
                <a:cs typeface="Arial" panose="020B0604020202020204" pitchFamily="34" charset="0"/>
              </a:rPr>
            </a:br>
            <a:r>
              <a:rPr lang="en-AU" sz="2800" spc="150" dirty="0">
                <a:solidFill>
                  <a:srgbClr val="5F2987"/>
                </a:solidFill>
                <a:latin typeface="Public Sans" pitchFamily="2" charset="0"/>
                <a:ea typeface="Open Sans Semibold" panose="020B0706030804020204" pitchFamily="34" charset="0"/>
                <a:cs typeface="Arial" panose="020B0604020202020204" pitchFamily="34" charset="0"/>
              </a:rPr>
              <a:t>monitoring is effective</a:t>
            </a:r>
          </a:p>
        </p:txBody>
      </p:sp>
      <p:cxnSp>
        <p:nvCxnSpPr>
          <p:cNvPr id="3" name="Straight Connector 2">
            <a:extLst>
              <a:ext uri="{FF2B5EF4-FFF2-40B4-BE49-F238E27FC236}">
                <a16:creationId xmlns:a16="http://schemas.microsoft.com/office/drawing/2014/main" id="{84549C21-B88B-1135-D703-C331E94E8764}"/>
              </a:ext>
            </a:extLst>
          </p:cNvPr>
          <p:cNvCxnSpPr/>
          <p:nvPr/>
        </p:nvCxnSpPr>
        <p:spPr>
          <a:xfrm>
            <a:off x="570696" y="1844566"/>
            <a:ext cx="15763595" cy="0"/>
          </a:xfrm>
          <a:prstGeom prst="line">
            <a:avLst/>
          </a:prstGeom>
          <a:ln>
            <a:solidFill>
              <a:srgbClr val="514292"/>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5F5BAD1-B538-93C6-6DFF-AA357BA92CAC}"/>
              </a:ext>
            </a:extLst>
          </p:cNvPr>
          <p:cNvPicPr>
            <a:picLocks noChangeAspect="1"/>
          </p:cNvPicPr>
          <p:nvPr/>
        </p:nvPicPr>
        <p:blipFill>
          <a:blip r:embed="rId14"/>
          <a:stretch>
            <a:fillRect/>
          </a:stretch>
        </p:blipFill>
        <p:spPr>
          <a:xfrm>
            <a:off x="2038841" y="4470707"/>
            <a:ext cx="1186034" cy="1319941"/>
          </a:xfrm>
          <a:prstGeom prst="rect">
            <a:avLst/>
          </a:prstGeom>
        </p:spPr>
      </p:pic>
    </p:spTree>
    <p:extLst>
      <p:ext uri="{BB962C8B-B14F-4D97-AF65-F5344CB8AC3E}">
        <p14:creationId xmlns:p14="http://schemas.microsoft.com/office/powerpoint/2010/main" val="2677397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AC5764-A735-FDE1-7F61-C339B1AF8E00}"/>
              </a:ext>
            </a:extLst>
          </p:cNvPr>
          <p:cNvSpPr>
            <a:spLocks noGrp="1"/>
          </p:cNvSpPr>
          <p:nvPr>
            <p:ph type="body" sz="quarter" idx="12"/>
          </p:nvPr>
        </p:nvSpPr>
        <p:spPr>
          <a:xfrm>
            <a:off x="3138489" y="2233049"/>
            <a:ext cx="6728298" cy="914400"/>
          </a:xfrm>
        </p:spPr>
        <p:txBody>
          <a:bodyPr/>
          <a:lstStyle/>
          <a:p>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The presentation is </a:t>
            </a:r>
            <a:b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structured in four parts</a:t>
            </a:r>
          </a:p>
        </p:txBody>
      </p:sp>
      <p:sp>
        <p:nvSpPr>
          <p:cNvPr id="28" name="Rectangle: Rounded Corners 27">
            <a:extLst>
              <a:ext uri="{FF2B5EF4-FFF2-40B4-BE49-F238E27FC236}">
                <a16:creationId xmlns:a16="http://schemas.microsoft.com/office/drawing/2014/main" id="{D0346126-8BD2-DD54-1134-FEB3E58A1E09}"/>
              </a:ext>
            </a:extLst>
          </p:cNvPr>
          <p:cNvSpPr/>
          <p:nvPr/>
        </p:nvSpPr>
        <p:spPr>
          <a:xfrm>
            <a:off x="3097627" y="418970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9" name="Rectangle: Rounded Corners 28">
            <a:extLst>
              <a:ext uri="{FF2B5EF4-FFF2-40B4-BE49-F238E27FC236}">
                <a16:creationId xmlns:a16="http://schemas.microsoft.com/office/drawing/2014/main" id="{64AFF1B7-B199-1669-EDD2-2E8036464F21}"/>
              </a:ext>
            </a:extLst>
          </p:cNvPr>
          <p:cNvSpPr/>
          <p:nvPr/>
        </p:nvSpPr>
        <p:spPr>
          <a:xfrm>
            <a:off x="3138489" y="4224338"/>
            <a:ext cx="628649" cy="609601"/>
          </a:xfrm>
          <a:prstGeom prst="roundRect">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1</a:t>
            </a:r>
          </a:p>
        </p:txBody>
      </p:sp>
      <p:sp>
        <p:nvSpPr>
          <p:cNvPr id="30" name="Rectangle: Rounded Corners 29">
            <a:extLst>
              <a:ext uri="{FF2B5EF4-FFF2-40B4-BE49-F238E27FC236}">
                <a16:creationId xmlns:a16="http://schemas.microsoft.com/office/drawing/2014/main" id="{FF5ECEAC-5A0F-13D1-F80D-374991E14CA6}"/>
              </a:ext>
            </a:extLst>
          </p:cNvPr>
          <p:cNvSpPr/>
          <p:nvPr/>
        </p:nvSpPr>
        <p:spPr>
          <a:xfrm>
            <a:off x="3097627" y="509635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Public Sans" pitchFamily="2" charset="0"/>
            </a:endParaRPr>
          </a:p>
        </p:txBody>
      </p:sp>
      <p:sp>
        <p:nvSpPr>
          <p:cNvPr id="31" name="Rectangle: Rounded Corners 30">
            <a:extLst>
              <a:ext uri="{FF2B5EF4-FFF2-40B4-BE49-F238E27FC236}">
                <a16:creationId xmlns:a16="http://schemas.microsoft.com/office/drawing/2014/main" id="{716D5616-F8ED-A39F-303B-BDCCA3609609}"/>
              </a:ext>
            </a:extLst>
          </p:cNvPr>
          <p:cNvSpPr/>
          <p:nvPr/>
        </p:nvSpPr>
        <p:spPr>
          <a:xfrm>
            <a:off x="3138489" y="5130988"/>
            <a:ext cx="628649" cy="609601"/>
          </a:xfrm>
          <a:prstGeom prst="roundRect">
            <a:avLst/>
          </a:prstGeom>
          <a:solidFill>
            <a:srgbClr val="F16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2</a:t>
            </a:r>
          </a:p>
        </p:txBody>
      </p:sp>
      <p:sp>
        <p:nvSpPr>
          <p:cNvPr id="32" name="Rectangle: Rounded Corners 31">
            <a:extLst>
              <a:ext uri="{FF2B5EF4-FFF2-40B4-BE49-F238E27FC236}">
                <a16:creationId xmlns:a16="http://schemas.microsoft.com/office/drawing/2014/main" id="{76DA24B5-153A-E770-D6F7-6863E84CBA7C}"/>
              </a:ext>
            </a:extLst>
          </p:cNvPr>
          <p:cNvSpPr/>
          <p:nvPr/>
        </p:nvSpPr>
        <p:spPr>
          <a:xfrm>
            <a:off x="3097627" y="6005353"/>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3" name="Rectangle: Rounded Corners 32">
            <a:extLst>
              <a:ext uri="{FF2B5EF4-FFF2-40B4-BE49-F238E27FC236}">
                <a16:creationId xmlns:a16="http://schemas.microsoft.com/office/drawing/2014/main" id="{523E8B8B-7717-596D-9B9A-50C0E80072E7}"/>
              </a:ext>
            </a:extLst>
          </p:cNvPr>
          <p:cNvSpPr/>
          <p:nvPr/>
        </p:nvSpPr>
        <p:spPr>
          <a:xfrm>
            <a:off x="3138489" y="6039983"/>
            <a:ext cx="628649" cy="609601"/>
          </a:xfrm>
          <a:prstGeom prst="roundRect">
            <a:avLst/>
          </a:prstGeom>
          <a:solidFill>
            <a:srgbClr val="FBA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3</a:t>
            </a:r>
          </a:p>
        </p:txBody>
      </p:sp>
      <p:sp>
        <p:nvSpPr>
          <p:cNvPr id="34" name="Rectangle: Rounded Corners 33">
            <a:extLst>
              <a:ext uri="{FF2B5EF4-FFF2-40B4-BE49-F238E27FC236}">
                <a16:creationId xmlns:a16="http://schemas.microsoft.com/office/drawing/2014/main" id="{2E9EE8AE-AF46-D08A-101E-D47793BE7883}"/>
              </a:ext>
            </a:extLst>
          </p:cNvPr>
          <p:cNvSpPr/>
          <p:nvPr/>
        </p:nvSpPr>
        <p:spPr>
          <a:xfrm>
            <a:off x="3097627" y="6909661"/>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5" name="Rectangle: Rounded Corners 34">
            <a:extLst>
              <a:ext uri="{FF2B5EF4-FFF2-40B4-BE49-F238E27FC236}">
                <a16:creationId xmlns:a16="http://schemas.microsoft.com/office/drawing/2014/main" id="{DAE78BF7-058E-BBE8-4E4A-B66DBBD73F47}"/>
              </a:ext>
            </a:extLst>
          </p:cNvPr>
          <p:cNvSpPr/>
          <p:nvPr/>
        </p:nvSpPr>
        <p:spPr>
          <a:xfrm>
            <a:off x="3138489" y="6944291"/>
            <a:ext cx="628649" cy="609601"/>
          </a:xfrm>
          <a:prstGeom prst="roundRect">
            <a:avLst/>
          </a:prstGeom>
          <a:solidFill>
            <a:srgbClr val="45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4</a:t>
            </a:r>
          </a:p>
        </p:txBody>
      </p:sp>
      <p:sp>
        <p:nvSpPr>
          <p:cNvPr id="37" name="TextBox 36">
            <a:extLst>
              <a:ext uri="{FF2B5EF4-FFF2-40B4-BE49-F238E27FC236}">
                <a16:creationId xmlns:a16="http://schemas.microsoft.com/office/drawing/2014/main" id="{1BC209C2-1870-7B1E-E93F-B3B8234C9EAE}"/>
              </a:ext>
            </a:extLst>
          </p:cNvPr>
          <p:cNvSpPr txBox="1"/>
          <p:nvPr/>
        </p:nvSpPr>
        <p:spPr>
          <a:xfrm>
            <a:off x="3942081" y="426752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Background</a:t>
            </a:r>
          </a:p>
        </p:txBody>
      </p:sp>
      <p:sp>
        <p:nvSpPr>
          <p:cNvPr id="38" name="TextBox 37">
            <a:extLst>
              <a:ext uri="{FF2B5EF4-FFF2-40B4-BE49-F238E27FC236}">
                <a16:creationId xmlns:a16="http://schemas.microsoft.com/office/drawing/2014/main" id="{40BC1F09-2D76-2314-F822-0018E8E6F136}"/>
              </a:ext>
            </a:extLst>
          </p:cNvPr>
          <p:cNvSpPr txBox="1"/>
          <p:nvPr/>
        </p:nvSpPr>
        <p:spPr>
          <a:xfrm>
            <a:off x="3942081" y="517417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Program</a:t>
            </a:r>
          </a:p>
        </p:txBody>
      </p:sp>
      <p:sp>
        <p:nvSpPr>
          <p:cNvPr id="39" name="TextBox 38">
            <a:extLst>
              <a:ext uri="{FF2B5EF4-FFF2-40B4-BE49-F238E27FC236}">
                <a16:creationId xmlns:a16="http://schemas.microsoft.com/office/drawing/2014/main" id="{3FE38F60-2CFC-5C65-7AF9-D46A7CA6F887}"/>
              </a:ext>
            </a:extLst>
          </p:cNvPr>
          <p:cNvSpPr txBox="1"/>
          <p:nvPr/>
        </p:nvSpPr>
        <p:spPr>
          <a:xfrm>
            <a:off x="3942081" y="6083173"/>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Method</a:t>
            </a:r>
          </a:p>
        </p:txBody>
      </p:sp>
      <p:sp>
        <p:nvSpPr>
          <p:cNvPr id="40" name="TextBox 39">
            <a:extLst>
              <a:ext uri="{FF2B5EF4-FFF2-40B4-BE49-F238E27FC236}">
                <a16:creationId xmlns:a16="http://schemas.microsoft.com/office/drawing/2014/main" id="{76B2C04C-9F62-7FDA-96C8-C8B89436A43E}"/>
              </a:ext>
            </a:extLst>
          </p:cNvPr>
          <p:cNvSpPr txBox="1"/>
          <p:nvPr/>
        </p:nvSpPr>
        <p:spPr>
          <a:xfrm>
            <a:off x="3942081" y="6987481"/>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Results</a:t>
            </a:r>
          </a:p>
        </p:txBody>
      </p:sp>
      <p:pic>
        <p:nvPicPr>
          <p:cNvPr id="5" name="Picture 4">
            <a:extLst>
              <a:ext uri="{FF2B5EF4-FFF2-40B4-BE49-F238E27FC236}">
                <a16:creationId xmlns:a16="http://schemas.microsoft.com/office/drawing/2014/main" id="{346FC563-92F0-AD7D-18C8-0C3989B8DCDE}"/>
              </a:ext>
            </a:extLst>
          </p:cNvPr>
          <p:cNvPicPr>
            <a:picLocks noChangeAspect="1"/>
          </p:cNvPicPr>
          <p:nvPr/>
        </p:nvPicPr>
        <p:blipFill>
          <a:blip r:embed="rId3"/>
          <a:stretch>
            <a:fillRect/>
          </a:stretch>
        </p:blipFill>
        <p:spPr>
          <a:xfrm>
            <a:off x="8880530" y="2247901"/>
            <a:ext cx="9516803" cy="6382641"/>
          </a:xfrm>
          <a:prstGeom prst="rect">
            <a:avLst/>
          </a:prstGeom>
        </p:spPr>
      </p:pic>
      <p:sp>
        <p:nvSpPr>
          <p:cNvPr id="6" name="Rectangle 5">
            <a:extLst>
              <a:ext uri="{FF2B5EF4-FFF2-40B4-BE49-F238E27FC236}">
                <a16:creationId xmlns:a16="http://schemas.microsoft.com/office/drawing/2014/main" id="{D276D1F9-277E-25F0-27ED-775ADBB4661E}"/>
              </a:ext>
            </a:extLst>
          </p:cNvPr>
          <p:cNvSpPr/>
          <p:nvPr/>
        </p:nvSpPr>
        <p:spPr>
          <a:xfrm>
            <a:off x="2423574" y="5913891"/>
            <a:ext cx="6387213" cy="269416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162B03B4-F26F-5228-3297-981DB4831E2E}"/>
              </a:ext>
            </a:extLst>
          </p:cNvPr>
          <p:cNvSpPr/>
          <p:nvPr/>
        </p:nvSpPr>
        <p:spPr>
          <a:xfrm>
            <a:off x="2423574" y="4043328"/>
            <a:ext cx="6387213" cy="10067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64606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27F98A1-0A86-39A6-2274-28A350A2094D}"/>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12998"/>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2" name="Rectangle 1">
            <a:extLst>
              <a:ext uri="{FF2B5EF4-FFF2-40B4-BE49-F238E27FC236}">
                <a16:creationId xmlns:a16="http://schemas.microsoft.com/office/drawing/2014/main" id="{1E3CE75E-DA46-DA8C-44D0-08591277FE4C}"/>
              </a:ext>
            </a:extLst>
          </p:cNvPr>
          <p:cNvSpPr/>
          <p:nvPr/>
        </p:nvSpPr>
        <p:spPr>
          <a:xfrm>
            <a:off x="1870426" y="2084204"/>
            <a:ext cx="15372541" cy="820279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A7AA11B-AAAE-9FF4-1472-0E7A57B5E567}"/>
              </a:ext>
            </a:extLst>
          </p:cNvPr>
          <p:cNvSpPr/>
          <p:nvPr/>
        </p:nvSpPr>
        <p:spPr>
          <a:xfrm>
            <a:off x="2033717" y="2312105"/>
            <a:ext cx="8362707" cy="76359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13378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3" name="Rectangle 2">
            <a:extLst>
              <a:ext uri="{FF2B5EF4-FFF2-40B4-BE49-F238E27FC236}">
                <a16:creationId xmlns:a16="http://schemas.microsoft.com/office/drawing/2014/main" id="{BCBB8450-046D-FE37-4F8D-2A1719153F27}"/>
              </a:ext>
            </a:extLst>
          </p:cNvPr>
          <p:cNvSpPr/>
          <p:nvPr/>
        </p:nvSpPr>
        <p:spPr>
          <a:xfrm>
            <a:off x="1998355" y="4912963"/>
            <a:ext cx="8362707" cy="52677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6ADB1AEC-8CEB-760D-07CF-0069ADFC23D2}"/>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sp>
        <p:nvSpPr>
          <p:cNvPr id="5" name="Rectangle 4">
            <a:extLst>
              <a:ext uri="{FF2B5EF4-FFF2-40B4-BE49-F238E27FC236}">
                <a16:creationId xmlns:a16="http://schemas.microsoft.com/office/drawing/2014/main" id="{3E6982BE-B9BE-7FDE-58D1-A7ED3CAFEF04}"/>
              </a:ext>
            </a:extLst>
          </p:cNvPr>
          <p:cNvSpPr/>
          <p:nvPr/>
        </p:nvSpPr>
        <p:spPr>
          <a:xfrm>
            <a:off x="2298497" y="4700580"/>
            <a:ext cx="8362707" cy="52677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28451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pic>
        <p:nvPicPr>
          <p:cNvPr id="3" name="Graphic 2" descr="Home with solid fill">
            <a:extLst>
              <a:ext uri="{FF2B5EF4-FFF2-40B4-BE49-F238E27FC236}">
                <a16:creationId xmlns:a16="http://schemas.microsoft.com/office/drawing/2014/main" id="{15DE2C0C-E053-0F2A-BEFD-16A7BE37FF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21913" y="6439383"/>
            <a:ext cx="914400" cy="914400"/>
          </a:xfrm>
          <a:prstGeom prst="rect">
            <a:avLst/>
          </a:prstGeom>
        </p:spPr>
      </p:pic>
      <p:sp>
        <p:nvSpPr>
          <p:cNvPr id="4" name="Rectangle 3">
            <a:extLst>
              <a:ext uri="{FF2B5EF4-FFF2-40B4-BE49-F238E27FC236}">
                <a16:creationId xmlns:a16="http://schemas.microsoft.com/office/drawing/2014/main" id="{9EDC8D26-1B05-DD2C-442E-1C623B21F8E2}"/>
              </a:ext>
            </a:extLst>
          </p:cNvPr>
          <p:cNvSpPr/>
          <p:nvPr/>
        </p:nvSpPr>
        <p:spPr>
          <a:xfrm>
            <a:off x="1998355" y="4912963"/>
            <a:ext cx="8362707" cy="52677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446613D7-AC5D-825E-55B5-D7D9AB60F147}"/>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sp>
        <p:nvSpPr>
          <p:cNvPr id="5" name="Rectangle 4">
            <a:extLst>
              <a:ext uri="{FF2B5EF4-FFF2-40B4-BE49-F238E27FC236}">
                <a16:creationId xmlns:a16="http://schemas.microsoft.com/office/drawing/2014/main" id="{34986138-BA1A-9C23-CDB4-7E9326336C95}"/>
              </a:ext>
            </a:extLst>
          </p:cNvPr>
          <p:cNvSpPr/>
          <p:nvPr/>
        </p:nvSpPr>
        <p:spPr>
          <a:xfrm>
            <a:off x="2382252" y="4719893"/>
            <a:ext cx="8362707" cy="52677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20062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ow a Spider-Man comic inspired a judge to invent the ankle monitor for  tracking location | Boing Boing">
            <a:extLst>
              <a:ext uri="{FF2B5EF4-FFF2-40B4-BE49-F238E27FC236}">
                <a16:creationId xmlns:a16="http://schemas.microsoft.com/office/drawing/2014/main" id="{AE6BFBA1-FA60-D80B-EC6D-DB072A948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4" y="2667189"/>
            <a:ext cx="7158669" cy="486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996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2" name="Rectangle 1">
            <a:extLst>
              <a:ext uri="{FF2B5EF4-FFF2-40B4-BE49-F238E27FC236}">
                <a16:creationId xmlns:a16="http://schemas.microsoft.com/office/drawing/2014/main" id="{DE134E5D-0C73-02AF-72FF-039B8B5505DA}"/>
              </a:ext>
            </a:extLst>
          </p:cNvPr>
          <p:cNvSpPr/>
          <p:nvPr/>
        </p:nvSpPr>
        <p:spPr>
          <a:xfrm>
            <a:off x="2205457" y="6635277"/>
            <a:ext cx="8362707" cy="31248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83FCDFC0-30C7-AD3E-49EC-283354DA9658}"/>
              </a:ext>
            </a:extLst>
          </p:cNvPr>
          <p:cNvSpPr/>
          <p:nvPr/>
        </p:nvSpPr>
        <p:spPr>
          <a:xfrm>
            <a:off x="1998355" y="3331100"/>
            <a:ext cx="8362707" cy="13225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5" descr="Man with solid fill">
            <a:extLst>
              <a:ext uri="{FF2B5EF4-FFF2-40B4-BE49-F238E27FC236}">
                <a16:creationId xmlns:a16="http://schemas.microsoft.com/office/drawing/2014/main" id="{71A5429E-69F3-897A-A205-FE7FFC3FBF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0760" y="3809440"/>
            <a:ext cx="720151" cy="720151"/>
          </a:xfrm>
          <a:prstGeom prst="rect">
            <a:avLst/>
          </a:prstGeom>
        </p:spPr>
      </p:pic>
      <p:cxnSp>
        <p:nvCxnSpPr>
          <p:cNvPr id="8" name="Straight Arrow Connector 7">
            <a:extLst>
              <a:ext uri="{FF2B5EF4-FFF2-40B4-BE49-F238E27FC236}">
                <a16:creationId xmlns:a16="http://schemas.microsoft.com/office/drawing/2014/main" id="{AF4ED903-903D-FF36-A5F6-204D6F644149}"/>
              </a:ext>
            </a:extLst>
          </p:cNvPr>
          <p:cNvCxnSpPr>
            <a:cxnSpLocks/>
          </p:cNvCxnSpPr>
          <p:nvPr/>
        </p:nvCxnSpPr>
        <p:spPr>
          <a:xfrm>
            <a:off x="11822005" y="4441491"/>
            <a:ext cx="604038" cy="60403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DF9933B-E04F-8930-C560-2423BFF061AB}"/>
              </a:ext>
            </a:extLst>
          </p:cNvPr>
          <p:cNvSpPr txBox="1"/>
          <p:nvPr/>
        </p:nvSpPr>
        <p:spPr>
          <a:xfrm>
            <a:off x="12200290" y="4263911"/>
            <a:ext cx="1204176" cy="523220"/>
          </a:xfrm>
          <a:prstGeom prst="rect">
            <a:avLst/>
          </a:prstGeom>
          <a:noFill/>
        </p:spPr>
        <p:txBody>
          <a:bodyPr vert="horz" wrap="none" rtlCol="0">
            <a:spAutoFit/>
          </a:bodyPr>
          <a:lstStyle/>
          <a:p>
            <a:pPr algn="ctr"/>
            <a:r>
              <a:rPr lang="en-AU" sz="2800" b="1" dirty="0">
                <a:solidFill>
                  <a:srgbClr val="FF0000"/>
                </a:solidFill>
                <a:latin typeface="Arial" panose="020B0604020202020204" pitchFamily="34" charset="0"/>
                <a:cs typeface="Arial" panose="020B0604020202020204" pitchFamily="34" charset="0"/>
              </a:rPr>
              <a:t>0.2km</a:t>
            </a:r>
          </a:p>
        </p:txBody>
      </p:sp>
      <p:pic>
        <p:nvPicPr>
          <p:cNvPr id="21" name="Graphic 20" descr="Home with solid fill">
            <a:extLst>
              <a:ext uri="{FF2B5EF4-FFF2-40B4-BE49-F238E27FC236}">
                <a16:creationId xmlns:a16="http://schemas.microsoft.com/office/drawing/2014/main" id="{71896462-68DA-BC5C-9AA6-EF9703C33A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21913" y="6439383"/>
            <a:ext cx="914400" cy="914400"/>
          </a:xfrm>
          <a:prstGeom prst="rect">
            <a:avLst/>
          </a:prstGeom>
        </p:spPr>
      </p:pic>
      <p:sp>
        <p:nvSpPr>
          <p:cNvPr id="5" name="TextBox 4">
            <a:extLst>
              <a:ext uri="{FF2B5EF4-FFF2-40B4-BE49-F238E27FC236}">
                <a16:creationId xmlns:a16="http://schemas.microsoft.com/office/drawing/2014/main" id="{721EB6B4-21C4-3A8E-B7CA-3EB38A8534C3}"/>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sp>
        <p:nvSpPr>
          <p:cNvPr id="4" name="Rectangle 3">
            <a:extLst>
              <a:ext uri="{FF2B5EF4-FFF2-40B4-BE49-F238E27FC236}">
                <a16:creationId xmlns:a16="http://schemas.microsoft.com/office/drawing/2014/main" id="{A9B108AF-317A-2EBB-F6F8-323400495DF1}"/>
              </a:ext>
            </a:extLst>
          </p:cNvPr>
          <p:cNvSpPr/>
          <p:nvPr/>
        </p:nvSpPr>
        <p:spPr>
          <a:xfrm>
            <a:off x="2233521" y="6180495"/>
            <a:ext cx="8362707" cy="33127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197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3" name="Rectangle 2">
            <a:extLst>
              <a:ext uri="{FF2B5EF4-FFF2-40B4-BE49-F238E27FC236}">
                <a16:creationId xmlns:a16="http://schemas.microsoft.com/office/drawing/2014/main" id="{83FCDFC0-30C7-AD3E-49EC-283354DA9658}"/>
              </a:ext>
            </a:extLst>
          </p:cNvPr>
          <p:cNvSpPr/>
          <p:nvPr/>
        </p:nvSpPr>
        <p:spPr>
          <a:xfrm>
            <a:off x="1998355" y="3331100"/>
            <a:ext cx="8362707" cy="311376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Phone Vibration with solid fill">
            <a:extLst>
              <a:ext uri="{FF2B5EF4-FFF2-40B4-BE49-F238E27FC236}">
                <a16:creationId xmlns:a16="http://schemas.microsoft.com/office/drawing/2014/main" id="{01EF09CA-3D18-5B94-35C7-C022D1658A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70138" y="6242192"/>
            <a:ext cx="417435" cy="417435"/>
          </a:xfrm>
          <a:prstGeom prst="rect">
            <a:avLst/>
          </a:prstGeom>
        </p:spPr>
      </p:pic>
      <p:pic>
        <p:nvPicPr>
          <p:cNvPr id="25" name="Graphic 24" descr="Home with solid fill">
            <a:extLst>
              <a:ext uri="{FF2B5EF4-FFF2-40B4-BE49-F238E27FC236}">
                <a16:creationId xmlns:a16="http://schemas.microsoft.com/office/drawing/2014/main" id="{D9C7A730-E61F-5BDD-0491-A00977C982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21913" y="6439383"/>
            <a:ext cx="914400" cy="914400"/>
          </a:xfrm>
          <a:prstGeom prst="rect">
            <a:avLst/>
          </a:prstGeom>
        </p:spPr>
      </p:pic>
      <p:sp>
        <p:nvSpPr>
          <p:cNvPr id="8" name="Rectangle 7">
            <a:extLst>
              <a:ext uri="{FF2B5EF4-FFF2-40B4-BE49-F238E27FC236}">
                <a16:creationId xmlns:a16="http://schemas.microsoft.com/office/drawing/2014/main" id="{5F1E2CB9-A856-8160-FB49-A1B182FBA100}"/>
              </a:ext>
            </a:extLst>
          </p:cNvPr>
          <p:cNvSpPr/>
          <p:nvPr/>
        </p:nvSpPr>
        <p:spPr>
          <a:xfrm>
            <a:off x="2205457" y="8539566"/>
            <a:ext cx="8362707" cy="12205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6647DE68-3E20-5198-C78F-D6464901AA8E}"/>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pic>
        <p:nvPicPr>
          <p:cNvPr id="5" name="Graphic 4" descr="Man with solid fill">
            <a:extLst>
              <a:ext uri="{FF2B5EF4-FFF2-40B4-BE49-F238E27FC236}">
                <a16:creationId xmlns:a16="http://schemas.microsoft.com/office/drawing/2014/main" id="{1F0E6998-430A-950B-602E-DE213BF3A8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58705" y="6299552"/>
            <a:ext cx="720151" cy="720151"/>
          </a:xfrm>
          <a:prstGeom prst="rect">
            <a:avLst/>
          </a:prstGeom>
        </p:spPr>
      </p:pic>
      <p:sp>
        <p:nvSpPr>
          <p:cNvPr id="4" name="Rectangle 3">
            <a:extLst>
              <a:ext uri="{FF2B5EF4-FFF2-40B4-BE49-F238E27FC236}">
                <a16:creationId xmlns:a16="http://schemas.microsoft.com/office/drawing/2014/main" id="{F74E94A7-1D8C-1683-2A7A-7A5FDBA578A9}"/>
              </a:ext>
            </a:extLst>
          </p:cNvPr>
          <p:cNvSpPr/>
          <p:nvPr/>
        </p:nvSpPr>
        <p:spPr>
          <a:xfrm>
            <a:off x="2205456" y="8196666"/>
            <a:ext cx="8362707" cy="12927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69034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3" name="Rectangle 2">
            <a:extLst>
              <a:ext uri="{FF2B5EF4-FFF2-40B4-BE49-F238E27FC236}">
                <a16:creationId xmlns:a16="http://schemas.microsoft.com/office/drawing/2014/main" id="{83FCDFC0-30C7-AD3E-49EC-283354DA9658}"/>
              </a:ext>
            </a:extLst>
          </p:cNvPr>
          <p:cNvSpPr/>
          <p:nvPr/>
        </p:nvSpPr>
        <p:spPr>
          <a:xfrm>
            <a:off x="1998355" y="3331100"/>
            <a:ext cx="8362707" cy="311376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53ABC66B-D0BD-ADF9-C708-1C4683F267B1}"/>
              </a:ext>
            </a:extLst>
          </p:cNvPr>
          <p:cNvSpPr/>
          <p:nvPr/>
        </p:nvSpPr>
        <p:spPr>
          <a:xfrm>
            <a:off x="2155371" y="8556172"/>
            <a:ext cx="8362707" cy="162457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67D289A-4218-16A7-C0AD-015E9E34A5C7}"/>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pic>
        <p:nvPicPr>
          <p:cNvPr id="5" name="Graphic 4" descr="Home with solid fill">
            <a:extLst>
              <a:ext uri="{FF2B5EF4-FFF2-40B4-BE49-F238E27FC236}">
                <a16:creationId xmlns:a16="http://schemas.microsoft.com/office/drawing/2014/main" id="{092CD423-04BF-C029-2DED-3B1FC21552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21913" y="6439383"/>
            <a:ext cx="914400" cy="914400"/>
          </a:xfrm>
          <a:prstGeom prst="rect">
            <a:avLst/>
          </a:prstGeom>
        </p:spPr>
      </p:pic>
      <p:pic>
        <p:nvPicPr>
          <p:cNvPr id="7" name="Graphic 6" descr="Woman with solid fill">
            <a:extLst>
              <a:ext uri="{FF2B5EF4-FFF2-40B4-BE49-F238E27FC236}">
                <a16:creationId xmlns:a16="http://schemas.microsoft.com/office/drawing/2014/main" id="{05C76D6B-2825-3DCF-07F1-2C96CDD508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72909" y="6633632"/>
            <a:ext cx="720151" cy="720151"/>
          </a:xfrm>
          <a:prstGeom prst="rect">
            <a:avLst/>
          </a:prstGeom>
        </p:spPr>
      </p:pic>
      <p:pic>
        <p:nvPicPr>
          <p:cNvPr id="8" name="Graphic 7" descr="Phone Vibration with solid fill">
            <a:extLst>
              <a:ext uri="{FF2B5EF4-FFF2-40B4-BE49-F238E27FC236}">
                <a16:creationId xmlns:a16="http://schemas.microsoft.com/office/drawing/2014/main" id="{D84B4D54-1A3B-0BBB-4678-3A624AA995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915803" y="6479148"/>
            <a:ext cx="417435" cy="417435"/>
          </a:xfrm>
          <a:prstGeom prst="rect">
            <a:avLst/>
          </a:prstGeom>
        </p:spPr>
      </p:pic>
      <p:pic>
        <p:nvPicPr>
          <p:cNvPr id="15" name="Graphic 14" descr="Man with solid fill">
            <a:extLst>
              <a:ext uri="{FF2B5EF4-FFF2-40B4-BE49-F238E27FC236}">
                <a16:creationId xmlns:a16="http://schemas.microsoft.com/office/drawing/2014/main" id="{E4200702-ECE3-9684-1F86-26B97066BD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058705" y="6299552"/>
            <a:ext cx="720151" cy="720151"/>
          </a:xfrm>
          <a:prstGeom prst="rect">
            <a:avLst/>
          </a:prstGeom>
        </p:spPr>
      </p:pic>
      <p:sp>
        <p:nvSpPr>
          <p:cNvPr id="6" name="Rectangle 5">
            <a:extLst>
              <a:ext uri="{FF2B5EF4-FFF2-40B4-BE49-F238E27FC236}">
                <a16:creationId xmlns:a16="http://schemas.microsoft.com/office/drawing/2014/main" id="{58945334-59EB-9B77-0D07-0031925CC7D1}"/>
              </a:ext>
            </a:extLst>
          </p:cNvPr>
          <p:cNvSpPr/>
          <p:nvPr/>
        </p:nvSpPr>
        <p:spPr>
          <a:xfrm>
            <a:off x="2105285" y="8232401"/>
            <a:ext cx="8362707" cy="11351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8487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3" name="Rectangle 2">
            <a:extLst>
              <a:ext uri="{FF2B5EF4-FFF2-40B4-BE49-F238E27FC236}">
                <a16:creationId xmlns:a16="http://schemas.microsoft.com/office/drawing/2014/main" id="{83FCDFC0-30C7-AD3E-49EC-283354DA9658}"/>
              </a:ext>
            </a:extLst>
          </p:cNvPr>
          <p:cNvSpPr/>
          <p:nvPr/>
        </p:nvSpPr>
        <p:spPr>
          <a:xfrm>
            <a:off x="2099207" y="3256920"/>
            <a:ext cx="8362707" cy="311376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Police male with solid fill">
            <a:extLst>
              <a:ext uri="{FF2B5EF4-FFF2-40B4-BE49-F238E27FC236}">
                <a16:creationId xmlns:a16="http://schemas.microsoft.com/office/drawing/2014/main" id="{775F0F7C-1DE2-B460-EE34-1755D7C957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7424" y="3262793"/>
            <a:ext cx="999344" cy="999344"/>
          </a:xfrm>
          <a:prstGeom prst="rect">
            <a:avLst/>
          </a:prstGeom>
        </p:spPr>
      </p:pic>
      <p:pic>
        <p:nvPicPr>
          <p:cNvPr id="4" name="Graphic 3" descr="Home with solid fill">
            <a:extLst>
              <a:ext uri="{FF2B5EF4-FFF2-40B4-BE49-F238E27FC236}">
                <a16:creationId xmlns:a16="http://schemas.microsoft.com/office/drawing/2014/main" id="{9F1C8A0D-CDC4-D4A8-BF52-F690648111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21913" y="6439383"/>
            <a:ext cx="914400" cy="914400"/>
          </a:xfrm>
          <a:prstGeom prst="rect">
            <a:avLst/>
          </a:prstGeom>
        </p:spPr>
      </p:pic>
      <p:pic>
        <p:nvPicPr>
          <p:cNvPr id="8" name="Graphic 7" descr="Phone Vibration with solid fill">
            <a:extLst>
              <a:ext uri="{FF2B5EF4-FFF2-40B4-BE49-F238E27FC236}">
                <a16:creationId xmlns:a16="http://schemas.microsoft.com/office/drawing/2014/main" id="{1ECE7D94-0DC8-229A-0F75-C076DF9308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68361" y="3219905"/>
            <a:ext cx="636814" cy="636814"/>
          </a:xfrm>
          <a:prstGeom prst="rect">
            <a:avLst/>
          </a:prstGeom>
        </p:spPr>
      </p:pic>
      <p:sp>
        <p:nvSpPr>
          <p:cNvPr id="15" name="Rectangle 14">
            <a:extLst>
              <a:ext uri="{FF2B5EF4-FFF2-40B4-BE49-F238E27FC236}">
                <a16:creationId xmlns:a16="http://schemas.microsoft.com/office/drawing/2014/main" id="{0F0E201E-888E-00C1-6146-D0C2C28E6236}"/>
              </a:ext>
            </a:extLst>
          </p:cNvPr>
          <p:cNvSpPr/>
          <p:nvPr/>
        </p:nvSpPr>
        <p:spPr>
          <a:xfrm>
            <a:off x="2205457" y="8601559"/>
            <a:ext cx="8362707" cy="11585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BB836269-BCEF-244A-3B01-51E3ECD1D982}"/>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pic>
        <p:nvPicPr>
          <p:cNvPr id="5" name="Graphic 4" descr="Man with solid fill">
            <a:extLst>
              <a:ext uri="{FF2B5EF4-FFF2-40B4-BE49-F238E27FC236}">
                <a16:creationId xmlns:a16="http://schemas.microsoft.com/office/drawing/2014/main" id="{2C29A536-5869-658C-FEED-31A06B3BFB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088694" y="6633632"/>
            <a:ext cx="720151" cy="720151"/>
          </a:xfrm>
          <a:prstGeom prst="rect">
            <a:avLst/>
          </a:prstGeom>
        </p:spPr>
      </p:pic>
      <p:pic>
        <p:nvPicPr>
          <p:cNvPr id="6" name="Graphic 5" descr="Woman with solid fill">
            <a:extLst>
              <a:ext uri="{FF2B5EF4-FFF2-40B4-BE49-F238E27FC236}">
                <a16:creationId xmlns:a16="http://schemas.microsoft.com/office/drawing/2014/main" id="{48BE5A12-1821-7399-1A7D-04DCD08762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476907" y="6633632"/>
            <a:ext cx="720151" cy="720151"/>
          </a:xfrm>
          <a:prstGeom prst="rect">
            <a:avLst/>
          </a:prstGeom>
        </p:spPr>
      </p:pic>
      <p:sp>
        <p:nvSpPr>
          <p:cNvPr id="7" name="Rectangle 6">
            <a:extLst>
              <a:ext uri="{FF2B5EF4-FFF2-40B4-BE49-F238E27FC236}">
                <a16:creationId xmlns:a16="http://schemas.microsoft.com/office/drawing/2014/main" id="{CB72A35B-31AE-293C-0DB2-ADFC6D68F66E}"/>
              </a:ext>
            </a:extLst>
          </p:cNvPr>
          <p:cNvSpPr/>
          <p:nvPr/>
        </p:nvSpPr>
        <p:spPr>
          <a:xfrm>
            <a:off x="2439283" y="8135718"/>
            <a:ext cx="8362707" cy="1213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88025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F90826-F6B4-C45E-AA81-1ADAADF0D3B2}"/>
              </a:ext>
            </a:extLst>
          </p:cNvPr>
          <p:cNvSpPr txBox="1"/>
          <p:nvPr/>
        </p:nvSpPr>
        <p:spPr>
          <a:xfrm>
            <a:off x="2417614" y="2418362"/>
            <a:ext cx="8150550" cy="7762381"/>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a:rPr>
              <a:t>It does this by: </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b="1" dirty="0">
                <a:latin typeface="Public Sans"/>
              </a:rPr>
              <a:t>Mapping geographic restrictions </a:t>
            </a:r>
            <a:r>
              <a:rPr lang="en-AU" sz="2100" dirty="0">
                <a:latin typeface="Public Sans"/>
              </a:rPr>
              <a:t>stipulated in ADVO conditions, and </a:t>
            </a:r>
            <a:r>
              <a:rPr lang="en-AU" sz="2100" b="1" dirty="0">
                <a:latin typeface="Public Sans"/>
              </a:rPr>
              <a:t>buffer areas </a:t>
            </a:r>
            <a:r>
              <a:rPr lang="en-AU" sz="2100" dirty="0">
                <a:latin typeface="Public Sans"/>
              </a:rPr>
              <a:t>around restricted locations</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Actively </a:t>
            </a:r>
            <a:r>
              <a:rPr lang="en-AU" sz="2100" b="1" dirty="0">
                <a:latin typeface="Public Sans"/>
              </a:rPr>
              <a:t>monitoring the location </a:t>
            </a:r>
            <a:r>
              <a:rPr lang="en-AU" sz="2100" dirty="0">
                <a:latin typeface="Public Sans"/>
              </a:rPr>
              <a:t>of program participants against these restrictions using </a:t>
            </a:r>
            <a:r>
              <a:rPr lang="en-AU" sz="2100" b="1" dirty="0">
                <a:latin typeface="Public Sans"/>
              </a:rPr>
              <a:t>ankle devices </a:t>
            </a:r>
            <a:r>
              <a:rPr lang="en-AU" sz="2100" dirty="0">
                <a:latin typeface="Public Sans"/>
              </a:rPr>
              <a:t>attached to offenders</a:t>
            </a:r>
          </a:p>
          <a:p>
            <a:pPr defTabSz="685800">
              <a:lnSpc>
                <a:spcPct val="150000"/>
              </a:lnSpc>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Engaging with offenders and victims in the case that location restrictions are breached, and </a:t>
            </a:r>
            <a:r>
              <a:rPr lang="en-AU" sz="2100" b="1" dirty="0">
                <a:latin typeface="Public Sans"/>
              </a:rPr>
              <a:t>escalating ADVO breaches </a:t>
            </a:r>
            <a:r>
              <a:rPr lang="en-AU" sz="2100" dirty="0">
                <a:latin typeface="Public Sans"/>
              </a:rPr>
              <a:t>to the NSW Police</a:t>
            </a:r>
          </a:p>
          <a:p>
            <a:pPr marL="342917" indent="-342917" defTabSz="685800">
              <a:lnSpc>
                <a:spcPct val="150000"/>
              </a:lnSpc>
              <a:buFont typeface="Arial" charset="0"/>
              <a:buChar char="•"/>
              <a:defRPr/>
            </a:pPr>
            <a:endParaRPr lang="en-AU" sz="2100" dirty="0">
              <a:latin typeface="Public Sans"/>
            </a:endParaRPr>
          </a:p>
          <a:p>
            <a:pPr marL="342917" indent="-342917" defTabSz="685800">
              <a:lnSpc>
                <a:spcPct val="150000"/>
              </a:lnSpc>
              <a:buFont typeface="Arial" charset="0"/>
              <a:buChar char="•"/>
              <a:defRPr/>
            </a:pPr>
            <a:r>
              <a:rPr lang="en-AU" sz="2100" dirty="0">
                <a:latin typeface="Public Sans"/>
              </a:rPr>
              <a:t>Supporting the development of</a:t>
            </a:r>
            <a:r>
              <a:rPr lang="en-AU" sz="2100" b="1" dirty="0">
                <a:latin typeface="Public Sans"/>
              </a:rPr>
              <a:t> victim safety action plans </a:t>
            </a:r>
            <a:r>
              <a:rPr lang="en-AU" sz="2100" dirty="0">
                <a:latin typeface="Public Sans"/>
              </a:rPr>
              <a:t>and connecting victims with domestic violence services</a:t>
            </a:r>
          </a:p>
          <a:p>
            <a:pPr marL="342917" indent="-342917" defTabSz="685800">
              <a:lnSpc>
                <a:spcPct val="150000"/>
              </a:lnSpc>
              <a:buFont typeface="Arial" charset="0"/>
              <a:buChar char="•"/>
              <a:defRPr/>
            </a:pPr>
            <a:endParaRPr lang="en-US" sz="1800" b="1" dirty="0">
              <a:solidFill>
                <a:prstClr val="white">
                  <a:lumMod val="50000"/>
                </a:prst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CD3EE7C-02F8-C397-6077-E7394BB6C4E1}"/>
              </a:ext>
            </a:extLst>
          </p:cNvPr>
          <p:cNvGrpSpPr/>
          <p:nvPr/>
        </p:nvGrpSpPr>
        <p:grpSpPr>
          <a:xfrm>
            <a:off x="10952061" y="2856636"/>
            <a:ext cx="6911396" cy="6903466"/>
            <a:chOff x="12541592" y="5041707"/>
            <a:chExt cx="4176742" cy="4171949"/>
          </a:xfrm>
        </p:grpSpPr>
        <p:pic>
          <p:nvPicPr>
            <p:cNvPr id="16" name="Picture 15">
              <a:extLst>
                <a:ext uri="{FF2B5EF4-FFF2-40B4-BE49-F238E27FC236}">
                  <a16:creationId xmlns:a16="http://schemas.microsoft.com/office/drawing/2014/main" id="{369AFC58-033D-A806-8D3A-9B08F25CC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6" t="11221" r="12303" b="3125"/>
            <a:stretch/>
          </p:blipFill>
          <p:spPr bwMode="auto">
            <a:xfrm>
              <a:off x="12541592" y="5041707"/>
              <a:ext cx="3777074" cy="4171949"/>
            </a:xfrm>
            <a:prstGeom prst="rect">
              <a:avLst/>
            </a:prstGeom>
            <a:ln>
              <a:solidFill>
                <a:schemeClr val="tx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04B630AB-4505-B4B8-059E-5E2F409938DD}"/>
                </a:ext>
              </a:extLst>
            </p:cNvPr>
            <p:cNvSpPr/>
            <p:nvPr/>
          </p:nvSpPr>
          <p:spPr>
            <a:xfrm>
              <a:off x="14723498" y="8708350"/>
              <a:ext cx="1439201" cy="4135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8" name="Oval 17">
              <a:extLst>
                <a:ext uri="{FF2B5EF4-FFF2-40B4-BE49-F238E27FC236}">
                  <a16:creationId xmlns:a16="http://schemas.microsoft.com/office/drawing/2014/main" id="{D66BD6A7-6725-F7F6-F749-165973BF47DE}"/>
                </a:ext>
              </a:extLst>
            </p:cNvPr>
            <p:cNvSpPr/>
            <p:nvPr/>
          </p:nvSpPr>
          <p:spPr>
            <a:xfrm>
              <a:off x="14802031" y="8775659"/>
              <a:ext cx="103348" cy="103353"/>
            </a:xfrm>
            <a:prstGeom prst="ellipse">
              <a:avLst/>
            </a:prstGeom>
            <a:solidFill>
              <a:srgbClr val="CAC8DA"/>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19" name="Oval 18">
              <a:extLst>
                <a:ext uri="{FF2B5EF4-FFF2-40B4-BE49-F238E27FC236}">
                  <a16:creationId xmlns:a16="http://schemas.microsoft.com/office/drawing/2014/main" id="{7CCE99A4-0FF7-D62E-7B55-899105509A78}"/>
                </a:ext>
              </a:extLst>
            </p:cNvPr>
            <p:cNvSpPr/>
            <p:nvPr/>
          </p:nvSpPr>
          <p:spPr>
            <a:xfrm>
              <a:off x="14802031" y="8949539"/>
              <a:ext cx="102851" cy="102856"/>
            </a:xfrm>
            <a:prstGeom prst="ellipse">
              <a:avLst/>
            </a:prstGeom>
            <a:solidFill>
              <a:srgbClr val="DD856F"/>
            </a:solid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AU"/>
            </a:p>
          </p:txBody>
        </p:sp>
        <p:sp>
          <p:nvSpPr>
            <p:cNvPr id="20" name="Text Box 2">
              <a:extLst>
                <a:ext uri="{FF2B5EF4-FFF2-40B4-BE49-F238E27FC236}">
                  <a16:creationId xmlns:a16="http://schemas.microsoft.com/office/drawing/2014/main" id="{39528196-83ED-52BF-FEE4-4481F4AFB5E6}"/>
                </a:ext>
              </a:extLst>
            </p:cNvPr>
            <p:cNvSpPr txBox="1">
              <a:spLocks noChangeArrowheads="1"/>
            </p:cNvSpPr>
            <p:nvPr/>
          </p:nvSpPr>
          <p:spPr bwMode="auto">
            <a:xfrm>
              <a:off x="14904882" y="8770561"/>
              <a:ext cx="1813452" cy="390109"/>
            </a:xfrm>
            <a:prstGeom prst="rect">
              <a:avLst/>
            </a:prstGeom>
            <a:noFill/>
            <a:ln w="9525">
              <a:noFill/>
              <a:miter lim="800000"/>
              <a:headEnd/>
              <a:tailEnd/>
            </a:ln>
          </p:spPr>
          <p:txBody>
            <a:bodyPr rot="0" vert="horz" wrap="square" lIns="91440" tIns="45720" rIns="91440" bIns="4572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pP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Buffer zone</a:t>
              </a:r>
              <a:br>
                <a:rPr lang="en-AU" sz="1000" b="1" dirty="0">
                  <a:effectLst/>
                  <a:latin typeface="Open Sans Light" panose="020B0306030504020204" pitchFamily="34" charset="0"/>
                  <a:ea typeface="Calibri" panose="020F0502020204030204" pitchFamily="34" charset="0"/>
                  <a:cs typeface="Times New Roman" panose="02020603050405020304" pitchFamily="18" charset="0"/>
                </a:rPr>
              </a:br>
              <a:br>
                <a:rPr lang="en-AU" sz="300" b="1" dirty="0">
                  <a:effectLst/>
                  <a:latin typeface="Open Sans Light" panose="020B0306030504020204" pitchFamily="34" charset="0"/>
                  <a:ea typeface="Calibri" panose="020F0502020204030204" pitchFamily="34" charset="0"/>
                  <a:cs typeface="Times New Roman" panose="02020603050405020304" pitchFamily="18" charset="0"/>
                </a:rPr>
              </a:br>
              <a:r>
                <a:rPr lang="en-AU" sz="1000" b="1" dirty="0">
                  <a:effectLst/>
                  <a:latin typeface="Open Sans Light" panose="020B0306030504020204" pitchFamily="34" charset="0"/>
                  <a:ea typeface="Calibri" panose="020F0502020204030204" pitchFamily="34" charset="0"/>
                  <a:cs typeface="Times New Roman" panose="02020603050405020304" pitchFamily="18" charset="0"/>
                </a:rPr>
                <a:t>Exclusion (ADVO) zone</a:t>
              </a:r>
              <a:endParaRPr lang="en-AU" sz="1000" dirty="0">
                <a:effectLst/>
                <a:latin typeface="Open Sans Light" panose="020B0306030504020204" pitchFamily="34"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C7E57E21-8689-6704-09F9-E19E262D56FB}"/>
              </a:ext>
            </a:extLst>
          </p:cNvPr>
          <p:cNvSpPr txBox="1"/>
          <p:nvPr/>
        </p:nvSpPr>
        <p:spPr>
          <a:xfrm>
            <a:off x="10840528" y="2418362"/>
            <a:ext cx="8150550" cy="416461"/>
          </a:xfrm>
          <a:prstGeom prst="rect">
            <a:avLst/>
          </a:prstGeom>
          <a:noFill/>
        </p:spPr>
        <p:txBody>
          <a:bodyPr wrap="square" rtlCol="0">
            <a:spAutoFit/>
          </a:bodyPr>
          <a:lstStyle/>
          <a:p>
            <a:pPr defTabSz="685800">
              <a:lnSpc>
                <a:spcPct val="150000"/>
              </a:lnSpc>
              <a:defRPr/>
            </a:pPr>
            <a:r>
              <a:rPr lang="en-AU" sz="1600" b="1" dirty="0">
                <a:solidFill>
                  <a:prstClr val="black"/>
                </a:solidFill>
                <a:latin typeface="Public Sans"/>
              </a:rPr>
              <a:t>Example of DVEM geographic exclusion zoning</a:t>
            </a:r>
          </a:p>
        </p:txBody>
      </p:sp>
      <p:sp>
        <p:nvSpPr>
          <p:cNvPr id="3" name="Rectangle 2">
            <a:extLst>
              <a:ext uri="{FF2B5EF4-FFF2-40B4-BE49-F238E27FC236}">
                <a16:creationId xmlns:a16="http://schemas.microsoft.com/office/drawing/2014/main" id="{83FCDFC0-30C7-AD3E-49EC-283354DA9658}"/>
              </a:ext>
            </a:extLst>
          </p:cNvPr>
          <p:cNvSpPr/>
          <p:nvPr/>
        </p:nvSpPr>
        <p:spPr>
          <a:xfrm>
            <a:off x="1998355" y="3331100"/>
            <a:ext cx="8362707" cy="50781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descr="Checklist with solid fill">
            <a:extLst>
              <a:ext uri="{FF2B5EF4-FFF2-40B4-BE49-F238E27FC236}">
                <a16:creationId xmlns:a16="http://schemas.microsoft.com/office/drawing/2014/main" id="{5D98C9EC-5447-57EE-CFC8-CB286E4B48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7423" y="3082618"/>
            <a:ext cx="1404257" cy="1404257"/>
          </a:xfrm>
          <a:prstGeom prst="rect">
            <a:avLst/>
          </a:prstGeom>
        </p:spPr>
      </p:pic>
      <p:sp>
        <p:nvSpPr>
          <p:cNvPr id="2" name="TextBox 1">
            <a:extLst>
              <a:ext uri="{FF2B5EF4-FFF2-40B4-BE49-F238E27FC236}">
                <a16:creationId xmlns:a16="http://schemas.microsoft.com/office/drawing/2014/main" id="{170525DE-4E44-0388-F273-1F5009E34268}"/>
              </a:ext>
            </a:extLst>
          </p:cNvPr>
          <p:cNvSpPr txBox="1"/>
          <p:nvPr/>
        </p:nvSpPr>
        <p:spPr>
          <a:xfrm>
            <a:off x="2403150" y="883876"/>
            <a:ext cx="14781764" cy="830997"/>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The Domestic Violence Electronic Monitoring program (DVEM) manages the compliance of high risk parolees with their Apprehended Domestic Violence Orders (ADVOs)</a:t>
            </a:r>
          </a:p>
        </p:txBody>
      </p:sp>
      <p:pic>
        <p:nvPicPr>
          <p:cNvPr id="4" name="Graphic 3" descr="Home with solid fill">
            <a:extLst>
              <a:ext uri="{FF2B5EF4-FFF2-40B4-BE49-F238E27FC236}">
                <a16:creationId xmlns:a16="http://schemas.microsoft.com/office/drawing/2014/main" id="{A0A57FA3-A9DD-8F7A-BFAA-F97AE94ECB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21913" y="6439383"/>
            <a:ext cx="914400" cy="914400"/>
          </a:xfrm>
          <a:prstGeom prst="rect">
            <a:avLst/>
          </a:prstGeom>
        </p:spPr>
      </p:pic>
    </p:spTree>
    <p:extLst>
      <p:ext uri="{BB962C8B-B14F-4D97-AF65-F5344CB8AC3E}">
        <p14:creationId xmlns:p14="http://schemas.microsoft.com/office/powerpoint/2010/main" val="583354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0DA8541-C961-29F7-B34E-7222F9E51672}"/>
              </a:ext>
            </a:extLst>
          </p:cNvPr>
          <p:cNvSpPr txBox="1"/>
          <p:nvPr/>
        </p:nvSpPr>
        <p:spPr>
          <a:xfrm>
            <a:off x="2418840" y="838349"/>
            <a:ext cx="14781764"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DVEM is available to those who had met 7 conditions</a:t>
            </a:r>
          </a:p>
        </p:txBody>
      </p:sp>
      <p:graphicFrame>
        <p:nvGraphicFramePr>
          <p:cNvPr id="2" name="Diagram 1">
            <a:extLst>
              <a:ext uri="{FF2B5EF4-FFF2-40B4-BE49-F238E27FC236}">
                <a16:creationId xmlns:a16="http://schemas.microsoft.com/office/drawing/2014/main" id="{30FDCCC9-FCDC-8B1D-64CD-915024C1344D}"/>
              </a:ext>
            </a:extLst>
          </p:cNvPr>
          <p:cNvGraphicFramePr/>
          <p:nvPr>
            <p:extLst>
              <p:ext uri="{D42A27DB-BD31-4B8C-83A1-F6EECF244321}">
                <p14:modId xmlns:p14="http://schemas.microsoft.com/office/powerpoint/2010/main" val="4163253255"/>
              </p:ext>
            </p:extLst>
          </p:nvPr>
        </p:nvGraphicFramePr>
        <p:xfrm>
          <a:off x="5449425" y="2723483"/>
          <a:ext cx="8148350" cy="5432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23A0E214-C1D1-E32E-3777-D186067A0C0A}"/>
              </a:ext>
            </a:extLst>
          </p:cNvPr>
          <p:cNvGrpSpPr/>
          <p:nvPr/>
        </p:nvGrpSpPr>
        <p:grpSpPr>
          <a:xfrm>
            <a:off x="9088634" y="2039183"/>
            <a:ext cx="875846" cy="865871"/>
            <a:chOff x="9202177" y="2187223"/>
            <a:chExt cx="875846" cy="865871"/>
          </a:xfrm>
        </p:grpSpPr>
        <p:sp>
          <p:nvSpPr>
            <p:cNvPr id="4" name="Speech Bubble: Oval 3">
              <a:extLst>
                <a:ext uri="{FF2B5EF4-FFF2-40B4-BE49-F238E27FC236}">
                  <a16:creationId xmlns:a16="http://schemas.microsoft.com/office/drawing/2014/main" id="{5C13FEE7-F7B4-3EE8-9794-62F98B0652CC}"/>
                </a:ext>
              </a:extLst>
            </p:cNvPr>
            <p:cNvSpPr/>
            <p:nvPr/>
          </p:nvSpPr>
          <p:spPr>
            <a:xfrm rot="20459013">
              <a:off x="9202177" y="2187223"/>
              <a:ext cx="875846" cy="865871"/>
            </a:xfrm>
            <a:prstGeom prst="wedgeEllipseCallout">
              <a:avLst>
                <a:gd name="adj1" fmla="val -20152"/>
                <a:gd name="adj2" fmla="val 6011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6" name="Oval 5">
              <a:extLst>
                <a:ext uri="{FF2B5EF4-FFF2-40B4-BE49-F238E27FC236}">
                  <a16:creationId xmlns:a16="http://schemas.microsoft.com/office/drawing/2014/main" id="{C94C22A3-D420-5A3C-80BC-F38B45D508F6}"/>
                </a:ext>
              </a:extLst>
            </p:cNvPr>
            <p:cNvSpPr/>
            <p:nvPr/>
          </p:nvSpPr>
          <p:spPr>
            <a:xfrm rot="3918557">
              <a:off x="9331457" y="2311516"/>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8" name="Oval 7">
            <a:extLst>
              <a:ext uri="{FF2B5EF4-FFF2-40B4-BE49-F238E27FC236}">
                <a16:creationId xmlns:a16="http://schemas.microsoft.com/office/drawing/2014/main" id="{5E3812BC-2DEA-9BE4-235B-2EA45CC50AA9}"/>
              </a:ext>
            </a:extLst>
          </p:cNvPr>
          <p:cNvSpPr/>
          <p:nvPr/>
        </p:nvSpPr>
        <p:spPr>
          <a:xfrm>
            <a:off x="7945189" y="3767329"/>
            <a:ext cx="3162731" cy="316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52C73E42-D53F-B21E-1687-37222FFBFDC2}"/>
              </a:ext>
            </a:extLst>
          </p:cNvPr>
          <p:cNvGrpSpPr/>
          <p:nvPr/>
        </p:nvGrpSpPr>
        <p:grpSpPr>
          <a:xfrm>
            <a:off x="11379289" y="3179541"/>
            <a:ext cx="875846" cy="865871"/>
            <a:chOff x="11492832" y="3327581"/>
            <a:chExt cx="875846" cy="865871"/>
          </a:xfrm>
        </p:grpSpPr>
        <p:sp>
          <p:nvSpPr>
            <p:cNvPr id="13" name="Speech Bubble: Oval 12">
              <a:extLst>
                <a:ext uri="{FF2B5EF4-FFF2-40B4-BE49-F238E27FC236}">
                  <a16:creationId xmlns:a16="http://schemas.microsoft.com/office/drawing/2014/main" id="{A76A9466-ABCE-797C-91D4-CADD29E59E11}"/>
                </a:ext>
              </a:extLst>
            </p:cNvPr>
            <p:cNvSpPr/>
            <p:nvPr/>
          </p:nvSpPr>
          <p:spPr>
            <a:xfrm rot="2213000">
              <a:off x="11492832" y="3327581"/>
              <a:ext cx="875846" cy="865871"/>
            </a:xfrm>
            <a:prstGeom prst="wedgeEllipseCallout">
              <a:avLst>
                <a:gd name="adj1" fmla="val -20152"/>
                <a:gd name="adj2" fmla="val 60116"/>
              </a:avLst>
            </a:prstGeom>
            <a:solidFill>
              <a:srgbClr val="6C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14" name="Oval 13">
              <a:extLst>
                <a:ext uri="{FF2B5EF4-FFF2-40B4-BE49-F238E27FC236}">
                  <a16:creationId xmlns:a16="http://schemas.microsoft.com/office/drawing/2014/main" id="{EFEF1661-5215-4C0D-FED9-CA757E87D517}"/>
                </a:ext>
              </a:extLst>
            </p:cNvPr>
            <p:cNvSpPr/>
            <p:nvPr/>
          </p:nvSpPr>
          <p:spPr>
            <a:xfrm rot="7272544">
              <a:off x="11622112" y="3451874"/>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16" name="Oval 15">
            <a:extLst>
              <a:ext uri="{FF2B5EF4-FFF2-40B4-BE49-F238E27FC236}">
                <a16:creationId xmlns:a16="http://schemas.microsoft.com/office/drawing/2014/main" id="{950D8407-6B38-7D6E-2AA2-2F01D399A4F2}"/>
              </a:ext>
            </a:extLst>
          </p:cNvPr>
          <p:cNvSpPr/>
          <p:nvPr/>
        </p:nvSpPr>
        <p:spPr>
          <a:xfrm rot="10810238">
            <a:off x="12021170" y="5835086"/>
            <a:ext cx="561104" cy="594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nvGrpSpPr>
          <p:cNvPr id="17" name="Group 16">
            <a:extLst>
              <a:ext uri="{FF2B5EF4-FFF2-40B4-BE49-F238E27FC236}">
                <a16:creationId xmlns:a16="http://schemas.microsoft.com/office/drawing/2014/main" id="{72586FB4-47CF-3D7A-DF2C-E51F9CBD2CB6}"/>
              </a:ext>
            </a:extLst>
          </p:cNvPr>
          <p:cNvGrpSpPr/>
          <p:nvPr/>
        </p:nvGrpSpPr>
        <p:grpSpPr>
          <a:xfrm>
            <a:off x="10354333" y="7559262"/>
            <a:ext cx="875846" cy="865871"/>
            <a:chOff x="10467876" y="7707302"/>
            <a:chExt cx="875846" cy="865871"/>
          </a:xfrm>
        </p:grpSpPr>
        <p:sp>
          <p:nvSpPr>
            <p:cNvPr id="18" name="Speech Bubble: Oval 17">
              <a:extLst>
                <a:ext uri="{FF2B5EF4-FFF2-40B4-BE49-F238E27FC236}">
                  <a16:creationId xmlns:a16="http://schemas.microsoft.com/office/drawing/2014/main" id="{37441C17-3EE3-F6A6-816D-E87AF6E3A85D}"/>
                </a:ext>
              </a:extLst>
            </p:cNvPr>
            <p:cNvSpPr/>
            <p:nvPr/>
          </p:nvSpPr>
          <p:spPr>
            <a:xfrm rot="8120692">
              <a:off x="10467876" y="7707302"/>
              <a:ext cx="875846" cy="865871"/>
            </a:xfrm>
            <a:prstGeom prst="wedgeEllipseCallout">
              <a:avLst>
                <a:gd name="adj1" fmla="val -20152"/>
                <a:gd name="adj2" fmla="val 60116"/>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19" name="Oval 18">
              <a:extLst>
                <a:ext uri="{FF2B5EF4-FFF2-40B4-BE49-F238E27FC236}">
                  <a16:creationId xmlns:a16="http://schemas.microsoft.com/office/drawing/2014/main" id="{05861196-A3D9-3F4B-F622-1486AD535DEB}"/>
                </a:ext>
              </a:extLst>
            </p:cNvPr>
            <p:cNvSpPr/>
            <p:nvPr/>
          </p:nvSpPr>
          <p:spPr>
            <a:xfrm rot="13180236">
              <a:off x="10597156" y="7831595"/>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0" name="Group 19">
            <a:extLst>
              <a:ext uri="{FF2B5EF4-FFF2-40B4-BE49-F238E27FC236}">
                <a16:creationId xmlns:a16="http://schemas.microsoft.com/office/drawing/2014/main" id="{1F8EF51D-EDDE-8E2E-0728-EF4E64607469}"/>
              </a:ext>
            </a:extLst>
          </p:cNvPr>
          <p:cNvGrpSpPr/>
          <p:nvPr/>
        </p:nvGrpSpPr>
        <p:grpSpPr>
          <a:xfrm>
            <a:off x="6843933" y="3089791"/>
            <a:ext cx="865871" cy="875846"/>
            <a:chOff x="6957476" y="3237831"/>
            <a:chExt cx="865871" cy="875846"/>
          </a:xfrm>
        </p:grpSpPr>
        <p:sp>
          <p:nvSpPr>
            <p:cNvPr id="21" name="Speech Bubble: Oval 20">
              <a:extLst>
                <a:ext uri="{FF2B5EF4-FFF2-40B4-BE49-F238E27FC236}">
                  <a16:creationId xmlns:a16="http://schemas.microsoft.com/office/drawing/2014/main" id="{B825D8C5-BDD3-1549-C65B-AB3611FB8A24}"/>
                </a:ext>
              </a:extLst>
            </p:cNvPr>
            <p:cNvSpPr/>
            <p:nvPr/>
          </p:nvSpPr>
          <p:spPr>
            <a:xfrm rot="17591326">
              <a:off x="6952489" y="3242818"/>
              <a:ext cx="875846" cy="865871"/>
            </a:xfrm>
            <a:prstGeom prst="wedgeEllipseCallout">
              <a:avLst>
                <a:gd name="adj1" fmla="val -20152"/>
                <a:gd name="adj2" fmla="val 60116"/>
              </a:avLst>
            </a:prstGeom>
            <a:solidFill>
              <a:srgbClr val="5F3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2" name="Oval 21">
              <a:extLst>
                <a:ext uri="{FF2B5EF4-FFF2-40B4-BE49-F238E27FC236}">
                  <a16:creationId xmlns:a16="http://schemas.microsoft.com/office/drawing/2014/main" id="{7D5361C8-6E7C-86AB-5F75-933129E28064}"/>
                </a:ext>
              </a:extLst>
            </p:cNvPr>
            <p:cNvSpPr/>
            <p:nvPr/>
          </p:nvSpPr>
          <p:spPr>
            <a:xfrm rot="1050870">
              <a:off x="7081769" y="3367111"/>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3" name="Group 22">
            <a:extLst>
              <a:ext uri="{FF2B5EF4-FFF2-40B4-BE49-F238E27FC236}">
                <a16:creationId xmlns:a16="http://schemas.microsoft.com/office/drawing/2014/main" id="{F7BC6B12-5C90-4FAF-4145-F4B775506A28}"/>
              </a:ext>
            </a:extLst>
          </p:cNvPr>
          <p:cNvGrpSpPr/>
          <p:nvPr/>
        </p:nvGrpSpPr>
        <p:grpSpPr>
          <a:xfrm>
            <a:off x="6266714" y="5600827"/>
            <a:ext cx="865871" cy="875846"/>
            <a:chOff x="6380257" y="5748867"/>
            <a:chExt cx="865871" cy="875846"/>
          </a:xfrm>
        </p:grpSpPr>
        <p:sp>
          <p:nvSpPr>
            <p:cNvPr id="24" name="Speech Bubble: Oval 23">
              <a:extLst>
                <a:ext uri="{FF2B5EF4-FFF2-40B4-BE49-F238E27FC236}">
                  <a16:creationId xmlns:a16="http://schemas.microsoft.com/office/drawing/2014/main" id="{AF81E57C-798B-CBB2-2597-E5671E16D6EA}"/>
                </a:ext>
              </a:extLst>
            </p:cNvPr>
            <p:cNvSpPr/>
            <p:nvPr/>
          </p:nvSpPr>
          <p:spPr>
            <a:xfrm rot="14094119">
              <a:off x="6375270" y="5753854"/>
              <a:ext cx="875846" cy="865871"/>
            </a:xfrm>
            <a:prstGeom prst="wedgeEllipseCallout">
              <a:avLst>
                <a:gd name="adj1" fmla="val -20152"/>
                <a:gd name="adj2" fmla="val 6011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5" name="Oval 24">
              <a:extLst>
                <a:ext uri="{FF2B5EF4-FFF2-40B4-BE49-F238E27FC236}">
                  <a16:creationId xmlns:a16="http://schemas.microsoft.com/office/drawing/2014/main" id="{1A309E6B-86B5-547A-60C0-F35A88CA9725}"/>
                </a:ext>
              </a:extLst>
            </p:cNvPr>
            <p:cNvSpPr/>
            <p:nvPr/>
          </p:nvSpPr>
          <p:spPr>
            <a:xfrm rot="19153663">
              <a:off x="6504550" y="5878147"/>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6" name="Group 25">
            <a:extLst>
              <a:ext uri="{FF2B5EF4-FFF2-40B4-BE49-F238E27FC236}">
                <a16:creationId xmlns:a16="http://schemas.microsoft.com/office/drawing/2014/main" id="{EAD0F998-0C16-378D-426F-FDC62EEB552D}"/>
              </a:ext>
            </a:extLst>
          </p:cNvPr>
          <p:cNvGrpSpPr/>
          <p:nvPr/>
        </p:nvGrpSpPr>
        <p:grpSpPr>
          <a:xfrm>
            <a:off x="7783569" y="7496727"/>
            <a:ext cx="875846" cy="865871"/>
            <a:chOff x="7897112" y="7644767"/>
            <a:chExt cx="875846" cy="865871"/>
          </a:xfrm>
        </p:grpSpPr>
        <p:sp>
          <p:nvSpPr>
            <p:cNvPr id="27" name="Speech Bubble: Oval 26">
              <a:extLst>
                <a:ext uri="{FF2B5EF4-FFF2-40B4-BE49-F238E27FC236}">
                  <a16:creationId xmlns:a16="http://schemas.microsoft.com/office/drawing/2014/main" id="{D42CACF1-3008-3025-E52E-71182A88A165}"/>
                </a:ext>
              </a:extLst>
            </p:cNvPr>
            <p:cNvSpPr/>
            <p:nvPr/>
          </p:nvSpPr>
          <p:spPr>
            <a:xfrm rot="11570342">
              <a:off x="7897112" y="7644767"/>
              <a:ext cx="875846" cy="865871"/>
            </a:xfrm>
            <a:prstGeom prst="wedgeEllipseCallout">
              <a:avLst>
                <a:gd name="adj1" fmla="val -20152"/>
                <a:gd name="adj2" fmla="val 60116"/>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8" name="Oval 27">
              <a:extLst>
                <a:ext uri="{FF2B5EF4-FFF2-40B4-BE49-F238E27FC236}">
                  <a16:creationId xmlns:a16="http://schemas.microsoft.com/office/drawing/2014/main" id="{04DB6C3C-8CFB-804A-29C9-CC9E8BA2213C}"/>
                </a:ext>
              </a:extLst>
            </p:cNvPr>
            <p:cNvSpPr/>
            <p:nvPr/>
          </p:nvSpPr>
          <p:spPr>
            <a:xfrm rot="16629886">
              <a:off x="8026392" y="7769060"/>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29" name="Graphic 28" descr="Police male with solid fill">
            <a:extLst>
              <a:ext uri="{FF2B5EF4-FFF2-40B4-BE49-F238E27FC236}">
                <a16:creationId xmlns:a16="http://schemas.microsoft.com/office/drawing/2014/main" id="{DE651039-02C0-1982-68A8-9F9EB61FC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3006" y="2211524"/>
            <a:ext cx="521188" cy="521188"/>
          </a:xfrm>
          <a:prstGeom prst="rect">
            <a:avLst/>
          </a:prstGeom>
        </p:spPr>
      </p:pic>
      <p:pic>
        <p:nvPicPr>
          <p:cNvPr id="30" name="Graphic 29" descr="Document with solid fill">
            <a:extLst>
              <a:ext uri="{FF2B5EF4-FFF2-40B4-BE49-F238E27FC236}">
                <a16:creationId xmlns:a16="http://schemas.microsoft.com/office/drawing/2014/main" id="{FEC16DEE-FA57-B57D-0183-1104899769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1944" y="7691251"/>
            <a:ext cx="435339" cy="435339"/>
          </a:xfrm>
          <a:prstGeom prst="rect">
            <a:avLst/>
          </a:prstGeom>
        </p:spPr>
      </p:pic>
      <p:grpSp>
        <p:nvGrpSpPr>
          <p:cNvPr id="51" name="Group 50">
            <a:extLst>
              <a:ext uri="{FF2B5EF4-FFF2-40B4-BE49-F238E27FC236}">
                <a16:creationId xmlns:a16="http://schemas.microsoft.com/office/drawing/2014/main" id="{5CBDE3AC-837C-A93B-CA3C-15A7B71427BC}"/>
              </a:ext>
            </a:extLst>
          </p:cNvPr>
          <p:cNvGrpSpPr/>
          <p:nvPr/>
        </p:nvGrpSpPr>
        <p:grpSpPr>
          <a:xfrm rot="3688263">
            <a:off x="11881836" y="5724859"/>
            <a:ext cx="875846" cy="865871"/>
            <a:chOff x="11492832" y="3327581"/>
            <a:chExt cx="875846" cy="865871"/>
          </a:xfrm>
        </p:grpSpPr>
        <p:sp>
          <p:nvSpPr>
            <p:cNvPr id="52" name="Speech Bubble: Oval 51">
              <a:extLst>
                <a:ext uri="{FF2B5EF4-FFF2-40B4-BE49-F238E27FC236}">
                  <a16:creationId xmlns:a16="http://schemas.microsoft.com/office/drawing/2014/main" id="{709BFF5B-A2F6-7EEA-B417-226C528FCC05}"/>
                </a:ext>
              </a:extLst>
            </p:cNvPr>
            <p:cNvSpPr/>
            <p:nvPr/>
          </p:nvSpPr>
          <p:spPr>
            <a:xfrm rot="2213000">
              <a:off x="11492832" y="3327581"/>
              <a:ext cx="875846" cy="865871"/>
            </a:xfrm>
            <a:prstGeom prst="wedgeEllipseCallout">
              <a:avLst>
                <a:gd name="adj1" fmla="val -20152"/>
                <a:gd name="adj2" fmla="val 60116"/>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53" name="Oval 52">
              <a:extLst>
                <a:ext uri="{FF2B5EF4-FFF2-40B4-BE49-F238E27FC236}">
                  <a16:creationId xmlns:a16="http://schemas.microsoft.com/office/drawing/2014/main" id="{682FC838-83DE-C052-9CD1-CE947E317503}"/>
                </a:ext>
              </a:extLst>
            </p:cNvPr>
            <p:cNvSpPr/>
            <p:nvPr/>
          </p:nvSpPr>
          <p:spPr>
            <a:xfrm rot="7272544">
              <a:off x="11622112" y="3451874"/>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31" name="Graphic 30" descr="Gavel with solid fill">
            <a:extLst>
              <a:ext uri="{FF2B5EF4-FFF2-40B4-BE49-F238E27FC236}">
                <a16:creationId xmlns:a16="http://schemas.microsoft.com/office/drawing/2014/main" id="{51D4B93B-31DF-4A2B-74D1-48191BC8FA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73122" y="5912514"/>
            <a:ext cx="457200" cy="457200"/>
          </a:xfrm>
          <a:prstGeom prst="rect">
            <a:avLst/>
          </a:prstGeom>
        </p:spPr>
      </p:pic>
      <p:pic>
        <p:nvPicPr>
          <p:cNvPr id="32" name="Graphic 31" descr="Wi-Fi with solid fill">
            <a:extLst>
              <a:ext uri="{FF2B5EF4-FFF2-40B4-BE49-F238E27FC236}">
                <a16:creationId xmlns:a16="http://schemas.microsoft.com/office/drawing/2014/main" id="{74ECF5B1-C4A7-4DBB-428E-11D9120867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99925" y="5763764"/>
            <a:ext cx="594893" cy="594893"/>
          </a:xfrm>
          <a:prstGeom prst="rect">
            <a:avLst/>
          </a:prstGeom>
        </p:spPr>
      </p:pic>
      <p:pic>
        <p:nvPicPr>
          <p:cNvPr id="33" name="Graphic 32" descr="Signpost with solid fill">
            <a:extLst>
              <a:ext uri="{FF2B5EF4-FFF2-40B4-BE49-F238E27FC236}">
                <a16:creationId xmlns:a16="http://schemas.microsoft.com/office/drawing/2014/main" id="{AB437DB9-FD0E-1831-20DB-97F1BE230D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94818" y="3249827"/>
            <a:ext cx="545948" cy="545948"/>
          </a:xfrm>
          <a:prstGeom prst="rect">
            <a:avLst/>
          </a:prstGeom>
        </p:spPr>
      </p:pic>
      <p:pic>
        <p:nvPicPr>
          <p:cNvPr id="34" name="Graphic 33" descr="Wheelchair with solid fill">
            <a:extLst>
              <a:ext uri="{FF2B5EF4-FFF2-40B4-BE49-F238E27FC236}">
                <a16:creationId xmlns:a16="http://schemas.microsoft.com/office/drawing/2014/main" id="{B7ABCEFC-DD93-6D9B-8B61-BF971DB961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555827" y="7768683"/>
            <a:ext cx="457200" cy="457200"/>
          </a:xfrm>
          <a:prstGeom prst="rect">
            <a:avLst/>
          </a:prstGeom>
        </p:spPr>
      </p:pic>
      <p:pic>
        <p:nvPicPr>
          <p:cNvPr id="35" name="Picture 34">
            <a:extLst>
              <a:ext uri="{FF2B5EF4-FFF2-40B4-BE49-F238E27FC236}">
                <a16:creationId xmlns:a16="http://schemas.microsoft.com/office/drawing/2014/main" id="{A5A22ADF-520B-4464-1E27-142A64C3F9CA}"/>
              </a:ext>
            </a:extLst>
          </p:cNvPr>
          <p:cNvPicPr>
            <a:picLocks noChangeAspect="1"/>
          </p:cNvPicPr>
          <p:nvPr/>
        </p:nvPicPr>
        <p:blipFill>
          <a:blip r:embed="rId20"/>
          <a:stretch>
            <a:fillRect/>
          </a:stretch>
        </p:blipFill>
        <p:spPr>
          <a:xfrm>
            <a:off x="11650572" y="3362866"/>
            <a:ext cx="333280" cy="468790"/>
          </a:xfrm>
          <a:prstGeom prst="rect">
            <a:avLst/>
          </a:prstGeom>
        </p:spPr>
      </p:pic>
      <p:sp>
        <p:nvSpPr>
          <p:cNvPr id="36" name="TextBox 35">
            <a:extLst>
              <a:ext uri="{FF2B5EF4-FFF2-40B4-BE49-F238E27FC236}">
                <a16:creationId xmlns:a16="http://schemas.microsoft.com/office/drawing/2014/main" id="{DBF51125-56C3-0263-A208-356793160847}"/>
              </a:ext>
            </a:extLst>
          </p:cNvPr>
          <p:cNvSpPr txBox="1"/>
          <p:nvPr/>
        </p:nvSpPr>
        <p:spPr>
          <a:xfrm>
            <a:off x="9785012" y="1724187"/>
            <a:ext cx="5733422" cy="923330"/>
          </a:xfrm>
          <a:prstGeom prst="rect">
            <a:avLst/>
          </a:prstGeom>
          <a:noFill/>
        </p:spPr>
        <p:txBody>
          <a:bodyPr wrap="square">
            <a:spAutoFit/>
          </a:bodyPr>
          <a:lstStyle/>
          <a:p>
            <a:pPr marL="342900" indent="-342900">
              <a:buFont typeface="+mj-lt"/>
              <a:buAutoNum type="arabicPeriod"/>
            </a:pPr>
            <a:r>
              <a:rPr lang="en-AU" sz="1800" b="1" dirty="0">
                <a:solidFill>
                  <a:srgbClr val="2E75B6"/>
                </a:solidFill>
                <a:latin typeface="Public Sans" pitchFamily="2" charset="0"/>
              </a:rPr>
              <a:t>Parole or Intensive Correction Order</a:t>
            </a:r>
            <a:r>
              <a:rPr lang="en-AU" sz="1800" dirty="0">
                <a:solidFill>
                  <a:srgbClr val="2E75B6"/>
                </a:solidFill>
                <a:latin typeface="Public Sans" pitchFamily="2" charset="0"/>
              </a:rPr>
              <a:t> </a:t>
            </a:r>
            <a:br>
              <a:rPr lang="en-AU" sz="1800" dirty="0">
                <a:latin typeface="Public Sans" pitchFamily="2" charset="0"/>
              </a:rPr>
            </a:br>
            <a:r>
              <a:rPr lang="en-AU" sz="1800" dirty="0">
                <a:latin typeface="Public Sans" pitchFamily="2" charset="0"/>
              </a:rPr>
              <a:t>A current parole order or Intensive Correction Order for a domestic violence offence</a:t>
            </a:r>
          </a:p>
        </p:txBody>
      </p:sp>
      <p:sp>
        <p:nvSpPr>
          <p:cNvPr id="37" name="TextBox 36">
            <a:extLst>
              <a:ext uri="{FF2B5EF4-FFF2-40B4-BE49-F238E27FC236}">
                <a16:creationId xmlns:a16="http://schemas.microsoft.com/office/drawing/2014/main" id="{39F44311-161A-DB7E-77AE-0B06DDA8D446}"/>
              </a:ext>
            </a:extLst>
          </p:cNvPr>
          <p:cNvSpPr txBox="1"/>
          <p:nvPr/>
        </p:nvSpPr>
        <p:spPr>
          <a:xfrm>
            <a:off x="12369070" y="3407818"/>
            <a:ext cx="4815967" cy="954107"/>
          </a:xfrm>
          <a:prstGeom prst="rect">
            <a:avLst/>
          </a:prstGeom>
          <a:noFill/>
        </p:spPr>
        <p:txBody>
          <a:bodyPr wrap="square">
            <a:spAutoFit/>
          </a:bodyPr>
          <a:lstStyle/>
          <a:p>
            <a:pPr marL="457200" indent="-457200">
              <a:buFont typeface="+mj-lt"/>
              <a:buAutoNum type="arabicPeriod" startAt="2"/>
            </a:pPr>
            <a:r>
              <a:rPr lang="en-AU" sz="2000" b="1" dirty="0">
                <a:solidFill>
                  <a:srgbClr val="6C3F87"/>
                </a:solidFill>
                <a:latin typeface="Public Sans" pitchFamily="2" charset="0"/>
              </a:rPr>
              <a:t>Domestic violence</a:t>
            </a:r>
            <a:br>
              <a:rPr lang="en-AU" sz="2000" dirty="0">
                <a:latin typeface="Public Sans" pitchFamily="2" charset="0"/>
              </a:rPr>
            </a:br>
            <a:r>
              <a:rPr lang="en-AU" sz="1800" dirty="0">
                <a:latin typeface="Public Sans" pitchFamily="2" charset="0"/>
              </a:rPr>
              <a:t>A history of domestic violence offending</a:t>
            </a:r>
          </a:p>
        </p:txBody>
      </p:sp>
      <p:sp>
        <p:nvSpPr>
          <p:cNvPr id="38" name="TextBox 37">
            <a:extLst>
              <a:ext uri="{FF2B5EF4-FFF2-40B4-BE49-F238E27FC236}">
                <a16:creationId xmlns:a16="http://schemas.microsoft.com/office/drawing/2014/main" id="{48AA9B97-E846-EFC5-2D18-D1FE67FBB4AF}"/>
              </a:ext>
            </a:extLst>
          </p:cNvPr>
          <p:cNvSpPr txBox="1"/>
          <p:nvPr/>
        </p:nvSpPr>
        <p:spPr>
          <a:xfrm>
            <a:off x="12570920" y="5333548"/>
            <a:ext cx="4815967" cy="1231106"/>
          </a:xfrm>
          <a:prstGeom prst="rect">
            <a:avLst/>
          </a:prstGeom>
          <a:noFill/>
        </p:spPr>
        <p:txBody>
          <a:bodyPr wrap="square">
            <a:spAutoFit/>
          </a:bodyPr>
          <a:lstStyle/>
          <a:p>
            <a:pPr marL="457200" indent="-457200">
              <a:buFont typeface="+mj-lt"/>
              <a:buAutoNum type="arabicPeriod" startAt="3"/>
            </a:pPr>
            <a:r>
              <a:rPr lang="en-AU" sz="2000" b="1" dirty="0">
                <a:solidFill>
                  <a:srgbClr val="843C0C"/>
                </a:solidFill>
                <a:latin typeface="Public Sans" pitchFamily="2" charset="0"/>
              </a:rPr>
              <a:t>Risk of reoffending</a:t>
            </a:r>
            <a:br>
              <a:rPr lang="en-AU" sz="2000" dirty="0">
                <a:latin typeface="Public Sans" pitchFamily="2" charset="0"/>
              </a:rPr>
            </a:br>
            <a:r>
              <a:rPr lang="en-AU" sz="1800" dirty="0">
                <a:latin typeface="Public Sans" pitchFamily="2" charset="0"/>
              </a:rPr>
              <a:t>A medium to high risk of reoffending as measured by the Level of Service Inventory - Revised (LSI-R) </a:t>
            </a:r>
          </a:p>
        </p:txBody>
      </p:sp>
      <p:sp>
        <p:nvSpPr>
          <p:cNvPr id="39" name="TextBox 38">
            <a:extLst>
              <a:ext uri="{FF2B5EF4-FFF2-40B4-BE49-F238E27FC236}">
                <a16:creationId xmlns:a16="http://schemas.microsoft.com/office/drawing/2014/main" id="{F57A2EB8-7F8A-38F6-546B-D66E7294CEFB}"/>
              </a:ext>
            </a:extLst>
          </p:cNvPr>
          <p:cNvSpPr txBox="1"/>
          <p:nvPr/>
        </p:nvSpPr>
        <p:spPr>
          <a:xfrm>
            <a:off x="2937853" y="7787048"/>
            <a:ext cx="5173693" cy="2339102"/>
          </a:xfrm>
          <a:prstGeom prst="rect">
            <a:avLst/>
          </a:prstGeom>
          <a:noFill/>
        </p:spPr>
        <p:txBody>
          <a:bodyPr wrap="square">
            <a:spAutoFit/>
          </a:bodyPr>
          <a:lstStyle/>
          <a:p>
            <a:pPr marL="457200" indent="-457200">
              <a:buFont typeface="+mj-lt"/>
              <a:buAutoNum type="arabicPeriod" startAt="5"/>
            </a:pPr>
            <a:r>
              <a:rPr lang="en-AU" sz="2000" b="1" dirty="0">
                <a:solidFill>
                  <a:srgbClr val="FF5050"/>
                </a:solidFill>
                <a:latin typeface="Public Sans" pitchFamily="2" charset="0"/>
              </a:rPr>
              <a:t>ADVO with distance restrictions</a:t>
            </a:r>
            <a:br>
              <a:rPr lang="en-AU" sz="2000" dirty="0">
                <a:latin typeface="Public Sans" pitchFamily="2" charset="0"/>
              </a:rPr>
            </a:br>
            <a:r>
              <a:rPr lang="en-AU" sz="1800" dirty="0">
                <a:latin typeface="Public Sans" pitchFamily="2" charset="0"/>
              </a:rPr>
              <a:t>An active ADVO with:</a:t>
            </a:r>
          </a:p>
          <a:p>
            <a:pPr marL="800100" lvl="1" indent="-342900">
              <a:buFont typeface="+mj-lt"/>
              <a:buAutoNum type="alphaLcParenR"/>
            </a:pPr>
            <a:r>
              <a:rPr lang="en-AU" sz="1800" dirty="0">
                <a:latin typeface="Public Sans" pitchFamily="2" charset="0"/>
              </a:rPr>
              <a:t>A no-contact restriction  </a:t>
            </a:r>
          </a:p>
          <a:p>
            <a:pPr marL="800100" lvl="1" indent="-342900">
              <a:buFont typeface="+mj-lt"/>
              <a:buAutoNum type="alphaLcParenR"/>
            </a:pPr>
            <a:r>
              <a:rPr lang="en-AU" sz="1800" dirty="0">
                <a:latin typeface="Public Sans" pitchFamily="2" charset="0"/>
              </a:rPr>
              <a:t>A metred geographical or suburb/Local Government Area restrictions</a:t>
            </a:r>
          </a:p>
          <a:p>
            <a:pPr marL="800100" lvl="1" indent="-342900">
              <a:buFont typeface="+mj-lt"/>
              <a:buAutoNum type="alphaLcParenR"/>
            </a:pPr>
            <a:r>
              <a:rPr lang="en-AU" sz="1800" dirty="0">
                <a:latin typeface="Public Sans" pitchFamily="2" charset="0"/>
              </a:rPr>
              <a:t>A primary person in need of protection that is not a child</a:t>
            </a:r>
          </a:p>
          <a:p>
            <a:pPr marL="457200" indent="-457200">
              <a:buFont typeface="+mj-lt"/>
              <a:buAutoNum type="arabicPeriod" startAt="3"/>
            </a:pPr>
            <a:endParaRPr lang="en-AU" sz="1800" dirty="0">
              <a:latin typeface="Public Sans" pitchFamily="2" charset="0"/>
            </a:endParaRPr>
          </a:p>
        </p:txBody>
      </p:sp>
      <p:sp>
        <p:nvSpPr>
          <p:cNvPr id="41" name="TextBox 40">
            <a:extLst>
              <a:ext uri="{FF2B5EF4-FFF2-40B4-BE49-F238E27FC236}">
                <a16:creationId xmlns:a16="http://schemas.microsoft.com/office/drawing/2014/main" id="{7019362C-ACD0-2EAA-CF77-EAB29FB3109A}"/>
              </a:ext>
            </a:extLst>
          </p:cNvPr>
          <p:cNvSpPr txBox="1"/>
          <p:nvPr/>
        </p:nvSpPr>
        <p:spPr>
          <a:xfrm>
            <a:off x="2147250" y="5082584"/>
            <a:ext cx="4288263" cy="1231106"/>
          </a:xfrm>
          <a:prstGeom prst="rect">
            <a:avLst/>
          </a:prstGeom>
          <a:noFill/>
        </p:spPr>
        <p:txBody>
          <a:bodyPr wrap="square">
            <a:spAutoFit/>
          </a:bodyPr>
          <a:lstStyle/>
          <a:p>
            <a:pPr marL="457200" indent="-457200">
              <a:buFont typeface="+mj-lt"/>
              <a:buAutoNum type="arabicPeriod" startAt="6"/>
            </a:pPr>
            <a:r>
              <a:rPr lang="en-AU" sz="2000" b="1" dirty="0">
                <a:solidFill>
                  <a:srgbClr val="00B050"/>
                </a:solidFill>
                <a:latin typeface="Public Sans" pitchFamily="2" charset="0"/>
              </a:rPr>
              <a:t>Within service range</a:t>
            </a:r>
            <a:br>
              <a:rPr lang="en-AU" sz="2000" dirty="0">
                <a:latin typeface="Public Sans" pitchFamily="2" charset="0"/>
              </a:rPr>
            </a:br>
            <a:r>
              <a:rPr lang="en-AU" sz="1800" dirty="0">
                <a:latin typeface="Public Sans" pitchFamily="2" charset="0"/>
              </a:rPr>
              <a:t>Electronic monitoring equipment must work at the offenders and victims addresses</a:t>
            </a:r>
          </a:p>
        </p:txBody>
      </p:sp>
      <p:sp>
        <p:nvSpPr>
          <p:cNvPr id="42" name="TextBox 41">
            <a:extLst>
              <a:ext uri="{FF2B5EF4-FFF2-40B4-BE49-F238E27FC236}">
                <a16:creationId xmlns:a16="http://schemas.microsoft.com/office/drawing/2014/main" id="{5F0F1FE4-FA5E-C4D4-C4D4-E4A278DDB6F0}"/>
              </a:ext>
            </a:extLst>
          </p:cNvPr>
          <p:cNvSpPr txBox="1"/>
          <p:nvPr/>
        </p:nvSpPr>
        <p:spPr>
          <a:xfrm>
            <a:off x="2977353" y="2499952"/>
            <a:ext cx="3862710" cy="1508105"/>
          </a:xfrm>
          <a:prstGeom prst="rect">
            <a:avLst/>
          </a:prstGeom>
          <a:noFill/>
        </p:spPr>
        <p:txBody>
          <a:bodyPr wrap="square">
            <a:spAutoFit/>
          </a:bodyPr>
          <a:lstStyle/>
          <a:p>
            <a:pPr marL="457200" indent="-457200">
              <a:buFont typeface="+mj-lt"/>
              <a:buAutoNum type="arabicPeriod" startAt="7"/>
            </a:pPr>
            <a:r>
              <a:rPr lang="en-AU" sz="2000" b="1" dirty="0">
                <a:solidFill>
                  <a:srgbClr val="5F3F1F"/>
                </a:solidFill>
                <a:latin typeface="Public Sans" pitchFamily="2" charset="0"/>
              </a:rPr>
              <a:t>Enough distance</a:t>
            </a:r>
            <a:br>
              <a:rPr lang="en-AU" sz="2000" dirty="0">
                <a:latin typeface="Public Sans" pitchFamily="2" charset="0"/>
              </a:rPr>
            </a:br>
            <a:r>
              <a:rPr lang="en-AU" sz="1800" dirty="0">
                <a:latin typeface="Public Sans" pitchFamily="2" charset="0"/>
              </a:rPr>
              <a:t>There must be enough distance between an offender and a victims address to make monitoring feasible</a:t>
            </a:r>
          </a:p>
        </p:txBody>
      </p:sp>
      <p:sp>
        <p:nvSpPr>
          <p:cNvPr id="43" name="TextBox 42">
            <a:extLst>
              <a:ext uri="{FF2B5EF4-FFF2-40B4-BE49-F238E27FC236}">
                <a16:creationId xmlns:a16="http://schemas.microsoft.com/office/drawing/2014/main" id="{8F114327-A72B-FF40-A8EB-00F37F038449}"/>
              </a:ext>
            </a:extLst>
          </p:cNvPr>
          <p:cNvSpPr txBox="1"/>
          <p:nvPr/>
        </p:nvSpPr>
        <p:spPr>
          <a:xfrm>
            <a:off x="11320267" y="7536708"/>
            <a:ext cx="4124013" cy="954107"/>
          </a:xfrm>
          <a:prstGeom prst="rect">
            <a:avLst/>
          </a:prstGeom>
          <a:noFill/>
        </p:spPr>
        <p:txBody>
          <a:bodyPr wrap="square">
            <a:spAutoFit/>
          </a:bodyPr>
          <a:lstStyle/>
          <a:p>
            <a:pPr marL="457200" indent="-457200">
              <a:buFont typeface="+mj-lt"/>
              <a:buAutoNum type="arabicPeriod" startAt="4"/>
            </a:pPr>
            <a:r>
              <a:rPr lang="en-AU" sz="2000" b="1" dirty="0">
                <a:solidFill>
                  <a:schemeClr val="accent4">
                    <a:lumMod val="75000"/>
                  </a:schemeClr>
                </a:solidFill>
                <a:latin typeface="Public Sans" pitchFamily="2" charset="0"/>
              </a:rPr>
              <a:t>No cognitive impairment</a:t>
            </a:r>
            <a:br>
              <a:rPr lang="en-AU" sz="2000" dirty="0">
                <a:latin typeface="Public Sans" pitchFamily="2" charset="0"/>
              </a:rPr>
            </a:br>
            <a:r>
              <a:rPr lang="en-AU" sz="1800" dirty="0">
                <a:latin typeface="Public Sans" pitchFamily="2" charset="0"/>
              </a:rPr>
              <a:t>An offender should not have a serious cognitive impairment</a:t>
            </a:r>
          </a:p>
        </p:txBody>
      </p:sp>
      <p:sp>
        <p:nvSpPr>
          <p:cNvPr id="47" name="Oval 46">
            <a:extLst>
              <a:ext uri="{FF2B5EF4-FFF2-40B4-BE49-F238E27FC236}">
                <a16:creationId xmlns:a16="http://schemas.microsoft.com/office/drawing/2014/main" id="{01547A84-6595-4411-4419-ADE794794193}"/>
              </a:ext>
            </a:extLst>
          </p:cNvPr>
          <p:cNvSpPr/>
          <p:nvPr/>
        </p:nvSpPr>
        <p:spPr>
          <a:xfrm>
            <a:off x="7572747" y="3400154"/>
            <a:ext cx="3923070" cy="3923070"/>
          </a:xfrm>
          <a:prstGeom prst="ellipse">
            <a:avLst/>
          </a:prstGeom>
          <a:solidFill>
            <a:srgbClr val="055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6243CBB7-8722-5DC6-D3F3-65ABC7670BC8}"/>
              </a:ext>
            </a:extLst>
          </p:cNvPr>
          <p:cNvSpPr/>
          <p:nvPr/>
        </p:nvSpPr>
        <p:spPr>
          <a:xfrm>
            <a:off x="7952916" y="3780323"/>
            <a:ext cx="3162731" cy="31627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0" name="Picture 59">
            <a:extLst>
              <a:ext uri="{FF2B5EF4-FFF2-40B4-BE49-F238E27FC236}">
                <a16:creationId xmlns:a16="http://schemas.microsoft.com/office/drawing/2014/main" id="{52C99982-E5CB-B8C4-259A-AC43C59E2A7B}"/>
              </a:ext>
            </a:extLst>
          </p:cNvPr>
          <p:cNvPicPr>
            <a:picLocks noChangeAspect="1"/>
          </p:cNvPicPr>
          <p:nvPr/>
        </p:nvPicPr>
        <p:blipFill>
          <a:blip r:embed="rId21"/>
          <a:stretch>
            <a:fillRect/>
          </a:stretch>
        </p:blipFill>
        <p:spPr>
          <a:xfrm>
            <a:off x="8329806" y="4269581"/>
            <a:ext cx="2425687" cy="2211948"/>
          </a:xfrm>
          <a:prstGeom prst="rect">
            <a:avLst/>
          </a:prstGeom>
        </p:spPr>
      </p:pic>
    </p:spTree>
    <p:extLst>
      <p:ext uri="{BB962C8B-B14F-4D97-AF65-F5344CB8AC3E}">
        <p14:creationId xmlns:p14="http://schemas.microsoft.com/office/powerpoint/2010/main" val="313850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0DA8541-C961-29F7-B34E-7222F9E51672}"/>
              </a:ext>
            </a:extLst>
          </p:cNvPr>
          <p:cNvSpPr txBox="1"/>
          <p:nvPr/>
        </p:nvSpPr>
        <p:spPr>
          <a:xfrm>
            <a:off x="2418840" y="838349"/>
            <a:ext cx="14781764"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DVEM is available to those who had met 7 conditions</a:t>
            </a:r>
          </a:p>
        </p:txBody>
      </p:sp>
      <p:graphicFrame>
        <p:nvGraphicFramePr>
          <p:cNvPr id="2" name="Diagram 1">
            <a:extLst>
              <a:ext uri="{FF2B5EF4-FFF2-40B4-BE49-F238E27FC236}">
                <a16:creationId xmlns:a16="http://schemas.microsoft.com/office/drawing/2014/main" id="{30FDCCC9-FCDC-8B1D-64CD-915024C1344D}"/>
              </a:ext>
            </a:extLst>
          </p:cNvPr>
          <p:cNvGraphicFramePr/>
          <p:nvPr>
            <p:extLst>
              <p:ext uri="{D42A27DB-BD31-4B8C-83A1-F6EECF244321}">
                <p14:modId xmlns:p14="http://schemas.microsoft.com/office/powerpoint/2010/main" val="1041955569"/>
              </p:ext>
            </p:extLst>
          </p:nvPr>
        </p:nvGraphicFramePr>
        <p:xfrm>
          <a:off x="5449425" y="2723483"/>
          <a:ext cx="8148350" cy="5432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23A0E214-C1D1-E32E-3777-D186067A0C0A}"/>
              </a:ext>
            </a:extLst>
          </p:cNvPr>
          <p:cNvGrpSpPr/>
          <p:nvPr/>
        </p:nvGrpSpPr>
        <p:grpSpPr>
          <a:xfrm>
            <a:off x="9088634" y="2039183"/>
            <a:ext cx="875846" cy="865871"/>
            <a:chOff x="9202177" y="2187223"/>
            <a:chExt cx="875846" cy="865871"/>
          </a:xfrm>
        </p:grpSpPr>
        <p:sp>
          <p:nvSpPr>
            <p:cNvPr id="4" name="Speech Bubble: Oval 3">
              <a:extLst>
                <a:ext uri="{FF2B5EF4-FFF2-40B4-BE49-F238E27FC236}">
                  <a16:creationId xmlns:a16="http://schemas.microsoft.com/office/drawing/2014/main" id="{5C13FEE7-F7B4-3EE8-9794-62F98B0652CC}"/>
                </a:ext>
              </a:extLst>
            </p:cNvPr>
            <p:cNvSpPr/>
            <p:nvPr/>
          </p:nvSpPr>
          <p:spPr>
            <a:xfrm rot="20459013">
              <a:off x="9202177" y="2187223"/>
              <a:ext cx="875846" cy="865871"/>
            </a:xfrm>
            <a:prstGeom prst="wedgeEllipseCallout">
              <a:avLst>
                <a:gd name="adj1" fmla="val -20152"/>
                <a:gd name="adj2" fmla="val 6011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6" name="Oval 5">
              <a:extLst>
                <a:ext uri="{FF2B5EF4-FFF2-40B4-BE49-F238E27FC236}">
                  <a16:creationId xmlns:a16="http://schemas.microsoft.com/office/drawing/2014/main" id="{C94C22A3-D420-5A3C-80BC-F38B45D508F6}"/>
                </a:ext>
              </a:extLst>
            </p:cNvPr>
            <p:cNvSpPr/>
            <p:nvPr/>
          </p:nvSpPr>
          <p:spPr>
            <a:xfrm rot="3918557">
              <a:off x="9331457" y="2311516"/>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8" name="Oval 7">
            <a:extLst>
              <a:ext uri="{FF2B5EF4-FFF2-40B4-BE49-F238E27FC236}">
                <a16:creationId xmlns:a16="http://schemas.microsoft.com/office/drawing/2014/main" id="{5E3812BC-2DEA-9BE4-235B-2EA45CC50AA9}"/>
              </a:ext>
            </a:extLst>
          </p:cNvPr>
          <p:cNvSpPr/>
          <p:nvPr/>
        </p:nvSpPr>
        <p:spPr>
          <a:xfrm>
            <a:off x="7945189" y="3767329"/>
            <a:ext cx="3162731" cy="316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52C73E42-D53F-B21E-1687-37222FFBFDC2}"/>
              </a:ext>
            </a:extLst>
          </p:cNvPr>
          <p:cNvGrpSpPr/>
          <p:nvPr/>
        </p:nvGrpSpPr>
        <p:grpSpPr>
          <a:xfrm>
            <a:off x="11379289" y="3179541"/>
            <a:ext cx="875846" cy="865871"/>
            <a:chOff x="11492832" y="3327581"/>
            <a:chExt cx="875846" cy="865871"/>
          </a:xfrm>
        </p:grpSpPr>
        <p:sp>
          <p:nvSpPr>
            <p:cNvPr id="13" name="Speech Bubble: Oval 12">
              <a:extLst>
                <a:ext uri="{FF2B5EF4-FFF2-40B4-BE49-F238E27FC236}">
                  <a16:creationId xmlns:a16="http://schemas.microsoft.com/office/drawing/2014/main" id="{A76A9466-ABCE-797C-91D4-CADD29E59E11}"/>
                </a:ext>
              </a:extLst>
            </p:cNvPr>
            <p:cNvSpPr/>
            <p:nvPr/>
          </p:nvSpPr>
          <p:spPr>
            <a:xfrm rot="2213000">
              <a:off x="11492832" y="3327581"/>
              <a:ext cx="875846" cy="865871"/>
            </a:xfrm>
            <a:prstGeom prst="wedgeEllipseCallout">
              <a:avLst>
                <a:gd name="adj1" fmla="val -20152"/>
                <a:gd name="adj2" fmla="val 60116"/>
              </a:avLst>
            </a:prstGeom>
            <a:solidFill>
              <a:srgbClr val="6C3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14" name="Oval 13">
              <a:extLst>
                <a:ext uri="{FF2B5EF4-FFF2-40B4-BE49-F238E27FC236}">
                  <a16:creationId xmlns:a16="http://schemas.microsoft.com/office/drawing/2014/main" id="{EFEF1661-5215-4C0D-FED9-CA757E87D517}"/>
                </a:ext>
              </a:extLst>
            </p:cNvPr>
            <p:cNvSpPr/>
            <p:nvPr/>
          </p:nvSpPr>
          <p:spPr>
            <a:xfrm rot="7272544">
              <a:off x="11622112" y="3451874"/>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16" name="Oval 15">
            <a:extLst>
              <a:ext uri="{FF2B5EF4-FFF2-40B4-BE49-F238E27FC236}">
                <a16:creationId xmlns:a16="http://schemas.microsoft.com/office/drawing/2014/main" id="{950D8407-6B38-7D6E-2AA2-2F01D399A4F2}"/>
              </a:ext>
            </a:extLst>
          </p:cNvPr>
          <p:cNvSpPr/>
          <p:nvPr/>
        </p:nvSpPr>
        <p:spPr>
          <a:xfrm rot="10810238">
            <a:off x="12021170" y="5835086"/>
            <a:ext cx="561104" cy="594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nvGrpSpPr>
          <p:cNvPr id="17" name="Group 16">
            <a:extLst>
              <a:ext uri="{FF2B5EF4-FFF2-40B4-BE49-F238E27FC236}">
                <a16:creationId xmlns:a16="http://schemas.microsoft.com/office/drawing/2014/main" id="{72586FB4-47CF-3D7A-DF2C-E51F9CBD2CB6}"/>
              </a:ext>
            </a:extLst>
          </p:cNvPr>
          <p:cNvGrpSpPr/>
          <p:nvPr/>
        </p:nvGrpSpPr>
        <p:grpSpPr>
          <a:xfrm>
            <a:off x="10354333" y="7559262"/>
            <a:ext cx="875846" cy="865871"/>
            <a:chOff x="10467876" y="7707302"/>
            <a:chExt cx="875846" cy="865871"/>
          </a:xfrm>
        </p:grpSpPr>
        <p:sp>
          <p:nvSpPr>
            <p:cNvPr id="18" name="Speech Bubble: Oval 17">
              <a:extLst>
                <a:ext uri="{FF2B5EF4-FFF2-40B4-BE49-F238E27FC236}">
                  <a16:creationId xmlns:a16="http://schemas.microsoft.com/office/drawing/2014/main" id="{37441C17-3EE3-F6A6-816D-E87AF6E3A85D}"/>
                </a:ext>
              </a:extLst>
            </p:cNvPr>
            <p:cNvSpPr/>
            <p:nvPr/>
          </p:nvSpPr>
          <p:spPr>
            <a:xfrm rot="8120692">
              <a:off x="10467876" y="7707302"/>
              <a:ext cx="875846" cy="865871"/>
            </a:xfrm>
            <a:prstGeom prst="wedgeEllipseCallout">
              <a:avLst>
                <a:gd name="adj1" fmla="val -20152"/>
                <a:gd name="adj2" fmla="val 60116"/>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19" name="Oval 18">
              <a:extLst>
                <a:ext uri="{FF2B5EF4-FFF2-40B4-BE49-F238E27FC236}">
                  <a16:creationId xmlns:a16="http://schemas.microsoft.com/office/drawing/2014/main" id="{05861196-A3D9-3F4B-F622-1486AD535DEB}"/>
                </a:ext>
              </a:extLst>
            </p:cNvPr>
            <p:cNvSpPr/>
            <p:nvPr/>
          </p:nvSpPr>
          <p:spPr>
            <a:xfrm rot="13180236">
              <a:off x="10597156" y="7831595"/>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29" name="Graphic 28" descr="Police male with solid fill">
            <a:extLst>
              <a:ext uri="{FF2B5EF4-FFF2-40B4-BE49-F238E27FC236}">
                <a16:creationId xmlns:a16="http://schemas.microsoft.com/office/drawing/2014/main" id="{DE651039-02C0-1982-68A8-9F9EB61FC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3006" y="2211524"/>
            <a:ext cx="521188" cy="521188"/>
          </a:xfrm>
          <a:prstGeom prst="rect">
            <a:avLst/>
          </a:prstGeom>
        </p:spPr>
      </p:pic>
      <p:pic>
        <p:nvPicPr>
          <p:cNvPr id="34" name="Graphic 33" descr="Wheelchair with solid fill">
            <a:extLst>
              <a:ext uri="{FF2B5EF4-FFF2-40B4-BE49-F238E27FC236}">
                <a16:creationId xmlns:a16="http://schemas.microsoft.com/office/drawing/2014/main" id="{B7ABCEFC-DD93-6D9B-8B61-BF971DB961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55827" y="7768683"/>
            <a:ext cx="457200" cy="457200"/>
          </a:xfrm>
          <a:prstGeom prst="rect">
            <a:avLst/>
          </a:prstGeom>
        </p:spPr>
      </p:pic>
      <p:pic>
        <p:nvPicPr>
          <p:cNvPr id="35" name="Picture 34">
            <a:extLst>
              <a:ext uri="{FF2B5EF4-FFF2-40B4-BE49-F238E27FC236}">
                <a16:creationId xmlns:a16="http://schemas.microsoft.com/office/drawing/2014/main" id="{A5A22ADF-520B-4464-1E27-142A64C3F9CA}"/>
              </a:ext>
            </a:extLst>
          </p:cNvPr>
          <p:cNvPicPr>
            <a:picLocks noChangeAspect="1"/>
          </p:cNvPicPr>
          <p:nvPr/>
        </p:nvPicPr>
        <p:blipFill>
          <a:blip r:embed="rId12"/>
          <a:stretch>
            <a:fillRect/>
          </a:stretch>
        </p:blipFill>
        <p:spPr>
          <a:xfrm>
            <a:off x="11650572" y="3362866"/>
            <a:ext cx="333280" cy="468790"/>
          </a:xfrm>
          <a:prstGeom prst="rect">
            <a:avLst/>
          </a:prstGeom>
        </p:spPr>
      </p:pic>
      <p:sp>
        <p:nvSpPr>
          <p:cNvPr id="36" name="TextBox 35">
            <a:extLst>
              <a:ext uri="{FF2B5EF4-FFF2-40B4-BE49-F238E27FC236}">
                <a16:creationId xmlns:a16="http://schemas.microsoft.com/office/drawing/2014/main" id="{DBF51125-56C3-0263-A208-356793160847}"/>
              </a:ext>
            </a:extLst>
          </p:cNvPr>
          <p:cNvSpPr txBox="1"/>
          <p:nvPr/>
        </p:nvSpPr>
        <p:spPr>
          <a:xfrm>
            <a:off x="9785012" y="1724187"/>
            <a:ext cx="5733422" cy="923330"/>
          </a:xfrm>
          <a:prstGeom prst="rect">
            <a:avLst/>
          </a:prstGeom>
          <a:noFill/>
        </p:spPr>
        <p:txBody>
          <a:bodyPr wrap="square">
            <a:spAutoFit/>
          </a:bodyPr>
          <a:lstStyle/>
          <a:p>
            <a:pPr marL="342900" indent="-342900">
              <a:buFont typeface="+mj-lt"/>
              <a:buAutoNum type="arabicPeriod"/>
            </a:pPr>
            <a:r>
              <a:rPr lang="en-AU" sz="1800" b="1" dirty="0">
                <a:solidFill>
                  <a:srgbClr val="2E75B6"/>
                </a:solidFill>
                <a:latin typeface="Public Sans" pitchFamily="2" charset="0"/>
              </a:rPr>
              <a:t>Parole or Intensive Correction Order</a:t>
            </a:r>
            <a:r>
              <a:rPr lang="en-AU" sz="1800" dirty="0">
                <a:solidFill>
                  <a:srgbClr val="2E75B6"/>
                </a:solidFill>
                <a:latin typeface="Public Sans" pitchFamily="2" charset="0"/>
              </a:rPr>
              <a:t> </a:t>
            </a:r>
            <a:br>
              <a:rPr lang="en-AU" sz="1800" dirty="0">
                <a:latin typeface="Public Sans" pitchFamily="2" charset="0"/>
              </a:rPr>
            </a:br>
            <a:r>
              <a:rPr lang="en-AU" sz="1800" dirty="0">
                <a:latin typeface="Public Sans" pitchFamily="2" charset="0"/>
              </a:rPr>
              <a:t>A current parole order or Intensive Correction Order for a domestic violence offence</a:t>
            </a:r>
          </a:p>
        </p:txBody>
      </p:sp>
      <p:sp>
        <p:nvSpPr>
          <p:cNvPr id="37" name="TextBox 36">
            <a:extLst>
              <a:ext uri="{FF2B5EF4-FFF2-40B4-BE49-F238E27FC236}">
                <a16:creationId xmlns:a16="http://schemas.microsoft.com/office/drawing/2014/main" id="{39F44311-161A-DB7E-77AE-0B06DDA8D446}"/>
              </a:ext>
            </a:extLst>
          </p:cNvPr>
          <p:cNvSpPr txBox="1"/>
          <p:nvPr/>
        </p:nvSpPr>
        <p:spPr>
          <a:xfrm>
            <a:off x="12369070" y="3407818"/>
            <a:ext cx="4815967" cy="954107"/>
          </a:xfrm>
          <a:prstGeom prst="rect">
            <a:avLst/>
          </a:prstGeom>
          <a:noFill/>
        </p:spPr>
        <p:txBody>
          <a:bodyPr wrap="square">
            <a:spAutoFit/>
          </a:bodyPr>
          <a:lstStyle/>
          <a:p>
            <a:pPr marL="457200" indent="-457200">
              <a:buFont typeface="+mj-lt"/>
              <a:buAutoNum type="arabicPeriod" startAt="2"/>
            </a:pPr>
            <a:r>
              <a:rPr lang="en-AU" sz="2000" b="1" dirty="0">
                <a:solidFill>
                  <a:srgbClr val="6C3F87"/>
                </a:solidFill>
                <a:latin typeface="Public Sans" pitchFamily="2" charset="0"/>
              </a:rPr>
              <a:t>Domestic violence</a:t>
            </a:r>
            <a:br>
              <a:rPr lang="en-AU" sz="2000" dirty="0">
                <a:latin typeface="Public Sans" pitchFamily="2" charset="0"/>
              </a:rPr>
            </a:br>
            <a:r>
              <a:rPr lang="en-AU" sz="1800" dirty="0">
                <a:latin typeface="Public Sans" pitchFamily="2" charset="0"/>
              </a:rPr>
              <a:t>A history of domestic violence offending</a:t>
            </a:r>
          </a:p>
        </p:txBody>
      </p:sp>
      <p:sp>
        <p:nvSpPr>
          <p:cNvPr id="43" name="TextBox 42">
            <a:extLst>
              <a:ext uri="{FF2B5EF4-FFF2-40B4-BE49-F238E27FC236}">
                <a16:creationId xmlns:a16="http://schemas.microsoft.com/office/drawing/2014/main" id="{8F114327-A72B-FF40-A8EB-00F37F038449}"/>
              </a:ext>
            </a:extLst>
          </p:cNvPr>
          <p:cNvSpPr txBox="1"/>
          <p:nvPr/>
        </p:nvSpPr>
        <p:spPr>
          <a:xfrm>
            <a:off x="11320267" y="7536708"/>
            <a:ext cx="4124013" cy="954107"/>
          </a:xfrm>
          <a:prstGeom prst="rect">
            <a:avLst/>
          </a:prstGeom>
          <a:noFill/>
        </p:spPr>
        <p:txBody>
          <a:bodyPr wrap="square">
            <a:spAutoFit/>
          </a:bodyPr>
          <a:lstStyle/>
          <a:p>
            <a:pPr marL="457200" indent="-457200">
              <a:buFont typeface="+mj-lt"/>
              <a:buAutoNum type="arabicPeriod" startAt="4"/>
            </a:pPr>
            <a:r>
              <a:rPr lang="en-AU" sz="2000" b="1" dirty="0">
                <a:solidFill>
                  <a:schemeClr val="accent4">
                    <a:lumMod val="75000"/>
                  </a:schemeClr>
                </a:solidFill>
                <a:latin typeface="Public Sans" pitchFamily="2" charset="0"/>
              </a:rPr>
              <a:t>No cognitive impairment</a:t>
            </a:r>
            <a:br>
              <a:rPr lang="en-AU" sz="2000" dirty="0">
                <a:latin typeface="Public Sans" pitchFamily="2" charset="0"/>
              </a:rPr>
            </a:br>
            <a:r>
              <a:rPr lang="en-AU" sz="1800" dirty="0">
                <a:latin typeface="Public Sans" pitchFamily="2" charset="0"/>
              </a:rPr>
              <a:t>An offender should not have a serious cognitive impairment</a:t>
            </a:r>
          </a:p>
        </p:txBody>
      </p:sp>
      <p:sp>
        <p:nvSpPr>
          <p:cNvPr id="47" name="Oval 46">
            <a:extLst>
              <a:ext uri="{FF2B5EF4-FFF2-40B4-BE49-F238E27FC236}">
                <a16:creationId xmlns:a16="http://schemas.microsoft.com/office/drawing/2014/main" id="{01547A84-6595-4411-4419-ADE794794193}"/>
              </a:ext>
            </a:extLst>
          </p:cNvPr>
          <p:cNvSpPr/>
          <p:nvPr/>
        </p:nvSpPr>
        <p:spPr>
          <a:xfrm>
            <a:off x="7572747" y="3400154"/>
            <a:ext cx="3923070" cy="3923070"/>
          </a:xfrm>
          <a:prstGeom prst="ellipse">
            <a:avLst/>
          </a:prstGeom>
          <a:solidFill>
            <a:srgbClr val="055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6243CBB7-8722-5DC6-D3F3-65ABC7670BC8}"/>
              </a:ext>
            </a:extLst>
          </p:cNvPr>
          <p:cNvSpPr/>
          <p:nvPr/>
        </p:nvSpPr>
        <p:spPr>
          <a:xfrm>
            <a:off x="7952916" y="3780323"/>
            <a:ext cx="3162731" cy="31627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0" name="Picture 59">
            <a:extLst>
              <a:ext uri="{FF2B5EF4-FFF2-40B4-BE49-F238E27FC236}">
                <a16:creationId xmlns:a16="http://schemas.microsoft.com/office/drawing/2014/main" id="{52C99982-E5CB-B8C4-259A-AC43C59E2A7B}"/>
              </a:ext>
            </a:extLst>
          </p:cNvPr>
          <p:cNvPicPr>
            <a:picLocks noChangeAspect="1"/>
          </p:cNvPicPr>
          <p:nvPr/>
        </p:nvPicPr>
        <p:blipFill>
          <a:blip r:embed="rId13"/>
          <a:stretch>
            <a:fillRect/>
          </a:stretch>
        </p:blipFill>
        <p:spPr>
          <a:xfrm>
            <a:off x="8329806" y="4269581"/>
            <a:ext cx="2425687" cy="2211948"/>
          </a:xfrm>
          <a:prstGeom prst="rect">
            <a:avLst/>
          </a:prstGeom>
        </p:spPr>
      </p:pic>
      <p:grpSp>
        <p:nvGrpSpPr>
          <p:cNvPr id="72" name="Group 71">
            <a:extLst>
              <a:ext uri="{FF2B5EF4-FFF2-40B4-BE49-F238E27FC236}">
                <a16:creationId xmlns:a16="http://schemas.microsoft.com/office/drawing/2014/main" id="{D1E07650-E966-BEB8-EB7E-49ACE0DBEB87}"/>
              </a:ext>
            </a:extLst>
          </p:cNvPr>
          <p:cNvGrpSpPr/>
          <p:nvPr/>
        </p:nvGrpSpPr>
        <p:grpSpPr>
          <a:xfrm>
            <a:off x="6833047" y="3095230"/>
            <a:ext cx="865871" cy="875846"/>
            <a:chOff x="6957476" y="3237831"/>
            <a:chExt cx="865871" cy="875846"/>
          </a:xfrm>
        </p:grpSpPr>
        <p:sp>
          <p:nvSpPr>
            <p:cNvPr id="73" name="Speech Bubble: Oval 72">
              <a:extLst>
                <a:ext uri="{FF2B5EF4-FFF2-40B4-BE49-F238E27FC236}">
                  <a16:creationId xmlns:a16="http://schemas.microsoft.com/office/drawing/2014/main" id="{E128E376-F21F-6DEC-689A-30B35CE66FDB}"/>
                </a:ext>
              </a:extLst>
            </p:cNvPr>
            <p:cNvSpPr/>
            <p:nvPr/>
          </p:nvSpPr>
          <p:spPr>
            <a:xfrm rot="17591326">
              <a:off x="6952489" y="3242818"/>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74" name="Oval 73">
              <a:extLst>
                <a:ext uri="{FF2B5EF4-FFF2-40B4-BE49-F238E27FC236}">
                  <a16:creationId xmlns:a16="http://schemas.microsoft.com/office/drawing/2014/main" id="{A8B774FF-6FA2-E2C1-D348-4CD353D4C318}"/>
                </a:ext>
              </a:extLst>
            </p:cNvPr>
            <p:cNvSpPr/>
            <p:nvPr/>
          </p:nvSpPr>
          <p:spPr>
            <a:xfrm rot="1050870">
              <a:off x="7081769" y="3367111"/>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75" name="Group 74">
            <a:extLst>
              <a:ext uri="{FF2B5EF4-FFF2-40B4-BE49-F238E27FC236}">
                <a16:creationId xmlns:a16="http://schemas.microsoft.com/office/drawing/2014/main" id="{8D1127C4-6BD5-02C7-A3E7-B447A50A4374}"/>
              </a:ext>
            </a:extLst>
          </p:cNvPr>
          <p:cNvGrpSpPr/>
          <p:nvPr/>
        </p:nvGrpSpPr>
        <p:grpSpPr>
          <a:xfrm>
            <a:off x="6255828" y="5606266"/>
            <a:ext cx="865871" cy="875846"/>
            <a:chOff x="6380257" y="5748867"/>
            <a:chExt cx="865871" cy="875846"/>
          </a:xfrm>
        </p:grpSpPr>
        <p:sp>
          <p:nvSpPr>
            <p:cNvPr id="76" name="Speech Bubble: Oval 75">
              <a:extLst>
                <a:ext uri="{FF2B5EF4-FFF2-40B4-BE49-F238E27FC236}">
                  <a16:creationId xmlns:a16="http://schemas.microsoft.com/office/drawing/2014/main" id="{5C5C5612-2E8F-31DD-3B2E-5CDD061EEBDF}"/>
                </a:ext>
              </a:extLst>
            </p:cNvPr>
            <p:cNvSpPr/>
            <p:nvPr/>
          </p:nvSpPr>
          <p:spPr>
            <a:xfrm rot="14094119">
              <a:off x="6375270" y="5753854"/>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77" name="Oval 76">
              <a:extLst>
                <a:ext uri="{FF2B5EF4-FFF2-40B4-BE49-F238E27FC236}">
                  <a16:creationId xmlns:a16="http://schemas.microsoft.com/office/drawing/2014/main" id="{18AEF3F0-FC9F-E6FE-98BC-C5AF51C55576}"/>
                </a:ext>
              </a:extLst>
            </p:cNvPr>
            <p:cNvSpPr/>
            <p:nvPr/>
          </p:nvSpPr>
          <p:spPr>
            <a:xfrm rot="19153663">
              <a:off x="6504550" y="5878147"/>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78" name="Group 77">
            <a:extLst>
              <a:ext uri="{FF2B5EF4-FFF2-40B4-BE49-F238E27FC236}">
                <a16:creationId xmlns:a16="http://schemas.microsoft.com/office/drawing/2014/main" id="{82E27C82-2B29-4076-1B10-C1B17E372D82}"/>
              </a:ext>
            </a:extLst>
          </p:cNvPr>
          <p:cNvGrpSpPr/>
          <p:nvPr/>
        </p:nvGrpSpPr>
        <p:grpSpPr>
          <a:xfrm>
            <a:off x="7772683" y="7502166"/>
            <a:ext cx="875846" cy="865871"/>
            <a:chOff x="7897112" y="7644767"/>
            <a:chExt cx="875846" cy="865871"/>
          </a:xfrm>
        </p:grpSpPr>
        <p:sp>
          <p:nvSpPr>
            <p:cNvPr id="79" name="Speech Bubble: Oval 78">
              <a:extLst>
                <a:ext uri="{FF2B5EF4-FFF2-40B4-BE49-F238E27FC236}">
                  <a16:creationId xmlns:a16="http://schemas.microsoft.com/office/drawing/2014/main" id="{FAAC3DAD-787D-C73C-3FA3-5F3006B960C7}"/>
                </a:ext>
              </a:extLst>
            </p:cNvPr>
            <p:cNvSpPr/>
            <p:nvPr/>
          </p:nvSpPr>
          <p:spPr>
            <a:xfrm rot="11570342">
              <a:off x="7897112" y="7644767"/>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80" name="Oval 79">
              <a:extLst>
                <a:ext uri="{FF2B5EF4-FFF2-40B4-BE49-F238E27FC236}">
                  <a16:creationId xmlns:a16="http://schemas.microsoft.com/office/drawing/2014/main" id="{C4D8B451-AB26-0350-55F3-EF29F4D70320}"/>
                </a:ext>
              </a:extLst>
            </p:cNvPr>
            <p:cNvSpPr/>
            <p:nvPr/>
          </p:nvSpPr>
          <p:spPr>
            <a:xfrm rot="16629886">
              <a:off x="8026392" y="7769060"/>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81" name="Graphic 80" descr="Document with solid fill">
            <a:extLst>
              <a:ext uri="{FF2B5EF4-FFF2-40B4-BE49-F238E27FC236}">
                <a16:creationId xmlns:a16="http://schemas.microsoft.com/office/drawing/2014/main" id="{9AC4742D-233E-A2E2-7E61-F2B161D38E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01058" y="7696690"/>
            <a:ext cx="435339" cy="435339"/>
          </a:xfrm>
          <a:prstGeom prst="rect">
            <a:avLst/>
          </a:prstGeom>
        </p:spPr>
      </p:pic>
      <p:pic>
        <p:nvPicPr>
          <p:cNvPr id="82" name="Graphic 81" descr="Wi-Fi with solid fill">
            <a:extLst>
              <a:ext uri="{FF2B5EF4-FFF2-40B4-BE49-F238E27FC236}">
                <a16:creationId xmlns:a16="http://schemas.microsoft.com/office/drawing/2014/main" id="{3B4A5DBA-0E98-7BBD-69C3-21EE47B2317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89039" y="5769203"/>
            <a:ext cx="594893" cy="594893"/>
          </a:xfrm>
          <a:prstGeom prst="rect">
            <a:avLst/>
          </a:prstGeom>
        </p:spPr>
      </p:pic>
      <p:pic>
        <p:nvPicPr>
          <p:cNvPr id="83" name="Graphic 82" descr="Signpost with solid fill">
            <a:extLst>
              <a:ext uri="{FF2B5EF4-FFF2-40B4-BE49-F238E27FC236}">
                <a16:creationId xmlns:a16="http://schemas.microsoft.com/office/drawing/2014/main" id="{EC400D73-6B97-B4E1-C386-2F54BCC7D1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83932" y="3255266"/>
            <a:ext cx="545948" cy="545948"/>
          </a:xfrm>
          <a:prstGeom prst="rect">
            <a:avLst/>
          </a:prstGeom>
        </p:spPr>
      </p:pic>
      <p:sp>
        <p:nvSpPr>
          <p:cNvPr id="84" name="TextBox 83">
            <a:extLst>
              <a:ext uri="{FF2B5EF4-FFF2-40B4-BE49-F238E27FC236}">
                <a16:creationId xmlns:a16="http://schemas.microsoft.com/office/drawing/2014/main" id="{84CBFF8E-D4A2-8428-AC19-37C219F6A1B3}"/>
              </a:ext>
            </a:extLst>
          </p:cNvPr>
          <p:cNvSpPr txBox="1"/>
          <p:nvPr/>
        </p:nvSpPr>
        <p:spPr>
          <a:xfrm>
            <a:off x="2926967" y="7792487"/>
            <a:ext cx="5173693" cy="2339102"/>
          </a:xfrm>
          <a:prstGeom prst="rect">
            <a:avLst/>
          </a:prstGeom>
          <a:noFill/>
        </p:spPr>
        <p:txBody>
          <a:bodyPr wrap="square">
            <a:spAutoFit/>
          </a:bodyPr>
          <a:lstStyle/>
          <a:p>
            <a:pPr marL="457200" indent="-457200">
              <a:buFont typeface="+mj-lt"/>
              <a:buAutoNum type="arabicPeriod" startAt="5"/>
            </a:pPr>
            <a:r>
              <a:rPr lang="en-AU" sz="2000" b="1" dirty="0">
                <a:solidFill>
                  <a:schemeClr val="bg1">
                    <a:lumMod val="85000"/>
                  </a:schemeClr>
                </a:solidFill>
                <a:latin typeface="Public Sans" pitchFamily="2" charset="0"/>
              </a:rPr>
              <a:t>ADVO with distance restrictions</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An active ADVO with:</a:t>
            </a:r>
          </a:p>
          <a:p>
            <a:pPr marL="800100" lvl="1" indent="-342900">
              <a:buFont typeface="+mj-lt"/>
              <a:buAutoNum type="alphaLcParenR"/>
            </a:pPr>
            <a:r>
              <a:rPr lang="en-AU" sz="1800" dirty="0">
                <a:solidFill>
                  <a:schemeClr val="bg1">
                    <a:lumMod val="85000"/>
                  </a:schemeClr>
                </a:solidFill>
                <a:latin typeface="Public Sans" pitchFamily="2" charset="0"/>
              </a:rPr>
              <a:t>A no-contact restriction  </a:t>
            </a:r>
          </a:p>
          <a:p>
            <a:pPr marL="800100" lvl="1" indent="-342900">
              <a:buFont typeface="+mj-lt"/>
              <a:buAutoNum type="alphaLcParenR"/>
            </a:pPr>
            <a:r>
              <a:rPr lang="en-AU" sz="1800" dirty="0">
                <a:solidFill>
                  <a:schemeClr val="bg1">
                    <a:lumMod val="85000"/>
                  </a:schemeClr>
                </a:solidFill>
                <a:latin typeface="Public Sans" pitchFamily="2" charset="0"/>
              </a:rPr>
              <a:t>A metred geographical or suburb/Local Government Area restrictions</a:t>
            </a:r>
          </a:p>
          <a:p>
            <a:pPr marL="800100" lvl="1" indent="-342900">
              <a:buFont typeface="+mj-lt"/>
              <a:buAutoNum type="alphaLcParenR"/>
            </a:pPr>
            <a:r>
              <a:rPr lang="en-AU" sz="1800" dirty="0">
                <a:solidFill>
                  <a:schemeClr val="bg1">
                    <a:lumMod val="85000"/>
                  </a:schemeClr>
                </a:solidFill>
                <a:latin typeface="Public Sans" pitchFamily="2" charset="0"/>
              </a:rPr>
              <a:t>A primary person in need of protection that is not a child</a:t>
            </a:r>
          </a:p>
          <a:p>
            <a:pPr marL="457200" indent="-457200">
              <a:buFont typeface="+mj-lt"/>
              <a:buAutoNum type="arabicPeriod" startAt="3"/>
            </a:pPr>
            <a:endParaRPr lang="en-AU" sz="1800" dirty="0">
              <a:solidFill>
                <a:schemeClr val="bg1">
                  <a:lumMod val="85000"/>
                </a:schemeClr>
              </a:solidFill>
              <a:latin typeface="Public Sans" pitchFamily="2" charset="0"/>
            </a:endParaRPr>
          </a:p>
        </p:txBody>
      </p:sp>
      <p:sp>
        <p:nvSpPr>
          <p:cNvPr id="85" name="TextBox 84">
            <a:extLst>
              <a:ext uri="{FF2B5EF4-FFF2-40B4-BE49-F238E27FC236}">
                <a16:creationId xmlns:a16="http://schemas.microsoft.com/office/drawing/2014/main" id="{D78205A0-76E8-6AE7-6982-35B23964F543}"/>
              </a:ext>
            </a:extLst>
          </p:cNvPr>
          <p:cNvSpPr txBox="1"/>
          <p:nvPr/>
        </p:nvSpPr>
        <p:spPr>
          <a:xfrm>
            <a:off x="2136364" y="5088023"/>
            <a:ext cx="4288263" cy="1231106"/>
          </a:xfrm>
          <a:prstGeom prst="rect">
            <a:avLst/>
          </a:prstGeom>
          <a:noFill/>
        </p:spPr>
        <p:txBody>
          <a:bodyPr wrap="square">
            <a:spAutoFit/>
          </a:bodyPr>
          <a:lstStyle/>
          <a:p>
            <a:pPr marL="457200" indent="-457200">
              <a:buFont typeface="+mj-lt"/>
              <a:buAutoNum type="arabicPeriod" startAt="6"/>
            </a:pPr>
            <a:r>
              <a:rPr lang="en-AU" sz="2000" b="1" dirty="0">
                <a:solidFill>
                  <a:schemeClr val="bg1">
                    <a:lumMod val="85000"/>
                  </a:schemeClr>
                </a:solidFill>
                <a:latin typeface="Public Sans" pitchFamily="2" charset="0"/>
              </a:rPr>
              <a:t>Within service range</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Electronic monitoring equipment must work at the offenders and victims addresses</a:t>
            </a:r>
          </a:p>
        </p:txBody>
      </p:sp>
      <p:sp>
        <p:nvSpPr>
          <p:cNvPr id="86" name="TextBox 85">
            <a:extLst>
              <a:ext uri="{FF2B5EF4-FFF2-40B4-BE49-F238E27FC236}">
                <a16:creationId xmlns:a16="http://schemas.microsoft.com/office/drawing/2014/main" id="{1A2D6EC3-38B5-61B9-061C-4DCFE8FC596C}"/>
              </a:ext>
            </a:extLst>
          </p:cNvPr>
          <p:cNvSpPr txBox="1"/>
          <p:nvPr/>
        </p:nvSpPr>
        <p:spPr>
          <a:xfrm>
            <a:off x="2966467" y="2505391"/>
            <a:ext cx="3862710" cy="1508105"/>
          </a:xfrm>
          <a:prstGeom prst="rect">
            <a:avLst/>
          </a:prstGeom>
          <a:noFill/>
        </p:spPr>
        <p:txBody>
          <a:bodyPr wrap="square">
            <a:spAutoFit/>
          </a:bodyPr>
          <a:lstStyle/>
          <a:p>
            <a:pPr marL="457200" indent="-457200">
              <a:buFont typeface="+mj-lt"/>
              <a:buAutoNum type="arabicPeriod" startAt="7"/>
            </a:pPr>
            <a:r>
              <a:rPr lang="en-AU" sz="2000" b="1" dirty="0">
                <a:solidFill>
                  <a:schemeClr val="bg1">
                    <a:lumMod val="85000"/>
                  </a:schemeClr>
                </a:solidFill>
                <a:latin typeface="Public Sans" pitchFamily="2" charset="0"/>
              </a:rPr>
              <a:t>Enough distance</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There must be enough distance between an offender and a victims address to make monitoring feasible</a:t>
            </a:r>
          </a:p>
        </p:txBody>
      </p:sp>
      <p:grpSp>
        <p:nvGrpSpPr>
          <p:cNvPr id="87" name="Group 86">
            <a:extLst>
              <a:ext uri="{FF2B5EF4-FFF2-40B4-BE49-F238E27FC236}">
                <a16:creationId xmlns:a16="http://schemas.microsoft.com/office/drawing/2014/main" id="{7BD8460A-CBA5-DA44-FB8E-CFA880956162}"/>
              </a:ext>
            </a:extLst>
          </p:cNvPr>
          <p:cNvGrpSpPr/>
          <p:nvPr/>
        </p:nvGrpSpPr>
        <p:grpSpPr>
          <a:xfrm rot="3688263">
            <a:off x="11881836" y="5724859"/>
            <a:ext cx="875846" cy="865871"/>
            <a:chOff x="11492832" y="3327581"/>
            <a:chExt cx="875846" cy="865871"/>
          </a:xfrm>
        </p:grpSpPr>
        <p:sp>
          <p:nvSpPr>
            <p:cNvPr id="88" name="Speech Bubble: Oval 87">
              <a:extLst>
                <a:ext uri="{FF2B5EF4-FFF2-40B4-BE49-F238E27FC236}">
                  <a16:creationId xmlns:a16="http://schemas.microsoft.com/office/drawing/2014/main" id="{D5231FC6-0014-BAAD-F0B1-AACFD8C6A158}"/>
                </a:ext>
              </a:extLst>
            </p:cNvPr>
            <p:cNvSpPr/>
            <p:nvPr/>
          </p:nvSpPr>
          <p:spPr>
            <a:xfrm rot="2213000">
              <a:off x="11492832" y="3327581"/>
              <a:ext cx="875846" cy="865871"/>
            </a:xfrm>
            <a:prstGeom prst="wedgeEllipseCallout">
              <a:avLst>
                <a:gd name="adj1" fmla="val -20152"/>
                <a:gd name="adj2" fmla="val 60116"/>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89" name="Oval 88">
              <a:extLst>
                <a:ext uri="{FF2B5EF4-FFF2-40B4-BE49-F238E27FC236}">
                  <a16:creationId xmlns:a16="http://schemas.microsoft.com/office/drawing/2014/main" id="{70164E81-66D7-6F33-1AA5-ACBBC727EABF}"/>
                </a:ext>
              </a:extLst>
            </p:cNvPr>
            <p:cNvSpPr/>
            <p:nvPr/>
          </p:nvSpPr>
          <p:spPr>
            <a:xfrm rot="7272544">
              <a:off x="11622112" y="3451874"/>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90" name="Graphic 89" descr="Gavel with solid fill">
            <a:extLst>
              <a:ext uri="{FF2B5EF4-FFF2-40B4-BE49-F238E27FC236}">
                <a16:creationId xmlns:a16="http://schemas.microsoft.com/office/drawing/2014/main" id="{162F987F-2E64-7A32-C138-18B958D5EC3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073122" y="5912514"/>
            <a:ext cx="457200" cy="457200"/>
          </a:xfrm>
          <a:prstGeom prst="rect">
            <a:avLst/>
          </a:prstGeom>
        </p:spPr>
      </p:pic>
      <p:sp>
        <p:nvSpPr>
          <p:cNvPr id="91" name="TextBox 90">
            <a:extLst>
              <a:ext uri="{FF2B5EF4-FFF2-40B4-BE49-F238E27FC236}">
                <a16:creationId xmlns:a16="http://schemas.microsoft.com/office/drawing/2014/main" id="{A3176E8E-6943-09CB-1FBF-99B9FDB9F624}"/>
              </a:ext>
            </a:extLst>
          </p:cNvPr>
          <p:cNvSpPr txBox="1"/>
          <p:nvPr/>
        </p:nvSpPr>
        <p:spPr>
          <a:xfrm>
            <a:off x="12570920" y="5333548"/>
            <a:ext cx="4815967" cy="1231106"/>
          </a:xfrm>
          <a:prstGeom prst="rect">
            <a:avLst/>
          </a:prstGeom>
          <a:noFill/>
        </p:spPr>
        <p:txBody>
          <a:bodyPr wrap="square">
            <a:spAutoFit/>
          </a:bodyPr>
          <a:lstStyle/>
          <a:p>
            <a:pPr marL="457200" indent="-457200">
              <a:buFont typeface="+mj-lt"/>
              <a:buAutoNum type="arabicPeriod" startAt="3"/>
            </a:pPr>
            <a:r>
              <a:rPr lang="en-AU" sz="2000" b="1" dirty="0">
                <a:solidFill>
                  <a:srgbClr val="843C0C"/>
                </a:solidFill>
                <a:latin typeface="Public Sans" pitchFamily="2" charset="0"/>
              </a:rPr>
              <a:t>Risk of reoffending</a:t>
            </a:r>
            <a:br>
              <a:rPr lang="en-AU" sz="2000" dirty="0">
                <a:latin typeface="Public Sans" pitchFamily="2" charset="0"/>
              </a:rPr>
            </a:br>
            <a:r>
              <a:rPr lang="en-AU" sz="1800" dirty="0">
                <a:latin typeface="Public Sans" pitchFamily="2" charset="0"/>
              </a:rPr>
              <a:t>A medium to high risk of reoffending as measured by the Level of Service Inventory - Revised (LSI-R)</a:t>
            </a:r>
          </a:p>
        </p:txBody>
      </p:sp>
    </p:spTree>
    <p:extLst>
      <p:ext uri="{BB962C8B-B14F-4D97-AF65-F5344CB8AC3E}">
        <p14:creationId xmlns:p14="http://schemas.microsoft.com/office/powerpoint/2010/main" val="148336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0DA8541-C961-29F7-B34E-7222F9E51672}"/>
              </a:ext>
            </a:extLst>
          </p:cNvPr>
          <p:cNvSpPr txBox="1"/>
          <p:nvPr/>
        </p:nvSpPr>
        <p:spPr>
          <a:xfrm>
            <a:off x="2418840" y="838349"/>
            <a:ext cx="14781764"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DVEM is available to those who had met 7 conditions</a:t>
            </a:r>
          </a:p>
        </p:txBody>
      </p:sp>
      <p:graphicFrame>
        <p:nvGraphicFramePr>
          <p:cNvPr id="2" name="Diagram 1">
            <a:extLst>
              <a:ext uri="{FF2B5EF4-FFF2-40B4-BE49-F238E27FC236}">
                <a16:creationId xmlns:a16="http://schemas.microsoft.com/office/drawing/2014/main" id="{30FDCCC9-FCDC-8B1D-64CD-915024C1344D}"/>
              </a:ext>
            </a:extLst>
          </p:cNvPr>
          <p:cNvGraphicFramePr/>
          <p:nvPr>
            <p:extLst>
              <p:ext uri="{D42A27DB-BD31-4B8C-83A1-F6EECF244321}">
                <p14:modId xmlns:p14="http://schemas.microsoft.com/office/powerpoint/2010/main" val="2544403408"/>
              </p:ext>
            </p:extLst>
          </p:nvPr>
        </p:nvGraphicFramePr>
        <p:xfrm>
          <a:off x="5449425" y="2723483"/>
          <a:ext cx="8148350" cy="5432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23A0E214-C1D1-E32E-3777-D186067A0C0A}"/>
              </a:ext>
            </a:extLst>
          </p:cNvPr>
          <p:cNvGrpSpPr/>
          <p:nvPr/>
        </p:nvGrpSpPr>
        <p:grpSpPr>
          <a:xfrm>
            <a:off x="9088634" y="2039183"/>
            <a:ext cx="875846" cy="865871"/>
            <a:chOff x="9202177" y="2187223"/>
            <a:chExt cx="875846" cy="865871"/>
          </a:xfrm>
        </p:grpSpPr>
        <p:sp>
          <p:nvSpPr>
            <p:cNvPr id="4" name="Speech Bubble: Oval 3">
              <a:extLst>
                <a:ext uri="{FF2B5EF4-FFF2-40B4-BE49-F238E27FC236}">
                  <a16:creationId xmlns:a16="http://schemas.microsoft.com/office/drawing/2014/main" id="{5C13FEE7-F7B4-3EE8-9794-62F98B0652CC}"/>
                </a:ext>
              </a:extLst>
            </p:cNvPr>
            <p:cNvSpPr/>
            <p:nvPr/>
          </p:nvSpPr>
          <p:spPr>
            <a:xfrm rot="20459013">
              <a:off x="9202177" y="2187223"/>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6" name="Oval 5">
              <a:extLst>
                <a:ext uri="{FF2B5EF4-FFF2-40B4-BE49-F238E27FC236}">
                  <a16:creationId xmlns:a16="http://schemas.microsoft.com/office/drawing/2014/main" id="{C94C22A3-D420-5A3C-80BC-F38B45D508F6}"/>
                </a:ext>
              </a:extLst>
            </p:cNvPr>
            <p:cNvSpPr/>
            <p:nvPr/>
          </p:nvSpPr>
          <p:spPr>
            <a:xfrm rot="3918557">
              <a:off x="9331457" y="2311516"/>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8" name="Oval 7">
            <a:extLst>
              <a:ext uri="{FF2B5EF4-FFF2-40B4-BE49-F238E27FC236}">
                <a16:creationId xmlns:a16="http://schemas.microsoft.com/office/drawing/2014/main" id="{5E3812BC-2DEA-9BE4-235B-2EA45CC50AA9}"/>
              </a:ext>
            </a:extLst>
          </p:cNvPr>
          <p:cNvSpPr/>
          <p:nvPr/>
        </p:nvSpPr>
        <p:spPr>
          <a:xfrm>
            <a:off x="7945189" y="3767329"/>
            <a:ext cx="3162731" cy="316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52C73E42-D53F-B21E-1687-37222FFBFDC2}"/>
              </a:ext>
            </a:extLst>
          </p:cNvPr>
          <p:cNvGrpSpPr/>
          <p:nvPr/>
        </p:nvGrpSpPr>
        <p:grpSpPr>
          <a:xfrm>
            <a:off x="11379289" y="3179541"/>
            <a:ext cx="875846" cy="865871"/>
            <a:chOff x="11492832" y="3327581"/>
            <a:chExt cx="875846" cy="865871"/>
          </a:xfrm>
        </p:grpSpPr>
        <p:sp>
          <p:nvSpPr>
            <p:cNvPr id="13" name="Speech Bubble: Oval 12">
              <a:extLst>
                <a:ext uri="{FF2B5EF4-FFF2-40B4-BE49-F238E27FC236}">
                  <a16:creationId xmlns:a16="http://schemas.microsoft.com/office/drawing/2014/main" id="{A76A9466-ABCE-797C-91D4-CADD29E59E11}"/>
                </a:ext>
              </a:extLst>
            </p:cNvPr>
            <p:cNvSpPr/>
            <p:nvPr/>
          </p:nvSpPr>
          <p:spPr>
            <a:xfrm rot="2213000">
              <a:off x="11492832" y="3327581"/>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14" name="Oval 13">
              <a:extLst>
                <a:ext uri="{FF2B5EF4-FFF2-40B4-BE49-F238E27FC236}">
                  <a16:creationId xmlns:a16="http://schemas.microsoft.com/office/drawing/2014/main" id="{EFEF1661-5215-4C0D-FED9-CA757E87D517}"/>
                </a:ext>
              </a:extLst>
            </p:cNvPr>
            <p:cNvSpPr/>
            <p:nvPr/>
          </p:nvSpPr>
          <p:spPr>
            <a:xfrm rot="7272544">
              <a:off x="11622112" y="3451874"/>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15" name="Speech Bubble: Oval 14">
            <a:extLst>
              <a:ext uri="{FF2B5EF4-FFF2-40B4-BE49-F238E27FC236}">
                <a16:creationId xmlns:a16="http://schemas.microsoft.com/office/drawing/2014/main" id="{526EF00C-288E-051C-CD62-618442F559A7}"/>
              </a:ext>
            </a:extLst>
          </p:cNvPr>
          <p:cNvSpPr/>
          <p:nvPr/>
        </p:nvSpPr>
        <p:spPr>
          <a:xfrm rot="5750694">
            <a:off x="11872081" y="5734998"/>
            <a:ext cx="844002" cy="787064"/>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16" name="Oval 15">
            <a:extLst>
              <a:ext uri="{FF2B5EF4-FFF2-40B4-BE49-F238E27FC236}">
                <a16:creationId xmlns:a16="http://schemas.microsoft.com/office/drawing/2014/main" id="{950D8407-6B38-7D6E-2AA2-2F01D399A4F2}"/>
              </a:ext>
            </a:extLst>
          </p:cNvPr>
          <p:cNvSpPr/>
          <p:nvPr/>
        </p:nvSpPr>
        <p:spPr>
          <a:xfrm rot="10810238">
            <a:off x="12021170" y="5835086"/>
            <a:ext cx="561104" cy="594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nvGrpSpPr>
          <p:cNvPr id="17" name="Group 16">
            <a:extLst>
              <a:ext uri="{FF2B5EF4-FFF2-40B4-BE49-F238E27FC236}">
                <a16:creationId xmlns:a16="http://schemas.microsoft.com/office/drawing/2014/main" id="{72586FB4-47CF-3D7A-DF2C-E51F9CBD2CB6}"/>
              </a:ext>
            </a:extLst>
          </p:cNvPr>
          <p:cNvGrpSpPr/>
          <p:nvPr/>
        </p:nvGrpSpPr>
        <p:grpSpPr>
          <a:xfrm>
            <a:off x="10354333" y="7559262"/>
            <a:ext cx="875846" cy="865871"/>
            <a:chOff x="10467876" y="7707302"/>
            <a:chExt cx="875846" cy="865871"/>
          </a:xfrm>
        </p:grpSpPr>
        <p:sp>
          <p:nvSpPr>
            <p:cNvPr id="18" name="Speech Bubble: Oval 17">
              <a:extLst>
                <a:ext uri="{FF2B5EF4-FFF2-40B4-BE49-F238E27FC236}">
                  <a16:creationId xmlns:a16="http://schemas.microsoft.com/office/drawing/2014/main" id="{37441C17-3EE3-F6A6-816D-E87AF6E3A85D}"/>
                </a:ext>
              </a:extLst>
            </p:cNvPr>
            <p:cNvSpPr/>
            <p:nvPr/>
          </p:nvSpPr>
          <p:spPr>
            <a:xfrm rot="8120692">
              <a:off x="10467876" y="7707302"/>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19" name="Oval 18">
              <a:extLst>
                <a:ext uri="{FF2B5EF4-FFF2-40B4-BE49-F238E27FC236}">
                  <a16:creationId xmlns:a16="http://schemas.microsoft.com/office/drawing/2014/main" id="{05861196-A3D9-3F4B-F622-1486AD535DEB}"/>
                </a:ext>
              </a:extLst>
            </p:cNvPr>
            <p:cNvSpPr/>
            <p:nvPr/>
          </p:nvSpPr>
          <p:spPr>
            <a:xfrm rot="13180236">
              <a:off x="10597156" y="7831595"/>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0" name="Group 19">
            <a:extLst>
              <a:ext uri="{FF2B5EF4-FFF2-40B4-BE49-F238E27FC236}">
                <a16:creationId xmlns:a16="http://schemas.microsoft.com/office/drawing/2014/main" id="{1F8EF51D-EDDE-8E2E-0728-EF4E64607469}"/>
              </a:ext>
            </a:extLst>
          </p:cNvPr>
          <p:cNvGrpSpPr/>
          <p:nvPr/>
        </p:nvGrpSpPr>
        <p:grpSpPr>
          <a:xfrm>
            <a:off x="6843933" y="3089791"/>
            <a:ext cx="865871" cy="875846"/>
            <a:chOff x="6957476" y="3237831"/>
            <a:chExt cx="865871" cy="875846"/>
          </a:xfrm>
        </p:grpSpPr>
        <p:sp>
          <p:nvSpPr>
            <p:cNvPr id="21" name="Speech Bubble: Oval 20">
              <a:extLst>
                <a:ext uri="{FF2B5EF4-FFF2-40B4-BE49-F238E27FC236}">
                  <a16:creationId xmlns:a16="http://schemas.microsoft.com/office/drawing/2014/main" id="{B825D8C5-BDD3-1549-C65B-AB3611FB8A24}"/>
                </a:ext>
              </a:extLst>
            </p:cNvPr>
            <p:cNvSpPr/>
            <p:nvPr/>
          </p:nvSpPr>
          <p:spPr>
            <a:xfrm rot="17591326">
              <a:off x="6952489" y="3242818"/>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2" name="Oval 21">
              <a:extLst>
                <a:ext uri="{FF2B5EF4-FFF2-40B4-BE49-F238E27FC236}">
                  <a16:creationId xmlns:a16="http://schemas.microsoft.com/office/drawing/2014/main" id="{7D5361C8-6E7C-86AB-5F75-933129E28064}"/>
                </a:ext>
              </a:extLst>
            </p:cNvPr>
            <p:cNvSpPr/>
            <p:nvPr/>
          </p:nvSpPr>
          <p:spPr>
            <a:xfrm rot="1050870">
              <a:off x="7081769" y="3367111"/>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3" name="Group 22">
            <a:extLst>
              <a:ext uri="{FF2B5EF4-FFF2-40B4-BE49-F238E27FC236}">
                <a16:creationId xmlns:a16="http://schemas.microsoft.com/office/drawing/2014/main" id="{F7BC6B12-5C90-4FAF-4145-F4B775506A28}"/>
              </a:ext>
            </a:extLst>
          </p:cNvPr>
          <p:cNvGrpSpPr/>
          <p:nvPr/>
        </p:nvGrpSpPr>
        <p:grpSpPr>
          <a:xfrm>
            <a:off x="6266714" y="5600827"/>
            <a:ext cx="865871" cy="875846"/>
            <a:chOff x="6380257" y="5748867"/>
            <a:chExt cx="865871" cy="875846"/>
          </a:xfrm>
        </p:grpSpPr>
        <p:sp>
          <p:nvSpPr>
            <p:cNvPr id="24" name="Speech Bubble: Oval 23">
              <a:extLst>
                <a:ext uri="{FF2B5EF4-FFF2-40B4-BE49-F238E27FC236}">
                  <a16:creationId xmlns:a16="http://schemas.microsoft.com/office/drawing/2014/main" id="{AF81E57C-798B-CBB2-2597-E5671E16D6EA}"/>
                </a:ext>
              </a:extLst>
            </p:cNvPr>
            <p:cNvSpPr/>
            <p:nvPr/>
          </p:nvSpPr>
          <p:spPr>
            <a:xfrm rot="14094119">
              <a:off x="6375270" y="5753854"/>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5" name="Oval 24">
              <a:extLst>
                <a:ext uri="{FF2B5EF4-FFF2-40B4-BE49-F238E27FC236}">
                  <a16:creationId xmlns:a16="http://schemas.microsoft.com/office/drawing/2014/main" id="{1A309E6B-86B5-547A-60C0-F35A88CA9725}"/>
                </a:ext>
              </a:extLst>
            </p:cNvPr>
            <p:cNvSpPr/>
            <p:nvPr/>
          </p:nvSpPr>
          <p:spPr>
            <a:xfrm rot="19153663">
              <a:off x="6504550" y="5878147"/>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6" name="Group 25">
            <a:extLst>
              <a:ext uri="{FF2B5EF4-FFF2-40B4-BE49-F238E27FC236}">
                <a16:creationId xmlns:a16="http://schemas.microsoft.com/office/drawing/2014/main" id="{EAD0F998-0C16-378D-426F-FDC62EEB552D}"/>
              </a:ext>
            </a:extLst>
          </p:cNvPr>
          <p:cNvGrpSpPr/>
          <p:nvPr/>
        </p:nvGrpSpPr>
        <p:grpSpPr>
          <a:xfrm>
            <a:off x="7783569" y="7496727"/>
            <a:ext cx="875846" cy="865871"/>
            <a:chOff x="7897112" y="7644767"/>
            <a:chExt cx="875846" cy="865871"/>
          </a:xfrm>
        </p:grpSpPr>
        <p:sp>
          <p:nvSpPr>
            <p:cNvPr id="27" name="Speech Bubble: Oval 26">
              <a:extLst>
                <a:ext uri="{FF2B5EF4-FFF2-40B4-BE49-F238E27FC236}">
                  <a16:creationId xmlns:a16="http://schemas.microsoft.com/office/drawing/2014/main" id="{D42CACF1-3008-3025-E52E-71182A88A165}"/>
                </a:ext>
              </a:extLst>
            </p:cNvPr>
            <p:cNvSpPr/>
            <p:nvPr/>
          </p:nvSpPr>
          <p:spPr>
            <a:xfrm rot="11570342">
              <a:off x="7897112" y="7644767"/>
              <a:ext cx="875846" cy="865871"/>
            </a:xfrm>
            <a:prstGeom prst="wedgeEllipseCallout">
              <a:avLst>
                <a:gd name="adj1" fmla="val -20152"/>
                <a:gd name="adj2" fmla="val 60116"/>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8" name="Oval 27">
              <a:extLst>
                <a:ext uri="{FF2B5EF4-FFF2-40B4-BE49-F238E27FC236}">
                  <a16:creationId xmlns:a16="http://schemas.microsoft.com/office/drawing/2014/main" id="{04DB6C3C-8CFB-804A-29C9-CC9E8BA2213C}"/>
                </a:ext>
              </a:extLst>
            </p:cNvPr>
            <p:cNvSpPr/>
            <p:nvPr/>
          </p:nvSpPr>
          <p:spPr>
            <a:xfrm rot="16629886">
              <a:off x="8026392" y="7769060"/>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29" name="Graphic 28" descr="Police male with solid fill">
            <a:extLst>
              <a:ext uri="{FF2B5EF4-FFF2-40B4-BE49-F238E27FC236}">
                <a16:creationId xmlns:a16="http://schemas.microsoft.com/office/drawing/2014/main" id="{DE651039-02C0-1982-68A8-9F9EB61FC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3006" y="2211524"/>
            <a:ext cx="521188" cy="521188"/>
          </a:xfrm>
          <a:prstGeom prst="rect">
            <a:avLst/>
          </a:prstGeom>
        </p:spPr>
      </p:pic>
      <p:pic>
        <p:nvPicPr>
          <p:cNvPr id="30" name="Graphic 29" descr="Document with solid fill">
            <a:extLst>
              <a:ext uri="{FF2B5EF4-FFF2-40B4-BE49-F238E27FC236}">
                <a16:creationId xmlns:a16="http://schemas.microsoft.com/office/drawing/2014/main" id="{FEC16DEE-FA57-B57D-0183-1104899769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1944" y="7691251"/>
            <a:ext cx="435339" cy="435339"/>
          </a:xfrm>
          <a:prstGeom prst="rect">
            <a:avLst/>
          </a:prstGeom>
        </p:spPr>
      </p:pic>
      <p:pic>
        <p:nvPicPr>
          <p:cNvPr id="31" name="Graphic 30" descr="Gavel with solid fill">
            <a:extLst>
              <a:ext uri="{FF2B5EF4-FFF2-40B4-BE49-F238E27FC236}">
                <a16:creationId xmlns:a16="http://schemas.microsoft.com/office/drawing/2014/main" id="{51D4B93B-31DF-4A2B-74D1-48191BC8FA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60422" y="5874879"/>
            <a:ext cx="457200" cy="457200"/>
          </a:xfrm>
          <a:prstGeom prst="rect">
            <a:avLst/>
          </a:prstGeom>
        </p:spPr>
      </p:pic>
      <p:pic>
        <p:nvPicPr>
          <p:cNvPr id="32" name="Graphic 31" descr="Wi-Fi with solid fill">
            <a:extLst>
              <a:ext uri="{FF2B5EF4-FFF2-40B4-BE49-F238E27FC236}">
                <a16:creationId xmlns:a16="http://schemas.microsoft.com/office/drawing/2014/main" id="{74ECF5B1-C4A7-4DBB-428E-11D9120867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99925" y="5763764"/>
            <a:ext cx="594893" cy="594893"/>
          </a:xfrm>
          <a:prstGeom prst="rect">
            <a:avLst/>
          </a:prstGeom>
        </p:spPr>
      </p:pic>
      <p:pic>
        <p:nvPicPr>
          <p:cNvPr id="33" name="Graphic 32" descr="Signpost with solid fill">
            <a:extLst>
              <a:ext uri="{FF2B5EF4-FFF2-40B4-BE49-F238E27FC236}">
                <a16:creationId xmlns:a16="http://schemas.microsoft.com/office/drawing/2014/main" id="{AB437DB9-FD0E-1831-20DB-97F1BE230D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94818" y="3249827"/>
            <a:ext cx="545948" cy="545948"/>
          </a:xfrm>
          <a:prstGeom prst="rect">
            <a:avLst/>
          </a:prstGeom>
        </p:spPr>
      </p:pic>
      <p:pic>
        <p:nvPicPr>
          <p:cNvPr id="34" name="Graphic 33" descr="Wheelchair with solid fill">
            <a:extLst>
              <a:ext uri="{FF2B5EF4-FFF2-40B4-BE49-F238E27FC236}">
                <a16:creationId xmlns:a16="http://schemas.microsoft.com/office/drawing/2014/main" id="{B7ABCEFC-DD93-6D9B-8B61-BF971DB961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555827" y="7768683"/>
            <a:ext cx="457200" cy="457200"/>
          </a:xfrm>
          <a:prstGeom prst="rect">
            <a:avLst/>
          </a:prstGeom>
        </p:spPr>
      </p:pic>
      <p:sp>
        <p:nvSpPr>
          <p:cNvPr id="36" name="TextBox 35">
            <a:extLst>
              <a:ext uri="{FF2B5EF4-FFF2-40B4-BE49-F238E27FC236}">
                <a16:creationId xmlns:a16="http://schemas.microsoft.com/office/drawing/2014/main" id="{DBF51125-56C3-0263-A208-356793160847}"/>
              </a:ext>
            </a:extLst>
          </p:cNvPr>
          <p:cNvSpPr txBox="1"/>
          <p:nvPr/>
        </p:nvSpPr>
        <p:spPr>
          <a:xfrm>
            <a:off x="9785012" y="1724187"/>
            <a:ext cx="5733422" cy="923330"/>
          </a:xfrm>
          <a:prstGeom prst="rect">
            <a:avLst/>
          </a:prstGeom>
          <a:noFill/>
        </p:spPr>
        <p:txBody>
          <a:bodyPr wrap="square">
            <a:spAutoFit/>
          </a:bodyPr>
          <a:lstStyle/>
          <a:p>
            <a:pPr marL="342900" indent="-342900">
              <a:buFont typeface="+mj-lt"/>
              <a:buAutoNum type="arabicPeriod"/>
            </a:pPr>
            <a:r>
              <a:rPr lang="en-AU" sz="1800" b="1" dirty="0">
                <a:solidFill>
                  <a:schemeClr val="bg1">
                    <a:lumMod val="85000"/>
                  </a:schemeClr>
                </a:solidFill>
                <a:latin typeface="Public Sans" pitchFamily="2" charset="0"/>
              </a:rPr>
              <a:t>Parole or Intensive Correction Order</a:t>
            </a:r>
            <a:r>
              <a:rPr lang="en-AU" sz="1800" dirty="0">
                <a:solidFill>
                  <a:schemeClr val="bg1">
                    <a:lumMod val="85000"/>
                  </a:schemeClr>
                </a:solidFill>
                <a:latin typeface="Public Sans" pitchFamily="2" charset="0"/>
              </a:rPr>
              <a:t> </a:t>
            </a:r>
            <a:br>
              <a:rPr lang="en-AU" sz="18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 current parole order or Intensive Correction Order for a domestic violence offence</a:t>
            </a:r>
          </a:p>
        </p:txBody>
      </p:sp>
      <p:sp>
        <p:nvSpPr>
          <p:cNvPr id="37" name="TextBox 36">
            <a:extLst>
              <a:ext uri="{FF2B5EF4-FFF2-40B4-BE49-F238E27FC236}">
                <a16:creationId xmlns:a16="http://schemas.microsoft.com/office/drawing/2014/main" id="{39F44311-161A-DB7E-77AE-0B06DDA8D446}"/>
              </a:ext>
            </a:extLst>
          </p:cNvPr>
          <p:cNvSpPr txBox="1"/>
          <p:nvPr/>
        </p:nvSpPr>
        <p:spPr>
          <a:xfrm>
            <a:off x="12369070" y="3407818"/>
            <a:ext cx="4815967" cy="954107"/>
          </a:xfrm>
          <a:prstGeom prst="rect">
            <a:avLst/>
          </a:prstGeom>
          <a:noFill/>
        </p:spPr>
        <p:txBody>
          <a:bodyPr wrap="square">
            <a:spAutoFit/>
          </a:bodyPr>
          <a:lstStyle/>
          <a:p>
            <a:pPr marL="457200" indent="-457200">
              <a:buFont typeface="+mj-lt"/>
              <a:buAutoNum type="arabicPeriod" startAt="2"/>
            </a:pPr>
            <a:r>
              <a:rPr lang="en-AU" sz="2000" b="1" dirty="0">
                <a:solidFill>
                  <a:schemeClr val="bg1">
                    <a:lumMod val="85000"/>
                  </a:schemeClr>
                </a:solidFill>
                <a:latin typeface="Public Sans" pitchFamily="2" charset="0"/>
              </a:rPr>
              <a:t>Domestic violence</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 history of domestic violence offending</a:t>
            </a:r>
          </a:p>
        </p:txBody>
      </p:sp>
      <p:sp>
        <p:nvSpPr>
          <p:cNvPr id="38" name="TextBox 37">
            <a:extLst>
              <a:ext uri="{FF2B5EF4-FFF2-40B4-BE49-F238E27FC236}">
                <a16:creationId xmlns:a16="http://schemas.microsoft.com/office/drawing/2014/main" id="{48AA9B97-E846-EFC5-2D18-D1FE67FBB4AF}"/>
              </a:ext>
            </a:extLst>
          </p:cNvPr>
          <p:cNvSpPr txBox="1"/>
          <p:nvPr/>
        </p:nvSpPr>
        <p:spPr>
          <a:xfrm>
            <a:off x="12570920" y="5333548"/>
            <a:ext cx="4815967" cy="1231106"/>
          </a:xfrm>
          <a:prstGeom prst="rect">
            <a:avLst/>
          </a:prstGeom>
          <a:noFill/>
        </p:spPr>
        <p:txBody>
          <a:bodyPr wrap="square">
            <a:spAutoFit/>
          </a:bodyPr>
          <a:lstStyle/>
          <a:p>
            <a:pPr marL="457200" indent="-457200">
              <a:buFont typeface="+mj-lt"/>
              <a:buAutoNum type="arabicPeriod" startAt="3"/>
            </a:pPr>
            <a:r>
              <a:rPr lang="en-AU" sz="2000" b="1" dirty="0">
                <a:solidFill>
                  <a:schemeClr val="bg1">
                    <a:lumMod val="85000"/>
                  </a:schemeClr>
                </a:solidFill>
                <a:latin typeface="Public Sans" pitchFamily="2" charset="0"/>
              </a:rPr>
              <a:t>Risk of reoffending</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 medium to high risk of reoffending as measured by the Level of Service Inventory - Revised (LSI-R) </a:t>
            </a:r>
          </a:p>
        </p:txBody>
      </p:sp>
      <p:sp>
        <p:nvSpPr>
          <p:cNvPr id="39" name="TextBox 38">
            <a:extLst>
              <a:ext uri="{FF2B5EF4-FFF2-40B4-BE49-F238E27FC236}">
                <a16:creationId xmlns:a16="http://schemas.microsoft.com/office/drawing/2014/main" id="{F57A2EB8-7F8A-38F6-546B-D66E7294CEFB}"/>
              </a:ext>
            </a:extLst>
          </p:cNvPr>
          <p:cNvSpPr txBox="1"/>
          <p:nvPr/>
        </p:nvSpPr>
        <p:spPr>
          <a:xfrm>
            <a:off x="2937853" y="7787048"/>
            <a:ext cx="5173693" cy="2339102"/>
          </a:xfrm>
          <a:prstGeom prst="rect">
            <a:avLst/>
          </a:prstGeom>
          <a:noFill/>
        </p:spPr>
        <p:txBody>
          <a:bodyPr wrap="square">
            <a:spAutoFit/>
          </a:bodyPr>
          <a:lstStyle/>
          <a:p>
            <a:pPr marL="457200" indent="-457200">
              <a:buFont typeface="+mj-lt"/>
              <a:buAutoNum type="arabicPeriod" startAt="5"/>
            </a:pPr>
            <a:r>
              <a:rPr lang="en-AU" sz="2000" b="1" dirty="0">
                <a:solidFill>
                  <a:srgbClr val="FF5050"/>
                </a:solidFill>
                <a:latin typeface="Public Sans" pitchFamily="2" charset="0"/>
              </a:rPr>
              <a:t>ADVO with distance restrictions</a:t>
            </a:r>
            <a:br>
              <a:rPr lang="en-AU" sz="2000" dirty="0">
                <a:latin typeface="Public Sans" pitchFamily="2" charset="0"/>
              </a:rPr>
            </a:br>
            <a:r>
              <a:rPr lang="en-AU" sz="1800" dirty="0">
                <a:latin typeface="Public Sans" pitchFamily="2" charset="0"/>
              </a:rPr>
              <a:t>An active ADVO with:</a:t>
            </a:r>
          </a:p>
          <a:p>
            <a:pPr marL="800100" lvl="1" indent="-342900">
              <a:buFont typeface="+mj-lt"/>
              <a:buAutoNum type="alphaLcParenR"/>
            </a:pPr>
            <a:r>
              <a:rPr lang="en-AU" sz="1800" dirty="0">
                <a:latin typeface="Public Sans" pitchFamily="2" charset="0"/>
              </a:rPr>
              <a:t>A no-contact restriction  </a:t>
            </a:r>
          </a:p>
          <a:p>
            <a:pPr marL="800100" lvl="1" indent="-342900">
              <a:buFont typeface="+mj-lt"/>
              <a:buAutoNum type="alphaLcParenR"/>
            </a:pPr>
            <a:r>
              <a:rPr lang="en-AU" sz="1800" dirty="0">
                <a:latin typeface="Public Sans" pitchFamily="2" charset="0"/>
              </a:rPr>
              <a:t>A metred geographical or suburb/Local Government Area restrictions</a:t>
            </a:r>
          </a:p>
          <a:p>
            <a:pPr marL="800100" lvl="1" indent="-342900">
              <a:buFont typeface="+mj-lt"/>
              <a:buAutoNum type="alphaLcParenR"/>
            </a:pPr>
            <a:r>
              <a:rPr lang="en-AU" sz="1800" dirty="0">
                <a:latin typeface="Public Sans" pitchFamily="2" charset="0"/>
              </a:rPr>
              <a:t>A primary person in need of protection that is not a child</a:t>
            </a:r>
          </a:p>
          <a:p>
            <a:pPr marL="457200" indent="-457200">
              <a:buFont typeface="+mj-lt"/>
              <a:buAutoNum type="arabicPeriod" startAt="3"/>
            </a:pPr>
            <a:endParaRPr lang="en-AU" sz="1800" dirty="0">
              <a:latin typeface="Public Sans" pitchFamily="2" charset="0"/>
            </a:endParaRPr>
          </a:p>
        </p:txBody>
      </p:sp>
      <p:sp>
        <p:nvSpPr>
          <p:cNvPr id="41" name="TextBox 40">
            <a:extLst>
              <a:ext uri="{FF2B5EF4-FFF2-40B4-BE49-F238E27FC236}">
                <a16:creationId xmlns:a16="http://schemas.microsoft.com/office/drawing/2014/main" id="{7019362C-ACD0-2EAA-CF77-EAB29FB3109A}"/>
              </a:ext>
            </a:extLst>
          </p:cNvPr>
          <p:cNvSpPr txBox="1"/>
          <p:nvPr/>
        </p:nvSpPr>
        <p:spPr>
          <a:xfrm>
            <a:off x="2147250" y="5082584"/>
            <a:ext cx="4288263" cy="1231106"/>
          </a:xfrm>
          <a:prstGeom prst="rect">
            <a:avLst/>
          </a:prstGeom>
          <a:noFill/>
        </p:spPr>
        <p:txBody>
          <a:bodyPr wrap="square">
            <a:spAutoFit/>
          </a:bodyPr>
          <a:lstStyle/>
          <a:p>
            <a:pPr marL="457200" indent="-457200">
              <a:buFont typeface="+mj-lt"/>
              <a:buAutoNum type="arabicPeriod" startAt="6"/>
            </a:pPr>
            <a:r>
              <a:rPr lang="en-AU" sz="2000" b="1" dirty="0">
                <a:solidFill>
                  <a:schemeClr val="bg1">
                    <a:lumMod val="85000"/>
                  </a:schemeClr>
                </a:solidFill>
                <a:latin typeface="Public Sans" pitchFamily="2" charset="0"/>
              </a:rPr>
              <a:t>Within service range</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Electronic monitoring equipment must work at the offenders and victims addresses</a:t>
            </a:r>
          </a:p>
        </p:txBody>
      </p:sp>
      <p:sp>
        <p:nvSpPr>
          <p:cNvPr id="42" name="TextBox 41">
            <a:extLst>
              <a:ext uri="{FF2B5EF4-FFF2-40B4-BE49-F238E27FC236}">
                <a16:creationId xmlns:a16="http://schemas.microsoft.com/office/drawing/2014/main" id="{5F0F1FE4-FA5E-C4D4-C4D4-E4A278DDB6F0}"/>
              </a:ext>
            </a:extLst>
          </p:cNvPr>
          <p:cNvSpPr txBox="1"/>
          <p:nvPr/>
        </p:nvSpPr>
        <p:spPr>
          <a:xfrm>
            <a:off x="2977353" y="2499952"/>
            <a:ext cx="3862710" cy="1508105"/>
          </a:xfrm>
          <a:prstGeom prst="rect">
            <a:avLst/>
          </a:prstGeom>
          <a:noFill/>
        </p:spPr>
        <p:txBody>
          <a:bodyPr wrap="square">
            <a:spAutoFit/>
          </a:bodyPr>
          <a:lstStyle/>
          <a:p>
            <a:pPr marL="457200" indent="-457200">
              <a:buFont typeface="+mj-lt"/>
              <a:buAutoNum type="arabicPeriod" startAt="7"/>
            </a:pPr>
            <a:r>
              <a:rPr lang="en-AU" sz="2000" b="1" dirty="0">
                <a:solidFill>
                  <a:schemeClr val="bg1">
                    <a:lumMod val="85000"/>
                  </a:schemeClr>
                </a:solidFill>
                <a:latin typeface="Public Sans" pitchFamily="2" charset="0"/>
              </a:rPr>
              <a:t>Enough distance</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There must be enough distance between an offender and a victims address to make monitoring feasible</a:t>
            </a:r>
          </a:p>
        </p:txBody>
      </p:sp>
      <p:sp>
        <p:nvSpPr>
          <p:cNvPr id="43" name="TextBox 42">
            <a:extLst>
              <a:ext uri="{FF2B5EF4-FFF2-40B4-BE49-F238E27FC236}">
                <a16:creationId xmlns:a16="http://schemas.microsoft.com/office/drawing/2014/main" id="{8F114327-A72B-FF40-A8EB-00F37F038449}"/>
              </a:ext>
            </a:extLst>
          </p:cNvPr>
          <p:cNvSpPr txBox="1"/>
          <p:nvPr/>
        </p:nvSpPr>
        <p:spPr>
          <a:xfrm>
            <a:off x="11320267" y="7536708"/>
            <a:ext cx="4124013" cy="954107"/>
          </a:xfrm>
          <a:prstGeom prst="rect">
            <a:avLst/>
          </a:prstGeom>
          <a:noFill/>
        </p:spPr>
        <p:txBody>
          <a:bodyPr wrap="square">
            <a:spAutoFit/>
          </a:bodyPr>
          <a:lstStyle/>
          <a:p>
            <a:pPr marL="457200" indent="-457200">
              <a:buFont typeface="+mj-lt"/>
              <a:buAutoNum type="arabicPeriod" startAt="4"/>
            </a:pPr>
            <a:r>
              <a:rPr lang="en-AU" sz="2000" b="1" dirty="0">
                <a:solidFill>
                  <a:schemeClr val="bg1">
                    <a:lumMod val="85000"/>
                  </a:schemeClr>
                </a:solidFill>
                <a:latin typeface="Public Sans" pitchFamily="2" charset="0"/>
              </a:rPr>
              <a:t>No cognitive impairment</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An  offender should not have a serious cognitive impairment</a:t>
            </a:r>
          </a:p>
        </p:txBody>
      </p:sp>
      <p:sp>
        <p:nvSpPr>
          <p:cNvPr id="47" name="Oval 46">
            <a:extLst>
              <a:ext uri="{FF2B5EF4-FFF2-40B4-BE49-F238E27FC236}">
                <a16:creationId xmlns:a16="http://schemas.microsoft.com/office/drawing/2014/main" id="{01547A84-6595-4411-4419-ADE794794193}"/>
              </a:ext>
            </a:extLst>
          </p:cNvPr>
          <p:cNvSpPr/>
          <p:nvPr/>
        </p:nvSpPr>
        <p:spPr>
          <a:xfrm>
            <a:off x="7572747" y="3400154"/>
            <a:ext cx="3923070" cy="3923070"/>
          </a:xfrm>
          <a:prstGeom prst="ellipse">
            <a:avLst/>
          </a:prstGeom>
          <a:solidFill>
            <a:srgbClr val="055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6243CBB7-8722-5DC6-D3F3-65ABC7670BC8}"/>
              </a:ext>
            </a:extLst>
          </p:cNvPr>
          <p:cNvSpPr/>
          <p:nvPr/>
        </p:nvSpPr>
        <p:spPr>
          <a:xfrm>
            <a:off x="7952916" y="3780323"/>
            <a:ext cx="3162731" cy="31627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0" name="Picture 59">
            <a:extLst>
              <a:ext uri="{FF2B5EF4-FFF2-40B4-BE49-F238E27FC236}">
                <a16:creationId xmlns:a16="http://schemas.microsoft.com/office/drawing/2014/main" id="{52C99982-E5CB-B8C4-259A-AC43C59E2A7B}"/>
              </a:ext>
            </a:extLst>
          </p:cNvPr>
          <p:cNvPicPr>
            <a:picLocks noChangeAspect="1"/>
          </p:cNvPicPr>
          <p:nvPr/>
        </p:nvPicPr>
        <p:blipFill>
          <a:blip r:embed="rId20"/>
          <a:stretch>
            <a:fillRect/>
          </a:stretch>
        </p:blipFill>
        <p:spPr>
          <a:xfrm>
            <a:off x="8329806" y="4269581"/>
            <a:ext cx="2425687" cy="2211948"/>
          </a:xfrm>
          <a:prstGeom prst="rect">
            <a:avLst/>
          </a:prstGeom>
        </p:spPr>
      </p:pic>
      <p:pic>
        <p:nvPicPr>
          <p:cNvPr id="5" name="Picture 4">
            <a:extLst>
              <a:ext uri="{FF2B5EF4-FFF2-40B4-BE49-F238E27FC236}">
                <a16:creationId xmlns:a16="http://schemas.microsoft.com/office/drawing/2014/main" id="{851941D6-7A71-4287-E0BC-1AF17C52BE3B}"/>
              </a:ext>
            </a:extLst>
          </p:cNvPr>
          <p:cNvPicPr>
            <a:picLocks noChangeAspect="1"/>
          </p:cNvPicPr>
          <p:nvPr/>
        </p:nvPicPr>
        <p:blipFill>
          <a:blip r:embed="rId21">
            <a:duotone>
              <a:schemeClr val="bg2">
                <a:shade val="45000"/>
                <a:satMod val="135000"/>
              </a:schemeClr>
              <a:prstClr val="white"/>
            </a:duotone>
            <a:alphaModFix amt="82000"/>
            <a:extLst>
              <a:ext uri="{BEBA8EAE-BF5A-486C-A8C5-ECC9F3942E4B}">
                <a14:imgProps xmlns:a14="http://schemas.microsoft.com/office/drawing/2010/main">
                  <a14:imgLayer r:embed="rId22">
                    <a14:imgEffect>
                      <a14:saturation sat="0"/>
                    </a14:imgEffect>
                  </a14:imgLayer>
                </a14:imgProps>
              </a:ext>
            </a:extLst>
          </a:blip>
          <a:stretch>
            <a:fillRect/>
          </a:stretch>
        </p:blipFill>
        <p:spPr>
          <a:xfrm>
            <a:off x="11650572" y="3362866"/>
            <a:ext cx="333280" cy="468790"/>
          </a:xfrm>
          <a:prstGeom prst="rect">
            <a:avLst/>
          </a:prstGeom>
        </p:spPr>
      </p:pic>
    </p:spTree>
    <p:extLst>
      <p:ext uri="{BB962C8B-B14F-4D97-AF65-F5344CB8AC3E}">
        <p14:creationId xmlns:p14="http://schemas.microsoft.com/office/powerpoint/2010/main" val="166694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0DA8541-C961-29F7-B34E-7222F9E51672}"/>
              </a:ext>
            </a:extLst>
          </p:cNvPr>
          <p:cNvSpPr txBox="1"/>
          <p:nvPr/>
        </p:nvSpPr>
        <p:spPr>
          <a:xfrm>
            <a:off x="2418840" y="838349"/>
            <a:ext cx="14781764"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DVEM is available to those who had met 7 conditions</a:t>
            </a:r>
          </a:p>
        </p:txBody>
      </p:sp>
      <p:graphicFrame>
        <p:nvGraphicFramePr>
          <p:cNvPr id="2" name="Diagram 1">
            <a:extLst>
              <a:ext uri="{FF2B5EF4-FFF2-40B4-BE49-F238E27FC236}">
                <a16:creationId xmlns:a16="http://schemas.microsoft.com/office/drawing/2014/main" id="{30FDCCC9-FCDC-8B1D-64CD-915024C1344D}"/>
              </a:ext>
            </a:extLst>
          </p:cNvPr>
          <p:cNvGraphicFramePr/>
          <p:nvPr>
            <p:extLst>
              <p:ext uri="{D42A27DB-BD31-4B8C-83A1-F6EECF244321}">
                <p14:modId xmlns:p14="http://schemas.microsoft.com/office/powerpoint/2010/main" val="719262427"/>
              </p:ext>
            </p:extLst>
          </p:nvPr>
        </p:nvGraphicFramePr>
        <p:xfrm>
          <a:off x="5449425" y="2723483"/>
          <a:ext cx="8148350" cy="5432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23A0E214-C1D1-E32E-3777-D186067A0C0A}"/>
              </a:ext>
            </a:extLst>
          </p:cNvPr>
          <p:cNvGrpSpPr/>
          <p:nvPr/>
        </p:nvGrpSpPr>
        <p:grpSpPr>
          <a:xfrm>
            <a:off x="9088634" y="2039183"/>
            <a:ext cx="875846" cy="865871"/>
            <a:chOff x="9202177" y="2187223"/>
            <a:chExt cx="875846" cy="865871"/>
          </a:xfrm>
        </p:grpSpPr>
        <p:sp>
          <p:nvSpPr>
            <p:cNvPr id="4" name="Speech Bubble: Oval 3">
              <a:extLst>
                <a:ext uri="{FF2B5EF4-FFF2-40B4-BE49-F238E27FC236}">
                  <a16:creationId xmlns:a16="http://schemas.microsoft.com/office/drawing/2014/main" id="{5C13FEE7-F7B4-3EE8-9794-62F98B0652CC}"/>
                </a:ext>
              </a:extLst>
            </p:cNvPr>
            <p:cNvSpPr/>
            <p:nvPr/>
          </p:nvSpPr>
          <p:spPr>
            <a:xfrm rot="20459013">
              <a:off x="9202177" y="2187223"/>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6" name="Oval 5">
              <a:extLst>
                <a:ext uri="{FF2B5EF4-FFF2-40B4-BE49-F238E27FC236}">
                  <a16:creationId xmlns:a16="http://schemas.microsoft.com/office/drawing/2014/main" id="{C94C22A3-D420-5A3C-80BC-F38B45D508F6}"/>
                </a:ext>
              </a:extLst>
            </p:cNvPr>
            <p:cNvSpPr/>
            <p:nvPr/>
          </p:nvSpPr>
          <p:spPr>
            <a:xfrm rot="3918557">
              <a:off x="9331457" y="2311516"/>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8" name="Oval 7">
            <a:extLst>
              <a:ext uri="{FF2B5EF4-FFF2-40B4-BE49-F238E27FC236}">
                <a16:creationId xmlns:a16="http://schemas.microsoft.com/office/drawing/2014/main" id="{5E3812BC-2DEA-9BE4-235B-2EA45CC50AA9}"/>
              </a:ext>
            </a:extLst>
          </p:cNvPr>
          <p:cNvSpPr/>
          <p:nvPr/>
        </p:nvSpPr>
        <p:spPr>
          <a:xfrm>
            <a:off x="7945189" y="3767329"/>
            <a:ext cx="3162731" cy="316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52C73E42-D53F-B21E-1687-37222FFBFDC2}"/>
              </a:ext>
            </a:extLst>
          </p:cNvPr>
          <p:cNvGrpSpPr/>
          <p:nvPr/>
        </p:nvGrpSpPr>
        <p:grpSpPr>
          <a:xfrm>
            <a:off x="11379289" y="3179541"/>
            <a:ext cx="875846" cy="865871"/>
            <a:chOff x="11492832" y="3327581"/>
            <a:chExt cx="875846" cy="865871"/>
          </a:xfrm>
        </p:grpSpPr>
        <p:sp>
          <p:nvSpPr>
            <p:cNvPr id="13" name="Speech Bubble: Oval 12">
              <a:extLst>
                <a:ext uri="{FF2B5EF4-FFF2-40B4-BE49-F238E27FC236}">
                  <a16:creationId xmlns:a16="http://schemas.microsoft.com/office/drawing/2014/main" id="{A76A9466-ABCE-797C-91D4-CADD29E59E11}"/>
                </a:ext>
              </a:extLst>
            </p:cNvPr>
            <p:cNvSpPr/>
            <p:nvPr/>
          </p:nvSpPr>
          <p:spPr>
            <a:xfrm rot="2213000">
              <a:off x="11492832" y="3327581"/>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sp>
          <p:nvSpPr>
            <p:cNvPr id="14" name="Oval 13">
              <a:extLst>
                <a:ext uri="{FF2B5EF4-FFF2-40B4-BE49-F238E27FC236}">
                  <a16:creationId xmlns:a16="http://schemas.microsoft.com/office/drawing/2014/main" id="{EFEF1661-5215-4C0D-FED9-CA757E87D517}"/>
                </a:ext>
              </a:extLst>
            </p:cNvPr>
            <p:cNvSpPr/>
            <p:nvPr/>
          </p:nvSpPr>
          <p:spPr>
            <a:xfrm rot="7272544">
              <a:off x="11622112" y="3451874"/>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sp>
        <p:nvSpPr>
          <p:cNvPr id="15" name="Speech Bubble: Oval 14">
            <a:extLst>
              <a:ext uri="{FF2B5EF4-FFF2-40B4-BE49-F238E27FC236}">
                <a16:creationId xmlns:a16="http://schemas.microsoft.com/office/drawing/2014/main" id="{526EF00C-288E-051C-CD62-618442F559A7}"/>
              </a:ext>
            </a:extLst>
          </p:cNvPr>
          <p:cNvSpPr/>
          <p:nvPr/>
        </p:nvSpPr>
        <p:spPr>
          <a:xfrm rot="5750694">
            <a:off x="11872081" y="5734998"/>
            <a:ext cx="844002" cy="787064"/>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16" name="Oval 15">
            <a:extLst>
              <a:ext uri="{FF2B5EF4-FFF2-40B4-BE49-F238E27FC236}">
                <a16:creationId xmlns:a16="http://schemas.microsoft.com/office/drawing/2014/main" id="{950D8407-6B38-7D6E-2AA2-2F01D399A4F2}"/>
              </a:ext>
            </a:extLst>
          </p:cNvPr>
          <p:cNvSpPr/>
          <p:nvPr/>
        </p:nvSpPr>
        <p:spPr>
          <a:xfrm rot="10810238">
            <a:off x="12021170" y="5835086"/>
            <a:ext cx="561104" cy="594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nvGrpSpPr>
          <p:cNvPr id="17" name="Group 16">
            <a:extLst>
              <a:ext uri="{FF2B5EF4-FFF2-40B4-BE49-F238E27FC236}">
                <a16:creationId xmlns:a16="http://schemas.microsoft.com/office/drawing/2014/main" id="{72586FB4-47CF-3D7A-DF2C-E51F9CBD2CB6}"/>
              </a:ext>
            </a:extLst>
          </p:cNvPr>
          <p:cNvGrpSpPr/>
          <p:nvPr/>
        </p:nvGrpSpPr>
        <p:grpSpPr>
          <a:xfrm>
            <a:off x="10354333" y="7559262"/>
            <a:ext cx="875846" cy="865871"/>
            <a:chOff x="10467876" y="7707302"/>
            <a:chExt cx="875846" cy="865871"/>
          </a:xfrm>
        </p:grpSpPr>
        <p:sp>
          <p:nvSpPr>
            <p:cNvPr id="18" name="Speech Bubble: Oval 17">
              <a:extLst>
                <a:ext uri="{FF2B5EF4-FFF2-40B4-BE49-F238E27FC236}">
                  <a16:creationId xmlns:a16="http://schemas.microsoft.com/office/drawing/2014/main" id="{37441C17-3EE3-F6A6-816D-E87AF6E3A85D}"/>
                </a:ext>
              </a:extLst>
            </p:cNvPr>
            <p:cNvSpPr/>
            <p:nvPr/>
          </p:nvSpPr>
          <p:spPr>
            <a:xfrm rot="8120692">
              <a:off x="10467876" y="7707302"/>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19" name="Oval 18">
              <a:extLst>
                <a:ext uri="{FF2B5EF4-FFF2-40B4-BE49-F238E27FC236}">
                  <a16:creationId xmlns:a16="http://schemas.microsoft.com/office/drawing/2014/main" id="{05861196-A3D9-3F4B-F622-1486AD535DEB}"/>
                </a:ext>
              </a:extLst>
            </p:cNvPr>
            <p:cNvSpPr/>
            <p:nvPr/>
          </p:nvSpPr>
          <p:spPr>
            <a:xfrm rot="13180236">
              <a:off x="10597156" y="7831595"/>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26" name="Group 25">
            <a:extLst>
              <a:ext uri="{FF2B5EF4-FFF2-40B4-BE49-F238E27FC236}">
                <a16:creationId xmlns:a16="http://schemas.microsoft.com/office/drawing/2014/main" id="{EAD0F998-0C16-378D-426F-FDC62EEB552D}"/>
              </a:ext>
            </a:extLst>
          </p:cNvPr>
          <p:cNvGrpSpPr/>
          <p:nvPr/>
        </p:nvGrpSpPr>
        <p:grpSpPr>
          <a:xfrm>
            <a:off x="7783569" y="7496727"/>
            <a:ext cx="875846" cy="865871"/>
            <a:chOff x="7897112" y="7644767"/>
            <a:chExt cx="875846" cy="865871"/>
          </a:xfrm>
        </p:grpSpPr>
        <p:sp>
          <p:nvSpPr>
            <p:cNvPr id="27" name="Speech Bubble: Oval 26">
              <a:extLst>
                <a:ext uri="{FF2B5EF4-FFF2-40B4-BE49-F238E27FC236}">
                  <a16:creationId xmlns:a16="http://schemas.microsoft.com/office/drawing/2014/main" id="{D42CACF1-3008-3025-E52E-71182A88A165}"/>
                </a:ext>
              </a:extLst>
            </p:cNvPr>
            <p:cNvSpPr/>
            <p:nvPr/>
          </p:nvSpPr>
          <p:spPr>
            <a:xfrm rot="11570342">
              <a:off x="7897112" y="7644767"/>
              <a:ext cx="875846" cy="865871"/>
            </a:xfrm>
            <a:prstGeom prst="wedgeEllipseCallout">
              <a:avLst>
                <a:gd name="adj1" fmla="val -20152"/>
                <a:gd name="adj2" fmla="val 601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28" name="Oval 27">
              <a:extLst>
                <a:ext uri="{FF2B5EF4-FFF2-40B4-BE49-F238E27FC236}">
                  <a16:creationId xmlns:a16="http://schemas.microsoft.com/office/drawing/2014/main" id="{04DB6C3C-8CFB-804A-29C9-CC9E8BA2213C}"/>
                </a:ext>
              </a:extLst>
            </p:cNvPr>
            <p:cNvSpPr/>
            <p:nvPr/>
          </p:nvSpPr>
          <p:spPr>
            <a:xfrm rot="16629886">
              <a:off x="8026392" y="7769060"/>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29" name="Graphic 28" descr="Police male with solid fill">
            <a:extLst>
              <a:ext uri="{FF2B5EF4-FFF2-40B4-BE49-F238E27FC236}">
                <a16:creationId xmlns:a16="http://schemas.microsoft.com/office/drawing/2014/main" id="{DE651039-02C0-1982-68A8-9F9EB61FC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3006" y="2211524"/>
            <a:ext cx="521188" cy="521188"/>
          </a:xfrm>
          <a:prstGeom prst="rect">
            <a:avLst/>
          </a:prstGeom>
        </p:spPr>
      </p:pic>
      <p:pic>
        <p:nvPicPr>
          <p:cNvPr id="30" name="Graphic 29" descr="Document with solid fill">
            <a:extLst>
              <a:ext uri="{FF2B5EF4-FFF2-40B4-BE49-F238E27FC236}">
                <a16:creationId xmlns:a16="http://schemas.microsoft.com/office/drawing/2014/main" id="{FEC16DEE-FA57-B57D-0183-1104899769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1944" y="7691251"/>
            <a:ext cx="435339" cy="435339"/>
          </a:xfrm>
          <a:prstGeom prst="rect">
            <a:avLst/>
          </a:prstGeom>
        </p:spPr>
      </p:pic>
      <p:pic>
        <p:nvPicPr>
          <p:cNvPr id="31" name="Graphic 30" descr="Gavel with solid fill">
            <a:extLst>
              <a:ext uri="{FF2B5EF4-FFF2-40B4-BE49-F238E27FC236}">
                <a16:creationId xmlns:a16="http://schemas.microsoft.com/office/drawing/2014/main" id="{51D4B93B-31DF-4A2B-74D1-48191BC8FA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60422" y="5874879"/>
            <a:ext cx="457200" cy="457200"/>
          </a:xfrm>
          <a:prstGeom prst="rect">
            <a:avLst/>
          </a:prstGeom>
        </p:spPr>
      </p:pic>
      <p:pic>
        <p:nvPicPr>
          <p:cNvPr id="34" name="Graphic 33" descr="Wheelchair with solid fill">
            <a:extLst>
              <a:ext uri="{FF2B5EF4-FFF2-40B4-BE49-F238E27FC236}">
                <a16:creationId xmlns:a16="http://schemas.microsoft.com/office/drawing/2014/main" id="{B7ABCEFC-DD93-6D9B-8B61-BF971DB961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55827" y="7768683"/>
            <a:ext cx="457200" cy="457200"/>
          </a:xfrm>
          <a:prstGeom prst="rect">
            <a:avLst/>
          </a:prstGeom>
        </p:spPr>
      </p:pic>
      <p:sp>
        <p:nvSpPr>
          <p:cNvPr id="36" name="TextBox 35">
            <a:extLst>
              <a:ext uri="{FF2B5EF4-FFF2-40B4-BE49-F238E27FC236}">
                <a16:creationId xmlns:a16="http://schemas.microsoft.com/office/drawing/2014/main" id="{DBF51125-56C3-0263-A208-356793160847}"/>
              </a:ext>
            </a:extLst>
          </p:cNvPr>
          <p:cNvSpPr txBox="1"/>
          <p:nvPr/>
        </p:nvSpPr>
        <p:spPr>
          <a:xfrm>
            <a:off x="9785012" y="1724187"/>
            <a:ext cx="5733422" cy="923330"/>
          </a:xfrm>
          <a:prstGeom prst="rect">
            <a:avLst/>
          </a:prstGeom>
          <a:noFill/>
        </p:spPr>
        <p:txBody>
          <a:bodyPr wrap="square">
            <a:spAutoFit/>
          </a:bodyPr>
          <a:lstStyle/>
          <a:p>
            <a:pPr marL="342900" indent="-342900">
              <a:buFont typeface="+mj-lt"/>
              <a:buAutoNum type="arabicPeriod"/>
            </a:pPr>
            <a:r>
              <a:rPr lang="en-AU" sz="1800" b="1" dirty="0">
                <a:solidFill>
                  <a:schemeClr val="bg1">
                    <a:lumMod val="85000"/>
                  </a:schemeClr>
                </a:solidFill>
                <a:latin typeface="Public Sans" pitchFamily="2" charset="0"/>
              </a:rPr>
              <a:t>Parole or Intensive Correction Order</a:t>
            </a:r>
            <a:r>
              <a:rPr lang="en-AU" sz="1800" dirty="0">
                <a:solidFill>
                  <a:schemeClr val="bg1">
                    <a:lumMod val="85000"/>
                  </a:schemeClr>
                </a:solidFill>
                <a:latin typeface="Public Sans" pitchFamily="2" charset="0"/>
              </a:rPr>
              <a:t> </a:t>
            </a:r>
            <a:br>
              <a:rPr lang="en-AU" sz="18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 current parole order or Intensive Correction Order for a domestic violence offence</a:t>
            </a:r>
          </a:p>
        </p:txBody>
      </p:sp>
      <p:sp>
        <p:nvSpPr>
          <p:cNvPr id="37" name="TextBox 36">
            <a:extLst>
              <a:ext uri="{FF2B5EF4-FFF2-40B4-BE49-F238E27FC236}">
                <a16:creationId xmlns:a16="http://schemas.microsoft.com/office/drawing/2014/main" id="{39F44311-161A-DB7E-77AE-0B06DDA8D446}"/>
              </a:ext>
            </a:extLst>
          </p:cNvPr>
          <p:cNvSpPr txBox="1"/>
          <p:nvPr/>
        </p:nvSpPr>
        <p:spPr>
          <a:xfrm>
            <a:off x="12369070" y="3407818"/>
            <a:ext cx="4815967" cy="954107"/>
          </a:xfrm>
          <a:prstGeom prst="rect">
            <a:avLst/>
          </a:prstGeom>
          <a:noFill/>
        </p:spPr>
        <p:txBody>
          <a:bodyPr wrap="square">
            <a:spAutoFit/>
          </a:bodyPr>
          <a:lstStyle/>
          <a:p>
            <a:pPr marL="457200" indent="-457200">
              <a:buFont typeface="+mj-lt"/>
              <a:buAutoNum type="arabicPeriod" startAt="2"/>
            </a:pPr>
            <a:r>
              <a:rPr lang="en-AU" sz="2000" b="1" dirty="0">
                <a:solidFill>
                  <a:schemeClr val="bg1">
                    <a:lumMod val="85000"/>
                  </a:schemeClr>
                </a:solidFill>
                <a:latin typeface="Public Sans" pitchFamily="2" charset="0"/>
              </a:rPr>
              <a:t>Domestic violence</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 history of domestic violence offending</a:t>
            </a:r>
          </a:p>
        </p:txBody>
      </p:sp>
      <p:sp>
        <p:nvSpPr>
          <p:cNvPr id="38" name="TextBox 37">
            <a:extLst>
              <a:ext uri="{FF2B5EF4-FFF2-40B4-BE49-F238E27FC236}">
                <a16:creationId xmlns:a16="http://schemas.microsoft.com/office/drawing/2014/main" id="{48AA9B97-E846-EFC5-2D18-D1FE67FBB4AF}"/>
              </a:ext>
            </a:extLst>
          </p:cNvPr>
          <p:cNvSpPr txBox="1"/>
          <p:nvPr/>
        </p:nvSpPr>
        <p:spPr>
          <a:xfrm>
            <a:off x="12570920" y="5333548"/>
            <a:ext cx="4815967" cy="1231106"/>
          </a:xfrm>
          <a:prstGeom prst="rect">
            <a:avLst/>
          </a:prstGeom>
          <a:noFill/>
        </p:spPr>
        <p:txBody>
          <a:bodyPr wrap="square">
            <a:spAutoFit/>
          </a:bodyPr>
          <a:lstStyle/>
          <a:p>
            <a:pPr marL="457200" indent="-457200">
              <a:buFont typeface="+mj-lt"/>
              <a:buAutoNum type="arabicPeriod" startAt="3"/>
            </a:pPr>
            <a:r>
              <a:rPr lang="en-AU" sz="2000" b="1" dirty="0">
                <a:solidFill>
                  <a:schemeClr val="bg1">
                    <a:lumMod val="85000"/>
                  </a:schemeClr>
                </a:solidFill>
                <a:latin typeface="Public Sans" pitchFamily="2" charset="0"/>
              </a:rPr>
              <a:t>Risk of reoffending</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 medium to high risk of reoffending as measured by the Level of Service Inventory - Revised (LSI-R) </a:t>
            </a:r>
          </a:p>
        </p:txBody>
      </p:sp>
      <p:sp>
        <p:nvSpPr>
          <p:cNvPr id="39" name="TextBox 38">
            <a:extLst>
              <a:ext uri="{FF2B5EF4-FFF2-40B4-BE49-F238E27FC236}">
                <a16:creationId xmlns:a16="http://schemas.microsoft.com/office/drawing/2014/main" id="{F57A2EB8-7F8A-38F6-546B-D66E7294CEFB}"/>
              </a:ext>
            </a:extLst>
          </p:cNvPr>
          <p:cNvSpPr txBox="1"/>
          <p:nvPr/>
        </p:nvSpPr>
        <p:spPr>
          <a:xfrm>
            <a:off x="2937853" y="7787048"/>
            <a:ext cx="5173693" cy="2339102"/>
          </a:xfrm>
          <a:prstGeom prst="rect">
            <a:avLst/>
          </a:prstGeom>
          <a:noFill/>
        </p:spPr>
        <p:txBody>
          <a:bodyPr wrap="square">
            <a:spAutoFit/>
          </a:bodyPr>
          <a:lstStyle/>
          <a:p>
            <a:pPr marL="457200" indent="-457200">
              <a:buFont typeface="+mj-lt"/>
              <a:buAutoNum type="arabicPeriod" startAt="5"/>
            </a:pPr>
            <a:r>
              <a:rPr lang="en-AU" sz="2000" b="1" dirty="0">
                <a:solidFill>
                  <a:schemeClr val="bg1">
                    <a:lumMod val="85000"/>
                  </a:schemeClr>
                </a:solidFill>
                <a:latin typeface="Public Sans" pitchFamily="2" charset="0"/>
              </a:rPr>
              <a:t>ADVO with distance restrictions</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An active ADVO with:</a:t>
            </a:r>
          </a:p>
          <a:p>
            <a:pPr marL="800100" lvl="1" indent="-342900">
              <a:buFont typeface="+mj-lt"/>
              <a:buAutoNum type="alphaLcParenR"/>
            </a:pPr>
            <a:r>
              <a:rPr lang="en-AU" sz="1800" dirty="0">
                <a:solidFill>
                  <a:schemeClr val="bg1">
                    <a:lumMod val="85000"/>
                  </a:schemeClr>
                </a:solidFill>
                <a:latin typeface="Public Sans" pitchFamily="2" charset="0"/>
              </a:rPr>
              <a:t>A no-contact restriction  </a:t>
            </a:r>
          </a:p>
          <a:p>
            <a:pPr marL="800100" lvl="1" indent="-342900">
              <a:buFont typeface="+mj-lt"/>
              <a:buAutoNum type="alphaLcParenR"/>
            </a:pPr>
            <a:r>
              <a:rPr lang="en-AU" sz="1800" dirty="0">
                <a:solidFill>
                  <a:schemeClr val="bg1">
                    <a:lumMod val="85000"/>
                  </a:schemeClr>
                </a:solidFill>
                <a:latin typeface="Public Sans" pitchFamily="2" charset="0"/>
              </a:rPr>
              <a:t>A metred geographical or suburb/Local Government Area restrictions</a:t>
            </a:r>
          </a:p>
          <a:p>
            <a:pPr marL="800100" lvl="1" indent="-342900">
              <a:buFont typeface="+mj-lt"/>
              <a:buAutoNum type="alphaLcParenR"/>
            </a:pPr>
            <a:r>
              <a:rPr lang="en-AU" sz="1800" dirty="0">
                <a:solidFill>
                  <a:schemeClr val="bg1">
                    <a:lumMod val="85000"/>
                  </a:schemeClr>
                </a:solidFill>
                <a:latin typeface="Public Sans" pitchFamily="2" charset="0"/>
              </a:rPr>
              <a:t>A primary person in need of protection that is not a child</a:t>
            </a:r>
          </a:p>
          <a:p>
            <a:pPr marL="457200" indent="-457200">
              <a:buFont typeface="+mj-lt"/>
              <a:buAutoNum type="arabicPeriod" startAt="3"/>
            </a:pPr>
            <a:endParaRPr lang="en-AU" sz="1800" dirty="0">
              <a:solidFill>
                <a:schemeClr val="bg1">
                  <a:lumMod val="85000"/>
                </a:schemeClr>
              </a:solidFill>
              <a:latin typeface="Public Sans" pitchFamily="2" charset="0"/>
            </a:endParaRPr>
          </a:p>
        </p:txBody>
      </p:sp>
      <p:sp>
        <p:nvSpPr>
          <p:cNvPr id="43" name="TextBox 42">
            <a:extLst>
              <a:ext uri="{FF2B5EF4-FFF2-40B4-BE49-F238E27FC236}">
                <a16:creationId xmlns:a16="http://schemas.microsoft.com/office/drawing/2014/main" id="{8F114327-A72B-FF40-A8EB-00F37F038449}"/>
              </a:ext>
            </a:extLst>
          </p:cNvPr>
          <p:cNvSpPr txBox="1"/>
          <p:nvPr/>
        </p:nvSpPr>
        <p:spPr>
          <a:xfrm>
            <a:off x="11320267" y="7536708"/>
            <a:ext cx="4124013" cy="954107"/>
          </a:xfrm>
          <a:prstGeom prst="rect">
            <a:avLst/>
          </a:prstGeom>
          <a:noFill/>
        </p:spPr>
        <p:txBody>
          <a:bodyPr wrap="square">
            <a:spAutoFit/>
          </a:bodyPr>
          <a:lstStyle/>
          <a:p>
            <a:pPr marL="457200" indent="-457200">
              <a:buFont typeface="+mj-lt"/>
              <a:buAutoNum type="arabicPeriod" startAt="4"/>
            </a:pPr>
            <a:r>
              <a:rPr lang="en-AU" sz="2000" b="1" dirty="0">
                <a:solidFill>
                  <a:schemeClr val="bg1">
                    <a:lumMod val="85000"/>
                  </a:schemeClr>
                </a:solidFill>
                <a:latin typeface="Public Sans" pitchFamily="2" charset="0"/>
              </a:rPr>
              <a:t>No cognitive impairment</a:t>
            </a:r>
            <a:br>
              <a:rPr lang="en-AU" sz="2000" dirty="0">
                <a:solidFill>
                  <a:schemeClr val="bg1">
                    <a:lumMod val="85000"/>
                  </a:schemeClr>
                </a:solidFill>
                <a:latin typeface="Public Sans" pitchFamily="2" charset="0"/>
              </a:rPr>
            </a:br>
            <a:r>
              <a:rPr lang="en-AU" sz="1800" dirty="0">
                <a:solidFill>
                  <a:schemeClr val="bg1">
                    <a:lumMod val="85000"/>
                  </a:schemeClr>
                </a:solidFill>
                <a:latin typeface="Public Sans" pitchFamily="2" charset="0"/>
              </a:rPr>
              <a:t>An  offender should not have a serious cognitive impairment</a:t>
            </a:r>
          </a:p>
        </p:txBody>
      </p:sp>
      <p:sp>
        <p:nvSpPr>
          <p:cNvPr id="47" name="Oval 46">
            <a:extLst>
              <a:ext uri="{FF2B5EF4-FFF2-40B4-BE49-F238E27FC236}">
                <a16:creationId xmlns:a16="http://schemas.microsoft.com/office/drawing/2014/main" id="{01547A84-6595-4411-4419-ADE794794193}"/>
              </a:ext>
            </a:extLst>
          </p:cNvPr>
          <p:cNvSpPr/>
          <p:nvPr/>
        </p:nvSpPr>
        <p:spPr>
          <a:xfrm>
            <a:off x="7572747" y="3400154"/>
            <a:ext cx="3923070" cy="3923070"/>
          </a:xfrm>
          <a:prstGeom prst="ellipse">
            <a:avLst/>
          </a:prstGeom>
          <a:solidFill>
            <a:srgbClr val="055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6243CBB7-8722-5DC6-D3F3-65ABC7670BC8}"/>
              </a:ext>
            </a:extLst>
          </p:cNvPr>
          <p:cNvSpPr/>
          <p:nvPr/>
        </p:nvSpPr>
        <p:spPr>
          <a:xfrm>
            <a:off x="7952916" y="3780323"/>
            <a:ext cx="3162731" cy="31627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0" name="Picture 59">
            <a:extLst>
              <a:ext uri="{FF2B5EF4-FFF2-40B4-BE49-F238E27FC236}">
                <a16:creationId xmlns:a16="http://schemas.microsoft.com/office/drawing/2014/main" id="{52C99982-E5CB-B8C4-259A-AC43C59E2A7B}"/>
              </a:ext>
            </a:extLst>
          </p:cNvPr>
          <p:cNvPicPr>
            <a:picLocks noChangeAspect="1"/>
          </p:cNvPicPr>
          <p:nvPr/>
        </p:nvPicPr>
        <p:blipFill>
          <a:blip r:embed="rId16"/>
          <a:stretch>
            <a:fillRect/>
          </a:stretch>
        </p:blipFill>
        <p:spPr>
          <a:xfrm>
            <a:off x="8329806" y="4269581"/>
            <a:ext cx="2425687" cy="2211948"/>
          </a:xfrm>
          <a:prstGeom prst="rect">
            <a:avLst/>
          </a:prstGeom>
        </p:spPr>
      </p:pic>
      <p:pic>
        <p:nvPicPr>
          <p:cNvPr id="5" name="Picture 4">
            <a:extLst>
              <a:ext uri="{FF2B5EF4-FFF2-40B4-BE49-F238E27FC236}">
                <a16:creationId xmlns:a16="http://schemas.microsoft.com/office/drawing/2014/main" id="{851941D6-7A71-4287-E0BC-1AF17C52BE3B}"/>
              </a:ext>
            </a:extLst>
          </p:cNvPr>
          <p:cNvPicPr>
            <a:picLocks noChangeAspect="1"/>
          </p:cNvPicPr>
          <p:nvPr/>
        </p:nvPicPr>
        <p:blipFill>
          <a:blip r:embed="rId17">
            <a:duotone>
              <a:schemeClr val="bg2">
                <a:shade val="45000"/>
                <a:satMod val="135000"/>
              </a:schemeClr>
              <a:prstClr val="white"/>
            </a:duotone>
            <a:alphaModFix amt="82000"/>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11650572" y="3362866"/>
            <a:ext cx="333280" cy="468790"/>
          </a:xfrm>
          <a:prstGeom prst="rect">
            <a:avLst/>
          </a:prstGeom>
        </p:spPr>
      </p:pic>
      <p:grpSp>
        <p:nvGrpSpPr>
          <p:cNvPr id="51" name="Group 50">
            <a:extLst>
              <a:ext uri="{FF2B5EF4-FFF2-40B4-BE49-F238E27FC236}">
                <a16:creationId xmlns:a16="http://schemas.microsoft.com/office/drawing/2014/main" id="{4FEB1641-A7E0-5C37-B8FA-46370C05D8A2}"/>
              </a:ext>
            </a:extLst>
          </p:cNvPr>
          <p:cNvGrpSpPr/>
          <p:nvPr/>
        </p:nvGrpSpPr>
        <p:grpSpPr>
          <a:xfrm>
            <a:off x="6843933" y="3089791"/>
            <a:ext cx="865871" cy="875846"/>
            <a:chOff x="6957476" y="3237831"/>
            <a:chExt cx="865871" cy="875846"/>
          </a:xfrm>
        </p:grpSpPr>
        <p:sp>
          <p:nvSpPr>
            <p:cNvPr id="52" name="Speech Bubble: Oval 51">
              <a:extLst>
                <a:ext uri="{FF2B5EF4-FFF2-40B4-BE49-F238E27FC236}">
                  <a16:creationId xmlns:a16="http://schemas.microsoft.com/office/drawing/2014/main" id="{E37C7930-F0D3-25CB-A3E8-F67E9BB7487B}"/>
                </a:ext>
              </a:extLst>
            </p:cNvPr>
            <p:cNvSpPr/>
            <p:nvPr/>
          </p:nvSpPr>
          <p:spPr>
            <a:xfrm rot="17591326">
              <a:off x="6952489" y="3242818"/>
              <a:ext cx="875846" cy="865871"/>
            </a:xfrm>
            <a:prstGeom prst="wedgeEllipseCallout">
              <a:avLst>
                <a:gd name="adj1" fmla="val -20152"/>
                <a:gd name="adj2" fmla="val 60116"/>
              </a:avLst>
            </a:prstGeom>
            <a:solidFill>
              <a:srgbClr val="5F3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53" name="Oval 52">
              <a:extLst>
                <a:ext uri="{FF2B5EF4-FFF2-40B4-BE49-F238E27FC236}">
                  <a16:creationId xmlns:a16="http://schemas.microsoft.com/office/drawing/2014/main" id="{7DA91E4D-0304-23C7-7534-9831B2029F76}"/>
                </a:ext>
              </a:extLst>
            </p:cNvPr>
            <p:cNvSpPr/>
            <p:nvPr/>
          </p:nvSpPr>
          <p:spPr>
            <a:xfrm rot="1050870">
              <a:off x="7081769" y="3367111"/>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grpSp>
        <p:nvGrpSpPr>
          <p:cNvPr id="54" name="Group 53">
            <a:extLst>
              <a:ext uri="{FF2B5EF4-FFF2-40B4-BE49-F238E27FC236}">
                <a16:creationId xmlns:a16="http://schemas.microsoft.com/office/drawing/2014/main" id="{4F861F69-135B-3FCC-4A95-25C73B33E8D3}"/>
              </a:ext>
            </a:extLst>
          </p:cNvPr>
          <p:cNvGrpSpPr/>
          <p:nvPr/>
        </p:nvGrpSpPr>
        <p:grpSpPr>
          <a:xfrm>
            <a:off x="6266714" y="5600827"/>
            <a:ext cx="865871" cy="875846"/>
            <a:chOff x="6380257" y="5748867"/>
            <a:chExt cx="865871" cy="875846"/>
          </a:xfrm>
        </p:grpSpPr>
        <p:sp>
          <p:nvSpPr>
            <p:cNvPr id="55" name="Speech Bubble: Oval 54">
              <a:extLst>
                <a:ext uri="{FF2B5EF4-FFF2-40B4-BE49-F238E27FC236}">
                  <a16:creationId xmlns:a16="http://schemas.microsoft.com/office/drawing/2014/main" id="{9AE93736-1A71-B439-9747-B8B1D8800196}"/>
                </a:ext>
              </a:extLst>
            </p:cNvPr>
            <p:cNvSpPr/>
            <p:nvPr/>
          </p:nvSpPr>
          <p:spPr>
            <a:xfrm rot="14094119">
              <a:off x="6375270" y="5753854"/>
              <a:ext cx="875846" cy="865871"/>
            </a:xfrm>
            <a:prstGeom prst="wedgeEllipseCallout">
              <a:avLst>
                <a:gd name="adj1" fmla="val -20152"/>
                <a:gd name="adj2" fmla="val 6011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dirty="0">
                <a:solidFill>
                  <a:prstClr val="white"/>
                </a:solidFill>
                <a:latin typeface="Public Sans"/>
              </a:endParaRPr>
            </a:p>
          </p:txBody>
        </p:sp>
        <p:sp>
          <p:nvSpPr>
            <p:cNvPr id="56" name="Oval 55">
              <a:extLst>
                <a:ext uri="{FF2B5EF4-FFF2-40B4-BE49-F238E27FC236}">
                  <a16:creationId xmlns:a16="http://schemas.microsoft.com/office/drawing/2014/main" id="{52E13645-5460-79D2-223C-B73CE327FF07}"/>
                </a:ext>
              </a:extLst>
            </p:cNvPr>
            <p:cNvSpPr/>
            <p:nvPr/>
          </p:nvSpPr>
          <p:spPr>
            <a:xfrm rot="19153663">
              <a:off x="6504550" y="5878147"/>
              <a:ext cx="617286" cy="617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AU" sz="1800">
                <a:solidFill>
                  <a:prstClr val="white"/>
                </a:solidFill>
                <a:latin typeface="Public Sans"/>
              </a:endParaRPr>
            </a:p>
          </p:txBody>
        </p:sp>
      </p:grpSp>
      <p:pic>
        <p:nvPicPr>
          <p:cNvPr id="57" name="Graphic 56" descr="Wi-Fi with solid fill">
            <a:extLst>
              <a:ext uri="{FF2B5EF4-FFF2-40B4-BE49-F238E27FC236}">
                <a16:creationId xmlns:a16="http://schemas.microsoft.com/office/drawing/2014/main" id="{218341CA-0A24-3FBA-84D1-7B17C1D91FC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99925" y="5763764"/>
            <a:ext cx="594893" cy="594893"/>
          </a:xfrm>
          <a:prstGeom prst="rect">
            <a:avLst/>
          </a:prstGeom>
        </p:spPr>
      </p:pic>
      <p:pic>
        <p:nvPicPr>
          <p:cNvPr id="58" name="Graphic 57" descr="Signpost with solid fill">
            <a:extLst>
              <a:ext uri="{FF2B5EF4-FFF2-40B4-BE49-F238E27FC236}">
                <a16:creationId xmlns:a16="http://schemas.microsoft.com/office/drawing/2014/main" id="{D9975DB4-33C9-1F03-F46C-54E6C123838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994818" y="3249827"/>
            <a:ext cx="545948" cy="545948"/>
          </a:xfrm>
          <a:prstGeom prst="rect">
            <a:avLst/>
          </a:prstGeom>
        </p:spPr>
      </p:pic>
      <p:sp>
        <p:nvSpPr>
          <p:cNvPr id="59" name="TextBox 58">
            <a:extLst>
              <a:ext uri="{FF2B5EF4-FFF2-40B4-BE49-F238E27FC236}">
                <a16:creationId xmlns:a16="http://schemas.microsoft.com/office/drawing/2014/main" id="{879316B1-8D3C-2566-1169-8F869B71A3A8}"/>
              </a:ext>
            </a:extLst>
          </p:cNvPr>
          <p:cNvSpPr txBox="1"/>
          <p:nvPr/>
        </p:nvSpPr>
        <p:spPr>
          <a:xfrm>
            <a:off x="2147250" y="5082584"/>
            <a:ext cx="4288263" cy="1231106"/>
          </a:xfrm>
          <a:prstGeom prst="rect">
            <a:avLst/>
          </a:prstGeom>
          <a:noFill/>
        </p:spPr>
        <p:txBody>
          <a:bodyPr wrap="square">
            <a:spAutoFit/>
          </a:bodyPr>
          <a:lstStyle/>
          <a:p>
            <a:pPr marL="457200" indent="-457200">
              <a:buFont typeface="+mj-lt"/>
              <a:buAutoNum type="arabicPeriod" startAt="6"/>
            </a:pPr>
            <a:r>
              <a:rPr lang="en-AU" sz="2000" b="1" dirty="0">
                <a:solidFill>
                  <a:srgbClr val="00B050"/>
                </a:solidFill>
                <a:latin typeface="Public Sans" pitchFamily="2" charset="0"/>
              </a:rPr>
              <a:t>Within service range</a:t>
            </a:r>
            <a:br>
              <a:rPr lang="en-AU" sz="2000" dirty="0">
                <a:latin typeface="Public Sans" pitchFamily="2" charset="0"/>
              </a:rPr>
            </a:br>
            <a:r>
              <a:rPr lang="en-AU" sz="1800" dirty="0">
                <a:latin typeface="Public Sans" pitchFamily="2" charset="0"/>
              </a:rPr>
              <a:t>Electronic monitoring equipment must work at the offenders and victims addresses</a:t>
            </a:r>
          </a:p>
        </p:txBody>
      </p:sp>
      <p:sp>
        <p:nvSpPr>
          <p:cNvPr id="61" name="TextBox 60">
            <a:extLst>
              <a:ext uri="{FF2B5EF4-FFF2-40B4-BE49-F238E27FC236}">
                <a16:creationId xmlns:a16="http://schemas.microsoft.com/office/drawing/2014/main" id="{A7F7828A-1F84-1C65-4233-308DDE9C3603}"/>
              </a:ext>
            </a:extLst>
          </p:cNvPr>
          <p:cNvSpPr txBox="1"/>
          <p:nvPr/>
        </p:nvSpPr>
        <p:spPr>
          <a:xfrm>
            <a:off x="2977353" y="2499952"/>
            <a:ext cx="3862710" cy="1508105"/>
          </a:xfrm>
          <a:prstGeom prst="rect">
            <a:avLst/>
          </a:prstGeom>
          <a:noFill/>
        </p:spPr>
        <p:txBody>
          <a:bodyPr wrap="square">
            <a:spAutoFit/>
          </a:bodyPr>
          <a:lstStyle/>
          <a:p>
            <a:pPr marL="457200" indent="-457200">
              <a:buFont typeface="+mj-lt"/>
              <a:buAutoNum type="arabicPeriod" startAt="7"/>
            </a:pPr>
            <a:r>
              <a:rPr lang="en-AU" sz="2000" b="1" dirty="0">
                <a:solidFill>
                  <a:srgbClr val="5F3F1F"/>
                </a:solidFill>
                <a:latin typeface="Public Sans" pitchFamily="2" charset="0"/>
              </a:rPr>
              <a:t>Enough distance</a:t>
            </a:r>
            <a:br>
              <a:rPr lang="en-AU" sz="2000" dirty="0">
                <a:latin typeface="Public Sans" pitchFamily="2" charset="0"/>
              </a:rPr>
            </a:br>
            <a:r>
              <a:rPr lang="en-AU" sz="1800" dirty="0">
                <a:latin typeface="Public Sans" pitchFamily="2" charset="0"/>
              </a:rPr>
              <a:t>There must be enough distance between an offender and a victims address to make monitoring feasible</a:t>
            </a:r>
          </a:p>
        </p:txBody>
      </p:sp>
    </p:spTree>
    <p:extLst>
      <p:ext uri="{BB962C8B-B14F-4D97-AF65-F5344CB8AC3E}">
        <p14:creationId xmlns:p14="http://schemas.microsoft.com/office/powerpoint/2010/main" val="2751949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0DA8541-C961-29F7-B34E-7222F9E51672}"/>
              </a:ext>
            </a:extLst>
          </p:cNvPr>
          <p:cNvSpPr txBox="1"/>
          <p:nvPr/>
        </p:nvSpPr>
        <p:spPr>
          <a:xfrm>
            <a:off x="2418840" y="838349"/>
            <a:ext cx="14781764"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DVEM participants were very similar across a variety of observable characteristics</a:t>
            </a:r>
          </a:p>
        </p:txBody>
      </p:sp>
      <p:grpSp>
        <p:nvGrpSpPr>
          <p:cNvPr id="38" name="Group 37">
            <a:extLst>
              <a:ext uri="{FF2B5EF4-FFF2-40B4-BE49-F238E27FC236}">
                <a16:creationId xmlns:a16="http://schemas.microsoft.com/office/drawing/2014/main" id="{8CF50D2B-4751-9A6B-9F4F-B89C7B9BB4AD}"/>
              </a:ext>
            </a:extLst>
          </p:cNvPr>
          <p:cNvGrpSpPr/>
          <p:nvPr/>
        </p:nvGrpSpPr>
        <p:grpSpPr>
          <a:xfrm>
            <a:off x="6814839" y="3076523"/>
            <a:ext cx="5301520" cy="5301520"/>
            <a:chOff x="4279900" y="1905000"/>
            <a:chExt cx="3632200" cy="3632200"/>
          </a:xfrm>
        </p:grpSpPr>
        <p:pic>
          <p:nvPicPr>
            <p:cNvPr id="39" name="Graphic 38" descr="Man outline">
              <a:extLst>
                <a:ext uri="{FF2B5EF4-FFF2-40B4-BE49-F238E27FC236}">
                  <a16:creationId xmlns:a16="http://schemas.microsoft.com/office/drawing/2014/main" id="{D871D845-E42C-83AE-42A8-FE7CDE86DD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9900" y="1905000"/>
              <a:ext cx="3632200" cy="3632200"/>
            </a:xfrm>
            <a:prstGeom prst="rect">
              <a:avLst/>
            </a:prstGeom>
          </p:spPr>
        </p:pic>
        <p:cxnSp>
          <p:nvCxnSpPr>
            <p:cNvPr id="40" name="Straight Connector 39">
              <a:extLst>
                <a:ext uri="{FF2B5EF4-FFF2-40B4-BE49-F238E27FC236}">
                  <a16:creationId xmlns:a16="http://schemas.microsoft.com/office/drawing/2014/main" id="{EF2F9261-EB58-F80E-4DA5-C6A91BD416E9}"/>
                </a:ext>
              </a:extLst>
            </p:cNvPr>
            <p:cNvCxnSpPr/>
            <p:nvPr/>
          </p:nvCxnSpPr>
          <p:spPr>
            <a:xfrm>
              <a:off x="6108700" y="5063207"/>
              <a:ext cx="292100" cy="0"/>
            </a:xfrm>
            <a:prstGeom prst="line">
              <a:avLst/>
            </a:prstGeom>
            <a:ln w="95250"/>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EEC3C480-F89B-9724-1773-4094E2F726EF}"/>
                </a:ext>
              </a:extLst>
            </p:cNvPr>
            <p:cNvSpPr/>
            <p:nvPr/>
          </p:nvSpPr>
          <p:spPr>
            <a:xfrm>
              <a:off x="6210300" y="4957131"/>
              <a:ext cx="114300" cy="2191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42" name="Rectangle 41">
              <a:extLst>
                <a:ext uri="{FF2B5EF4-FFF2-40B4-BE49-F238E27FC236}">
                  <a16:creationId xmlns:a16="http://schemas.microsoft.com/office/drawing/2014/main" id="{E456B3BE-091D-2BC8-EF89-E009BA203480}"/>
                </a:ext>
              </a:extLst>
            </p:cNvPr>
            <p:cNvSpPr/>
            <p:nvPr/>
          </p:nvSpPr>
          <p:spPr>
            <a:xfrm>
              <a:off x="6232626" y="4981435"/>
              <a:ext cx="6339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pic>
          <p:nvPicPr>
            <p:cNvPr id="43" name="Graphic 42" descr="Abacus outline">
              <a:extLst>
                <a:ext uri="{FF2B5EF4-FFF2-40B4-BE49-F238E27FC236}">
                  <a16:creationId xmlns:a16="http://schemas.microsoft.com/office/drawing/2014/main" id="{8FE596FA-26FD-F44A-6ECB-5A74EB54B8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7271" y="5045138"/>
              <a:ext cx="118084" cy="118084"/>
            </a:xfrm>
            <a:prstGeom prst="rect">
              <a:avLst/>
            </a:prstGeom>
          </p:spPr>
        </p:pic>
        <p:pic>
          <p:nvPicPr>
            <p:cNvPr id="44" name="Graphic 43" descr="Wi-Fi outline">
              <a:extLst>
                <a:ext uri="{FF2B5EF4-FFF2-40B4-BE49-F238E27FC236}">
                  <a16:creationId xmlns:a16="http://schemas.microsoft.com/office/drawing/2014/main" id="{514D536A-2E19-48FD-018E-0616268A90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6800" y="4738100"/>
              <a:ext cx="254000" cy="254000"/>
            </a:xfrm>
            <a:prstGeom prst="rect">
              <a:avLst/>
            </a:prstGeom>
          </p:spPr>
        </p:pic>
      </p:grpSp>
      <p:sp>
        <p:nvSpPr>
          <p:cNvPr id="57" name="TextBox 56">
            <a:extLst>
              <a:ext uri="{FF2B5EF4-FFF2-40B4-BE49-F238E27FC236}">
                <a16:creationId xmlns:a16="http://schemas.microsoft.com/office/drawing/2014/main" id="{518DE97F-639A-0BF4-BA3D-69E3F10E9F6D}"/>
              </a:ext>
            </a:extLst>
          </p:cNvPr>
          <p:cNvSpPr txBox="1"/>
          <p:nvPr/>
        </p:nvSpPr>
        <p:spPr>
          <a:xfrm>
            <a:off x="3527253" y="5172749"/>
            <a:ext cx="4231849" cy="923330"/>
          </a:xfrm>
          <a:prstGeom prst="rect">
            <a:avLst/>
          </a:prstGeom>
          <a:noFill/>
        </p:spPr>
        <p:txBody>
          <a:bodyPr wrap="square" rtlCol="0">
            <a:spAutoFit/>
          </a:bodyPr>
          <a:lstStyle/>
          <a:p>
            <a:r>
              <a:rPr lang="en-AU" dirty="0">
                <a:latin typeface="Public Sans" pitchFamily="2" charset="0"/>
              </a:rPr>
              <a:t>Average age is </a:t>
            </a:r>
            <a:br>
              <a:rPr lang="en-AU" dirty="0">
                <a:latin typeface="Public Sans" pitchFamily="2" charset="0"/>
              </a:rPr>
            </a:br>
            <a:r>
              <a:rPr lang="en-AU" dirty="0">
                <a:latin typeface="Public Sans" pitchFamily="2" charset="0"/>
              </a:rPr>
              <a:t>36 years old</a:t>
            </a:r>
          </a:p>
        </p:txBody>
      </p:sp>
      <p:pic>
        <p:nvPicPr>
          <p:cNvPr id="58" name="Graphic 57" descr="Boomerang outline">
            <a:extLst>
              <a:ext uri="{FF2B5EF4-FFF2-40B4-BE49-F238E27FC236}">
                <a16:creationId xmlns:a16="http://schemas.microsoft.com/office/drawing/2014/main" id="{22DFECF4-2A82-D45D-A5B6-5F6143EE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6888" y="4200649"/>
            <a:ext cx="802760" cy="802760"/>
          </a:xfrm>
          <a:prstGeom prst="rect">
            <a:avLst/>
          </a:prstGeom>
        </p:spPr>
      </p:pic>
      <p:pic>
        <p:nvPicPr>
          <p:cNvPr id="59" name="Graphic 58" descr="Male profile outline">
            <a:extLst>
              <a:ext uri="{FF2B5EF4-FFF2-40B4-BE49-F238E27FC236}">
                <a16:creationId xmlns:a16="http://schemas.microsoft.com/office/drawing/2014/main" id="{A59367D9-CAD8-F2CF-5BF7-A0FB5E73F8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24494" y="3027731"/>
            <a:ext cx="802759" cy="802759"/>
          </a:xfrm>
          <a:prstGeom prst="rect">
            <a:avLst/>
          </a:prstGeom>
        </p:spPr>
      </p:pic>
      <p:sp>
        <p:nvSpPr>
          <p:cNvPr id="60" name="TextBox 59">
            <a:extLst>
              <a:ext uri="{FF2B5EF4-FFF2-40B4-BE49-F238E27FC236}">
                <a16:creationId xmlns:a16="http://schemas.microsoft.com/office/drawing/2014/main" id="{BCCE892D-A931-C8AF-6CD0-39C3678BA615}"/>
              </a:ext>
            </a:extLst>
          </p:cNvPr>
          <p:cNvSpPr txBox="1"/>
          <p:nvPr/>
        </p:nvSpPr>
        <p:spPr>
          <a:xfrm>
            <a:off x="3562154" y="4303259"/>
            <a:ext cx="3886395" cy="507831"/>
          </a:xfrm>
          <a:prstGeom prst="rect">
            <a:avLst/>
          </a:prstGeom>
          <a:noFill/>
        </p:spPr>
        <p:txBody>
          <a:bodyPr wrap="square" rtlCol="0">
            <a:spAutoFit/>
          </a:bodyPr>
          <a:lstStyle/>
          <a:p>
            <a:r>
              <a:rPr lang="en-AU" dirty="0">
                <a:latin typeface="Public Sans" pitchFamily="2" charset="0"/>
              </a:rPr>
              <a:t>54% Aboriginal</a:t>
            </a:r>
          </a:p>
        </p:txBody>
      </p:sp>
      <p:sp>
        <p:nvSpPr>
          <p:cNvPr id="61" name="TextBox 60">
            <a:extLst>
              <a:ext uri="{FF2B5EF4-FFF2-40B4-BE49-F238E27FC236}">
                <a16:creationId xmlns:a16="http://schemas.microsoft.com/office/drawing/2014/main" id="{A77B4AA7-5DC2-C666-CC09-A221BCBDD173}"/>
              </a:ext>
            </a:extLst>
          </p:cNvPr>
          <p:cNvSpPr txBox="1"/>
          <p:nvPr/>
        </p:nvSpPr>
        <p:spPr>
          <a:xfrm>
            <a:off x="3441136" y="3133673"/>
            <a:ext cx="3073964" cy="507831"/>
          </a:xfrm>
          <a:prstGeom prst="rect">
            <a:avLst/>
          </a:prstGeom>
          <a:noFill/>
        </p:spPr>
        <p:txBody>
          <a:bodyPr wrap="square" rtlCol="0">
            <a:spAutoFit/>
          </a:bodyPr>
          <a:lstStyle/>
          <a:p>
            <a:r>
              <a:rPr lang="en-AU" dirty="0">
                <a:latin typeface="Public Sans" pitchFamily="2" charset="0"/>
              </a:rPr>
              <a:t>98% male</a:t>
            </a:r>
          </a:p>
        </p:txBody>
      </p:sp>
      <p:pic>
        <p:nvPicPr>
          <p:cNvPr id="62" name="Graphic 61" descr="City outline">
            <a:extLst>
              <a:ext uri="{FF2B5EF4-FFF2-40B4-BE49-F238E27FC236}">
                <a16:creationId xmlns:a16="http://schemas.microsoft.com/office/drawing/2014/main" id="{3FE1336E-B12C-EF0D-6E17-9DD02E40E77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24494" y="7836211"/>
            <a:ext cx="837662" cy="837662"/>
          </a:xfrm>
          <a:prstGeom prst="rect">
            <a:avLst/>
          </a:prstGeom>
        </p:spPr>
      </p:pic>
      <p:sp>
        <p:nvSpPr>
          <p:cNvPr id="63" name="TextBox 62">
            <a:extLst>
              <a:ext uri="{FF2B5EF4-FFF2-40B4-BE49-F238E27FC236}">
                <a16:creationId xmlns:a16="http://schemas.microsoft.com/office/drawing/2014/main" id="{474A2360-641B-E0F4-A607-C07405FD0E30}"/>
              </a:ext>
            </a:extLst>
          </p:cNvPr>
          <p:cNvSpPr txBox="1"/>
          <p:nvPr/>
        </p:nvSpPr>
        <p:spPr>
          <a:xfrm>
            <a:off x="3562153" y="7775381"/>
            <a:ext cx="5001994" cy="923330"/>
          </a:xfrm>
          <a:prstGeom prst="rect">
            <a:avLst/>
          </a:prstGeom>
          <a:noFill/>
        </p:spPr>
        <p:txBody>
          <a:bodyPr wrap="square" rtlCol="0">
            <a:spAutoFit/>
          </a:bodyPr>
          <a:lstStyle/>
          <a:p>
            <a:r>
              <a:rPr lang="en-AU" dirty="0">
                <a:latin typeface="Public Sans" pitchFamily="2" charset="0"/>
              </a:rPr>
              <a:t>66% live in major cities </a:t>
            </a:r>
            <a:br>
              <a:rPr lang="en-AU" dirty="0">
                <a:latin typeface="Public Sans" pitchFamily="2" charset="0"/>
              </a:rPr>
            </a:br>
            <a:r>
              <a:rPr lang="en-AU" dirty="0">
                <a:latin typeface="Public Sans" pitchFamily="2" charset="0"/>
              </a:rPr>
              <a:t>or inner regional areas</a:t>
            </a:r>
          </a:p>
        </p:txBody>
      </p:sp>
      <p:pic>
        <p:nvPicPr>
          <p:cNvPr id="64" name="Graphic 63" descr="Coins outline">
            <a:extLst>
              <a:ext uri="{FF2B5EF4-FFF2-40B4-BE49-F238E27FC236}">
                <a16:creationId xmlns:a16="http://schemas.microsoft.com/office/drawing/2014/main" id="{1C91B5B8-CE76-797E-5A20-3054314635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28503" y="6493531"/>
            <a:ext cx="798750" cy="798750"/>
          </a:xfrm>
          <a:prstGeom prst="rect">
            <a:avLst/>
          </a:prstGeom>
        </p:spPr>
      </p:pic>
      <p:sp>
        <p:nvSpPr>
          <p:cNvPr id="65" name="TextBox 64">
            <a:extLst>
              <a:ext uri="{FF2B5EF4-FFF2-40B4-BE49-F238E27FC236}">
                <a16:creationId xmlns:a16="http://schemas.microsoft.com/office/drawing/2014/main" id="{47D39F83-F93D-7117-06F9-8ABBC425B01D}"/>
              </a:ext>
            </a:extLst>
          </p:cNvPr>
          <p:cNvSpPr txBox="1"/>
          <p:nvPr/>
        </p:nvSpPr>
        <p:spPr>
          <a:xfrm>
            <a:off x="3562156" y="6463484"/>
            <a:ext cx="4476944" cy="923330"/>
          </a:xfrm>
          <a:prstGeom prst="rect">
            <a:avLst/>
          </a:prstGeom>
          <a:noFill/>
        </p:spPr>
        <p:txBody>
          <a:bodyPr wrap="square" rtlCol="0">
            <a:spAutoFit/>
          </a:bodyPr>
          <a:lstStyle/>
          <a:p>
            <a:r>
              <a:rPr lang="en-AU" dirty="0">
                <a:latin typeface="Public Sans" pitchFamily="2" charset="0"/>
              </a:rPr>
              <a:t>51% live in low </a:t>
            </a:r>
            <a:br>
              <a:rPr lang="en-AU" dirty="0">
                <a:latin typeface="Public Sans" pitchFamily="2" charset="0"/>
              </a:rPr>
            </a:br>
            <a:r>
              <a:rPr lang="en-AU" dirty="0">
                <a:latin typeface="Public Sans" pitchFamily="2" charset="0"/>
              </a:rPr>
              <a:t>SEIFA areas</a:t>
            </a:r>
          </a:p>
        </p:txBody>
      </p:sp>
      <p:pic>
        <p:nvPicPr>
          <p:cNvPr id="68" name="Graphic 67" descr="Monthly calendar outline">
            <a:extLst>
              <a:ext uri="{FF2B5EF4-FFF2-40B4-BE49-F238E27FC236}">
                <a16:creationId xmlns:a16="http://schemas.microsoft.com/office/drawing/2014/main" id="{755A35B3-112A-E631-63F6-8C7E3793AB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724494" y="5219485"/>
            <a:ext cx="837661" cy="837661"/>
          </a:xfrm>
          <a:prstGeom prst="rect">
            <a:avLst/>
          </a:prstGeom>
        </p:spPr>
      </p:pic>
      <p:sp>
        <p:nvSpPr>
          <p:cNvPr id="69" name="TextBox 68">
            <a:extLst>
              <a:ext uri="{FF2B5EF4-FFF2-40B4-BE49-F238E27FC236}">
                <a16:creationId xmlns:a16="http://schemas.microsoft.com/office/drawing/2014/main" id="{C6E034E6-C08F-1C4F-3487-5034803E2BAB}"/>
              </a:ext>
            </a:extLst>
          </p:cNvPr>
          <p:cNvSpPr txBox="1"/>
          <p:nvPr/>
        </p:nvSpPr>
        <p:spPr>
          <a:xfrm>
            <a:off x="2418839" y="1813273"/>
            <a:ext cx="10873217" cy="548163"/>
          </a:xfrm>
          <a:prstGeom prst="rect">
            <a:avLst/>
          </a:prstGeom>
          <a:noFill/>
        </p:spPr>
        <p:txBody>
          <a:bodyPr wrap="square" rtlCol="0">
            <a:spAutoFit/>
          </a:bodyPr>
          <a:lstStyle/>
          <a:p>
            <a:pPr defTabSz="685800">
              <a:lnSpc>
                <a:spcPct val="150000"/>
              </a:lnSpc>
              <a:defRPr/>
            </a:pPr>
            <a:r>
              <a:rPr lang="en-AU" sz="2250" b="1" dirty="0">
                <a:solidFill>
                  <a:prstClr val="black"/>
                </a:solidFill>
                <a:latin typeface="Public Sans" pitchFamily="2" charset="0"/>
              </a:rPr>
              <a:t>Of DVEM participants beginning the program before December 2021: </a:t>
            </a:r>
          </a:p>
        </p:txBody>
      </p:sp>
      <p:pic>
        <p:nvPicPr>
          <p:cNvPr id="81" name="Graphic 80" descr="Jail outline">
            <a:extLst>
              <a:ext uri="{FF2B5EF4-FFF2-40B4-BE49-F238E27FC236}">
                <a16:creationId xmlns:a16="http://schemas.microsoft.com/office/drawing/2014/main" id="{111BD329-1930-6C1C-C90D-45556B49CD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330200" y="6673977"/>
            <a:ext cx="825128" cy="825128"/>
          </a:xfrm>
          <a:prstGeom prst="rect">
            <a:avLst/>
          </a:prstGeom>
        </p:spPr>
      </p:pic>
      <p:pic>
        <p:nvPicPr>
          <p:cNvPr id="82" name="Graphic 81" descr="Clenched Fist outline">
            <a:extLst>
              <a:ext uri="{FF2B5EF4-FFF2-40B4-BE49-F238E27FC236}">
                <a16:creationId xmlns:a16="http://schemas.microsoft.com/office/drawing/2014/main" id="{D69B90D0-3A29-3FB4-578F-B76C583CA01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a:off x="11314431" y="4428935"/>
            <a:ext cx="825128" cy="825128"/>
          </a:xfrm>
          <a:prstGeom prst="rect">
            <a:avLst/>
          </a:prstGeom>
        </p:spPr>
      </p:pic>
      <p:sp>
        <p:nvSpPr>
          <p:cNvPr id="83" name="TextBox 82">
            <a:extLst>
              <a:ext uri="{FF2B5EF4-FFF2-40B4-BE49-F238E27FC236}">
                <a16:creationId xmlns:a16="http://schemas.microsoft.com/office/drawing/2014/main" id="{61B3FA85-3EBF-26D2-1014-96771EF63238}"/>
              </a:ext>
            </a:extLst>
          </p:cNvPr>
          <p:cNvSpPr txBox="1"/>
          <p:nvPr/>
        </p:nvSpPr>
        <p:spPr>
          <a:xfrm>
            <a:off x="12234808" y="4541156"/>
            <a:ext cx="6120240" cy="507831"/>
          </a:xfrm>
          <a:prstGeom prst="rect">
            <a:avLst/>
          </a:prstGeom>
          <a:noFill/>
        </p:spPr>
        <p:txBody>
          <a:bodyPr wrap="square" rtlCol="0">
            <a:spAutoFit/>
          </a:bodyPr>
          <a:lstStyle/>
          <a:p>
            <a:r>
              <a:rPr lang="en-AU" dirty="0">
                <a:latin typeface="Public Sans" pitchFamily="2" charset="0"/>
              </a:rPr>
              <a:t>56% with a violent principal offence</a:t>
            </a:r>
          </a:p>
        </p:txBody>
      </p:sp>
      <p:pic>
        <p:nvPicPr>
          <p:cNvPr id="84" name="Graphic 83" descr="Handcuffs outline">
            <a:extLst>
              <a:ext uri="{FF2B5EF4-FFF2-40B4-BE49-F238E27FC236}">
                <a16:creationId xmlns:a16="http://schemas.microsoft.com/office/drawing/2014/main" id="{FA1CBF1D-92BD-E0BE-67DC-4F110C169BA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341328" y="3020983"/>
            <a:ext cx="825128" cy="825128"/>
          </a:xfrm>
          <a:prstGeom prst="rect">
            <a:avLst/>
          </a:prstGeom>
        </p:spPr>
      </p:pic>
      <p:pic>
        <p:nvPicPr>
          <p:cNvPr id="85" name="Graphic 84" descr="Gavel outline">
            <a:extLst>
              <a:ext uri="{FF2B5EF4-FFF2-40B4-BE49-F238E27FC236}">
                <a16:creationId xmlns:a16="http://schemas.microsoft.com/office/drawing/2014/main" id="{D188AB01-4B89-EBBD-4815-E0CF726A39B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280806" y="5523136"/>
            <a:ext cx="825128" cy="825128"/>
          </a:xfrm>
          <a:prstGeom prst="rect">
            <a:avLst/>
          </a:prstGeom>
        </p:spPr>
      </p:pic>
      <p:sp>
        <p:nvSpPr>
          <p:cNvPr id="86" name="TextBox 85">
            <a:extLst>
              <a:ext uri="{FF2B5EF4-FFF2-40B4-BE49-F238E27FC236}">
                <a16:creationId xmlns:a16="http://schemas.microsoft.com/office/drawing/2014/main" id="{602ED96F-55A9-3AB8-87EA-E33E0951806B}"/>
              </a:ext>
            </a:extLst>
          </p:cNvPr>
          <p:cNvSpPr txBox="1"/>
          <p:nvPr/>
        </p:nvSpPr>
        <p:spPr>
          <a:xfrm>
            <a:off x="12270488" y="2989631"/>
            <a:ext cx="5591014" cy="923330"/>
          </a:xfrm>
          <a:prstGeom prst="rect">
            <a:avLst/>
          </a:prstGeom>
          <a:noFill/>
        </p:spPr>
        <p:txBody>
          <a:bodyPr wrap="square" rtlCol="0">
            <a:spAutoFit/>
          </a:bodyPr>
          <a:lstStyle/>
          <a:p>
            <a:r>
              <a:rPr lang="en-AU" dirty="0">
                <a:latin typeface="Public Sans" pitchFamily="2" charset="0"/>
              </a:rPr>
              <a:t>4 concurrent offences at finalisation on average</a:t>
            </a:r>
          </a:p>
        </p:txBody>
      </p:sp>
      <p:sp>
        <p:nvSpPr>
          <p:cNvPr id="87" name="TextBox 86">
            <a:extLst>
              <a:ext uri="{FF2B5EF4-FFF2-40B4-BE49-F238E27FC236}">
                <a16:creationId xmlns:a16="http://schemas.microsoft.com/office/drawing/2014/main" id="{A378C62E-FF68-6C2C-BE6E-77E32E111D59}"/>
              </a:ext>
            </a:extLst>
          </p:cNvPr>
          <p:cNvSpPr txBox="1"/>
          <p:nvPr/>
        </p:nvSpPr>
        <p:spPr>
          <a:xfrm>
            <a:off x="12270488" y="6684062"/>
            <a:ext cx="5557389" cy="923330"/>
          </a:xfrm>
          <a:prstGeom prst="rect">
            <a:avLst/>
          </a:prstGeom>
          <a:noFill/>
        </p:spPr>
        <p:txBody>
          <a:bodyPr wrap="square" rtlCol="0">
            <a:spAutoFit/>
          </a:bodyPr>
          <a:lstStyle/>
          <a:p>
            <a:r>
              <a:rPr lang="en-AU" dirty="0">
                <a:latin typeface="Public Sans" pitchFamily="2" charset="0"/>
              </a:rPr>
              <a:t>47% with 2+ prior sentenced prison episodes</a:t>
            </a:r>
          </a:p>
        </p:txBody>
      </p:sp>
      <p:pic>
        <p:nvPicPr>
          <p:cNvPr id="88" name="Graphic 87" descr="Speedometer Middle outline">
            <a:extLst>
              <a:ext uri="{FF2B5EF4-FFF2-40B4-BE49-F238E27FC236}">
                <a16:creationId xmlns:a16="http://schemas.microsoft.com/office/drawing/2014/main" id="{93264B26-7560-BE82-CF8C-832C1F0E074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280806" y="7775381"/>
            <a:ext cx="821878" cy="821878"/>
          </a:xfrm>
          <a:prstGeom prst="rect">
            <a:avLst/>
          </a:prstGeom>
        </p:spPr>
      </p:pic>
      <p:sp>
        <p:nvSpPr>
          <p:cNvPr id="90" name="TextBox 89">
            <a:extLst>
              <a:ext uri="{FF2B5EF4-FFF2-40B4-BE49-F238E27FC236}">
                <a16:creationId xmlns:a16="http://schemas.microsoft.com/office/drawing/2014/main" id="{42A5760B-2A26-A0BE-B55B-7968E2AF7086}"/>
              </a:ext>
            </a:extLst>
          </p:cNvPr>
          <p:cNvSpPr txBox="1"/>
          <p:nvPr/>
        </p:nvSpPr>
        <p:spPr>
          <a:xfrm>
            <a:off x="12246546" y="7870826"/>
            <a:ext cx="4926896" cy="923330"/>
          </a:xfrm>
          <a:prstGeom prst="rect">
            <a:avLst/>
          </a:prstGeom>
          <a:noFill/>
        </p:spPr>
        <p:txBody>
          <a:bodyPr wrap="square" rtlCol="0">
            <a:spAutoFit/>
          </a:bodyPr>
          <a:lstStyle/>
          <a:p>
            <a:r>
              <a:rPr lang="en-AU" dirty="0">
                <a:latin typeface="Public Sans" pitchFamily="2" charset="0"/>
              </a:rPr>
              <a:t>92% had a medium-high or high risk of reoffending</a:t>
            </a:r>
          </a:p>
        </p:txBody>
      </p:sp>
      <p:sp>
        <p:nvSpPr>
          <p:cNvPr id="92" name="TextBox 91">
            <a:extLst>
              <a:ext uri="{FF2B5EF4-FFF2-40B4-BE49-F238E27FC236}">
                <a16:creationId xmlns:a16="http://schemas.microsoft.com/office/drawing/2014/main" id="{A0F60C79-10C6-0485-F6E1-BC5836180982}"/>
              </a:ext>
            </a:extLst>
          </p:cNvPr>
          <p:cNvSpPr txBox="1"/>
          <p:nvPr/>
        </p:nvSpPr>
        <p:spPr>
          <a:xfrm>
            <a:off x="12233106" y="5612609"/>
            <a:ext cx="5919841" cy="507831"/>
          </a:xfrm>
          <a:prstGeom prst="rect">
            <a:avLst/>
          </a:prstGeom>
          <a:noFill/>
        </p:spPr>
        <p:txBody>
          <a:bodyPr wrap="square" rtlCol="0">
            <a:spAutoFit/>
          </a:bodyPr>
          <a:lstStyle/>
          <a:p>
            <a:r>
              <a:rPr lang="en-AU" dirty="0">
                <a:latin typeface="Public Sans" pitchFamily="2" charset="0"/>
              </a:rPr>
              <a:t>78% had 3+ prior proven offences</a:t>
            </a:r>
          </a:p>
        </p:txBody>
      </p:sp>
    </p:spTree>
    <p:extLst>
      <p:ext uri="{BB962C8B-B14F-4D97-AF65-F5344CB8AC3E}">
        <p14:creationId xmlns:p14="http://schemas.microsoft.com/office/powerpoint/2010/main" val="394345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ow a Spider-Man comic inspired a judge to invent the ankle monitor for  tracking location | Boing Boing">
            <a:extLst>
              <a:ext uri="{FF2B5EF4-FFF2-40B4-BE49-F238E27FC236}">
                <a16:creationId xmlns:a16="http://schemas.microsoft.com/office/drawing/2014/main" id="{AE6BFBA1-FA60-D80B-EC6D-DB072A948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4" y="2667189"/>
            <a:ext cx="7158669" cy="4865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Lighter Side of Electronic Monitoring">
            <a:extLst>
              <a:ext uri="{FF2B5EF4-FFF2-40B4-BE49-F238E27FC236}">
                <a16:creationId xmlns:a16="http://schemas.microsoft.com/office/drawing/2014/main" id="{6E46AC54-F373-1081-3B42-73852E77B8E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4" b="96915" l="11000" r="92000">
                        <a14:foregroundMark x1="18667" y1="2314" x2="10667" y2="10283"/>
                        <a14:foregroundMark x1="10667" y1="10283" x2="19333" y2="17738"/>
                        <a14:foregroundMark x1="19333" y1="17738" x2="33000" y2="21080"/>
                        <a14:foregroundMark x1="33000" y1="21080" x2="64667" y2="19537"/>
                        <a14:foregroundMark x1="64667" y1="19537" x2="79333" y2="15681"/>
                        <a14:foregroundMark x1="79333" y1="15681" x2="81000" y2="5141"/>
                        <a14:foregroundMark x1="81000" y1="5141" x2="66333" y2="1028"/>
                        <a14:foregroundMark x1="66333" y1="1028" x2="18667" y2="1799"/>
                        <a14:foregroundMark x1="59333" y1="68123" x2="72000" y2="67095"/>
                        <a14:foregroundMark x1="72000" y1="67095" x2="86667" y2="68380"/>
                        <a14:foregroundMark x1="86667" y1="68380" x2="97000" y2="76350"/>
                        <a14:foregroundMark x1="97000" y1="76350" x2="98000" y2="85861"/>
                        <a14:foregroundMark x1="98000" y1="85861" x2="88667" y2="94602"/>
                        <a14:foregroundMark x1="88667" y1="94602" x2="56667" y2="96915"/>
                        <a14:foregroundMark x1="56667" y1="96915" x2="47000" y2="87147"/>
                        <a14:foregroundMark x1="47000" y1="87147" x2="45667" y2="77121"/>
                        <a14:foregroundMark x1="45667" y1="77121" x2="56667" y2="68895"/>
                        <a14:foregroundMark x1="56667" y1="68895" x2="59000" y2="68123"/>
                        <a14:foregroundMark x1="92333" y1="96915" x2="96000" y2="70694"/>
                        <a14:foregroundMark x1="96000" y1="70694" x2="83667" y2="84576"/>
                        <a14:foregroundMark x1="83667" y1="84576" x2="91333" y2="94344"/>
                        <a14:foregroundMark x1="91333" y1="94344" x2="92000" y2="96915"/>
                      </a14:backgroundRemoval>
                    </a14:imgEffect>
                  </a14:imgLayer>
                </a14:imgProps>
              </a:ext>
              <a:ext uri="{28A0092B-C50C-407E-A947-70E740481C1C}">
                <a14:useLocalDpi xmlns:a14="http://schemas.microsoft.com/office/drawing/2010/main" val="0"/>
              </a:ext>
            </a:extLst>
          </a:blip>
          <a:srcRect l="1987" t="888" r="2200" b="1341"/>
          <a:stretch/>
        </p:blipFill>
        <p:spPr bwMode="auto">
          <a:xfrm>
            <a:off x="4215760" y="2690368"/>
            <a:ext cx="3591073" cy="48551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B7F56DD-65B5-3C74-0342-DB98CFDD2E52}"/>
                  </a:ext>
                </a:extLst>
              </p14:cNvPr>
              <p14:cNvContentPartPr/>
              <p14:nvPr/>
            </p14:nvContentPartPr>
            <p14:xfrm>
              <a:off x="1934820" y="5357640"/>
              <a:ext cx="177120" cy="607320"/>
            </p14:xfrm>
          </p:contentPart>
        </mc:Choice>
        <mc:Fallback xmlns="">
          <p:pic>
            <p:nvPicPr>
              <p:cNvPr id="10" name="Ink 9">
                <a:extLst>
                  <a:ext uri="{FF2B5EF4-FFF2-40B4-BE49-F238E27FC236}">
                    <a16:creationId xmlns:a16="http://schemas.microsoft.com/office/drawing/2014/main" id="{BB7F56DD-65B5-3C74-0342-DB98CFDD2E52}"/>
                  </a:ext>
                </a:extLst>
              </p:cNvPr>
              <p:cNvPicPr/>
              <p:nvPr/>
            </p:nvPicPr>
            <p:blipFill>
              <a:blip r:embed="rId7"/>
              <a:stretch>
                <a:fillRect/>
              </a:stretch>
            </p:blipFill>
            <p:spPr>
              <a:xfrm>
                <a:off x="1926180" y="5348640"/>
                <a:ext cx="194760" cy="624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80A2540-F2E2-D335-945A-9F9D84B33083}"/>
                  </a:ext>
                </a:extLst>
              </p14:cNvPr>
              <p14:cNvContentPartPr/>
              <p14:nvPr/>
            </p14:nvContentPartPr>
            <p14:xfrm>
              <a:off x="1942740" y="5933640"/>
              <a:ext cx="123480" cy="29160"/>
            </p14:xfrm>
          </p:contentPart>
        </mc:Choice>
        <mc:Fallback xmlns="">
          <p:pic>
            <p:nvPicPr>
              <p:cNvPr id="11" name="Ink 10">
                <a:extLst>
                  <a:ext uri="{FF2B5EF4-FFF2-40B4-BE49-F238E27FC236}">
                    <a16:creationId xmlns:a16="http://schemas.microsoft.com/office/drawing/2014/main" id="{380A2540-F2E2-D335-945A-9F9D84B33083}"/>
                  </a:ext>
                </a:extLst>
              </p:cNvPr>
              <p:cNvPicPr/>
              <p:nvPr/>
            </p:nvPicPr>
            <p:blipFill>
              <a:blip r:embed="rId9"/>
              <a:stretch>
                <a:fillRect/>
              </a:stretch>
            </p:blipFill>
            <p:spPr>
              <a:xfrm>
                <a:off x="1934100" y="5924640"/>
                <a:ext cx="14112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54E940D5-616F-5153-55DB-65F601DCAB40}"/>
                  </a:ext>
                </a:extLst>
              </p14:cNvPr>
              <p14:cNvContentPartPr/>
              <p14:nvPr/>
            </p14:nvContentPartPr>
            <p14:xfrm>
              <a:off x="2071260" y="5843280"/>
              <a:ext cx="785880" cy="222120"/>
            </p14:xfrm>
          </p:contentPart>
        </mc:Choice>
        <mc:Fallback xmlns="">
          <p:pic>
            <p:nvPicPr>
              <p:cNvPr id="12" name="Ink 11">
                <a:extLst>
                  <a:ext uri="{FF2B5EF4-FFF2-40B4-BE49-F238E27FC236}">
                    <a16:creationId xmlns:a16="http://schemas.microsoft.com/office/drawing/2014/main" id="{54E940D5-616F-5153-55DB-65F601DCAB40}"/>
                  </a:ext>
                </a:extLst>
              </p:cNvPr>
              <p:cNvPicPr/>
              <p:nvPr/>
            </p:nvPicPr>
            <p:blipFill>
              <a:blip r:embed="rId11"/>
              <a:stretch>
                <a:fillRect/>
              </a:stretch>
            </p:blipFill>
            <p:spPr>
              <a:xfrm>
                <a:off x="2062620" y="5834280"/>
                <a:ext cx="803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78BF6B3E-0C11-6351-BF7B-3AE1C2998A2F}"/>
                  </a:ext>
                </a:extLst>
              </p14:cNvPr>
              <p14:cNvContentPartPr/>
              <p14:nvPr/>
            </p14:nvContentPartPr>
            <p14:xfrm>
              <a:off x="2881260" y="5486160"/>
              <a:ext cx="77040" cy="558000"/>
            </p14:xfrm>
          </p:contentPart>
        </mc:Choice>
        <mc:Fallback xmlns="">
          <p:pic>
            <p:nvPicPr>
              <p:cNvPr id="19" name="Ink 18">
                <a:extLst>
                  <a:ext uri="{FF2B5EF4-FFF2-40B4-BE49-F238E27FC236}">
                    <a16:creationId xmlns:a16="http://schemas.microsoft.com/office/drawing/2014/main" id="{78BF6B3E-0C11-6351-BF7B-3AE1C2998A2F}"/>
                  </a:ext>
                </a:extLst>
              </p:cNvPr>
              <p:cNvPicPr/>
              <p:nvPr/>
            </p:nvPicPr>
            <p:blipFill>
              <a:blip r:embed="rId13"/>
              <a:stretch>
                <a:fillRect/>
              </a:stretch>
            </p:blipFill>
            <p:spPr>
              <a:xfrm>
                <a:off x="2872260" y="5477160"/>
                <a:ext cx="9468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DADAFF3F-DC3A-91DC-477C-A919E4334FB6}"/>
                  </a:ext>
                </a:extLst>
              </p14:cNvPr>
              <p14:cNvContentPartPr/>
              <p14:nvPr/>
            </p14:nvContentPartPr>
            <p14:xfrm>
              <a:off x="2023740" y="5333520"/>
              <a:ext cx="304560" cy="360"/>
            </p14:xfrm>
          </p:contentPart>
        </mc:Choice>
        <mc:Fallback xmlns="">
          <p:pic>
            <p:nvPicPr>
              <p:cNvPr id="20" name="Ink 19">
                <a:extLst>
                  <a:ext uri="{FF2B5EF4-FFF2-40B4-BE49-F238E27FC236}">
                    <a16:creationId xmlns:a16="http://schemas.microsoft.com/office/drawing/2014/main" id="{DADAFF3F-DC3A-91DC-477C-A919E4334FB6}"/>
                  </a:ext>
                </a:extLst>
              </p:cNvPr>
              <p:cNvPicPr/>
              <p:nvPr/>
            </p:nvPicPr>
            <p:blipFill>
              <a:blip r:embed="rId15"/>
              <a:stretch>
                <a:fillRect/>
              </a:stretch>
            </p:blipFill>
            <p:spPr>
              <a:xfrm>
                <a:off x="2014740" y="5324880"/>
                <a:ext cx="322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3D92B55B-0499-E261-B111-3636C84265D1}"/>
                  </a:ext>
                </a:extLst>
              </p14:cNvPr>
              <p14:cNvContentPartPr/>
              <p14:nvPr/>
            </p14:nvContentPartPr>
            <p14:xfrm>
              <a:off x="2338020" y="5347920"/>
              <a:ext cx="280080" cy="120600"/>
            </p14:xfrm>
          </p:contentPart>
        </mc:Choice>
        <mc:Fallback xmlns="">
          <p:pic>
            <p:nvPicPr>
              <p:cNvPr id="21" name="Ink 20">
                <a:extLst>
                  <a:ext uri="{FF2B5EF4-FFF2-40B4-BE49-F238E27FC236}">
                    <a16:creationId xmlns:a16="http://schemas.microsoft.com/office/drawing/2014/main" id="{3D92B55B-0499-E261-B111-3636C84265D1}"/>
                  </a:ext>
                </a:extLst>
              </p:cNvPr>
              <p:cNvPicPr/>
              <p:nvPr/>
            </p:nvPicPr>
            <p:blipFill>
              <a:blip r:embed="rId17"/>
              <a:stretch>
                <a:fillRect/>
              </a:stretch>
            </p:blipFill>
            <p:spPr>
              <a:xfrm>
                <a:off x="2329380" y="5339280"/>
                <a:ext cx="29772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306B5620-24E0-97F2-C156-8EF97D35DC95}"/>
                  </a:ext>
                </a:extLst>
              </p14:cNvPr>
              <p14:cNvContentPartPr/>
              <p14:nvPr/>
            </p14:nvContentPartPr>
            <p14:xfrm>
              <a:off x="2619180" y="5448000"/>
              <a:ext cx="278280" cy="86400"/>
            </p14:xfrm>
          </p:contentPart>
        </mc:Choice>
        <mc:Fallback xmlns="">
          <p:pic>
            <p:nvPicPr>
              <p:cNvPr id="22" name="Ink 21">
                <a:extLst>
                  <a:ext uri="{FF2B5EF4-FFF2-40B4-BE49-F238E27FC236}">
                    <a16:creationId xmlns:a16="http://schemas.microsoft.com/office/drawing/2014/main" id="{306B5620-24E0-97F2-C156-8EF97D35DC95}"/>
                  </a:ext>
                </a:extLst>
              </p:cNvPr>
              <p:cNvPicPr/>
              <p:nvPr/>
            </p:nvPicPr>
            <p:blipFill>
              <a:blip r:embed="rId19"/>
              <a:stretch>
                <a:fillRect/>
              </a:stretch>
            </p:blipFill>
            <p:spPr>
              <a:xfrm>
                <a:off x="2610180" y="5439000"/>
                <a:ext cx="295920" cy="104040"/>
              </a:xfrm>
              <a:prstGeom prst="rect">
                <a:avLst/>
              </a:prstGeom>
            </p:spPr>
          </p:pic>
        </mc:Fallback>
      </mc:AlternateContent>
    </p:spTree>
    <p:extLst>
      <p:ext uri="{BB962C8B-B14F-4D97-AF65-F5344CB8AC3E}">
        <p14:creationId xmlns:p14="http://schemas.microsoft.com/office/powerpoint/2010/main" val="2985934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Table outline">
            <a:extLst>
              <a:ext uri="{FF2B5EF4-FFF2-40B4-BE49-F238E27FC236}">
                <a16:creationId xmlns:a16="http://schemas.microsoft.com/office/drawing/2014/main" id="{79DE0131-F756-1A80-B80B-FA5F2AFA1C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0836" y="7291792"/>
            <a:ext cx="914400" cy="914400"/>
          </a:xfrm>
          <a:prstGeom prst="rect">
            <a:avLst/>
          </a:prstGeom>
        </p:spPr>
      </p:pic>
      <p:pic>
        <p:nvPicPr>
          <p:cNvPr id="12" name="Graphic 11" descr="Bar chart outline">
            <a:extLst>
              <a:ext uri="{FF2B5EF4-FFF2-40B4-BE49-F238E27FC236}">
                <a16:creationId xmlns:a16="http://schemas.microsoft.com/office/drawing/2014/main" id="{A662EA69-B8EE-D3B8-5C70-6D16153C72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4204" y="4334662"/>
            <a:ext cx="914400" cy="914400"/>
          </a:xfrm>
          <a:prstGeom prst="rect">
            <a:avLst/>
          </a:prstGeom>
        </p:spPr>
      </p:pic>
      <p:pic>
        <p:nvPicPr>
          <p:cNvPr id="13" name="Graphic 12" descr="Magnifying glass outline">
            <a:extLst>
              <a:ext uri="{FF2B5EF4-FFF2-40B4-BE49-F238E27FC236}">
                <a16:creationId xmlns:a16="http://schemas.microsoft.com/office/drawing/2014/main" id="{A3761184-CA9C-4872-5C20-68CE531A92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204" y="1869770"/>
            <a:ext cx="914400" cy="914400"/>
          </a:xfrm>
          <a:prstGeom prst="rect">
            <a:avLst/>
          </a:prstGeom>
        </p:spPr>
      </p:pic>
      <p:sp>
        <p:nvSpPr>
          <p:cNvPr id="14" name="Rectangle 13">
            <a:extLst>
              <a:ext uri="{FF2B5EF4-FFF2-40B4-BE49-F238E27FC236}">
                <a16:creationId xmlns:a16="http://schemas.microsoft.com/office/drawing/2014/main" id="{5BC3FE2A-A806-8360-204F-AF34DF2C1894}"/>
              </a:ext>
            </a:extLst>
          </p:cNvPr>
          <p:cNvSpPr/>
          <p:nvPr/>
        </p:nvSpPr>
        <p:spPr>
          <a:xfrm>
            <a:off x="17504229" y="9647853"/>
            <a:ext cx="597159" cy="485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E81A17F5-1EB2-4346-8B3A-69B4A12D10DE}" type="slidenum">
              <a:rPr lang="en-AU" smtClean="0"/>
              <a:t>30</a:t>
            </a:fld>
            <a:endParaRPr lang="en-AU" dirty="0"/>
          </a:p>
        </p:txBody>
      </p:sp>
      <p:sp>
        <p:nvSpPr>
          <p:cNvPr id="15" name="TextBox 14">
            <a:extLst>
              <a:ext uri="{FF2B5EF4-FFF2-40B4-BE49-F238E27FC236}">
                <a16:creationId xmlns:a16="http://schemas.microsoft.com/office/drawing/2014/main" id="{2C2DE917-ADC6-3810-252D-5EC65AB129DF}"/>
              </a:ext>
            </a:extLst>
          </p:cNvPr>
          <p:cNvSpPr txBox="1"/>
          <p:nvPr/>
        </p:nvSpPr>
        <p:spPr>
          <a:xfrm>
            <a:off x="2418839" y="838349"/>
            <a:ext cx="15404703"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Most DVEM participation occurred between 2018 and 2019 </a:t>
            </a:r>
          </a:p>
        </p:txBody>
      </p:sp>
      <p:graphicFrame>
        <p:nvGraphicFramePr>
          <p:cNvPr id="16" name="Chart 15">
            <a:extLst>
              <a:ext uri="{FF2B5EF4-FFF2-40B4-BE49-F238E27FC236}">
                <a16:creationId xmlns:a16="http://schemas.microsoft.com/office/drawing/2014/main" id="{5CB42321-CF2C-B102-62E5-F5AB53C96151}"/>
              </a:ext>
            </a:extLst>
          </p:cNvPr>
          <p:cNvGraphicFramePr>
            <a:graphicFrameLocks/>
          </p:cNvGraphicFramePr>
          <p:nvPr>
            <p:extLst>
              <p:ext uri="{D42A27DB-BD31-4B8C-83A1-F6EECF244321}">
                <p14:modId xmlns:p14="http://schemas.microsoft.com/office/powerpoint/2010/main" val="2374140311"/>
              </p:ext>
            </p:extLst>
          </p:nvPr>
        </p:nvGraphicFramePr>
        <p:xfrm>
          <a:off x="2800719" y="2423885"/>
          <a:ext cx="13498824" cy="6850743"/>
        </p:xfrm>
        <a:graphic>
          <a:graphicData uri="http://schemas.openxmlformats.org/drawingml/2006/chart">
            <c:chart xmlns:c="http://schemas.openxmlformats.org/drawingml/2006/chart" xmlns:r="http://schemas.openxmlformats.org/officeDocument/2006/relationships" r:id="rId9"/>
          </a:graphicData>
        </a:graphic>
      </p:graphicFrame>
      <p:sp>
        <p:nvSpPr>
          <p:cNvPr id="17" name="TextBox 16">
            <a:extLst>
              <a:ext uri="{FF2B5EF4-FFF2-40B4-BE49-F238E27FC236}">
                <a16:creationId xmlns:a16="http://schemas.microsoft.com/office/drawing/2014/main" id="{9A2FD183-EF57-C10E-3959-B7C6F5B7C402}"/>
              </a:ext>
            </a:extLst>
          </p:cNvPr>
          <p:cNvSpPr txBox="1"/>
          <p:nvPr/>
        </p:nvSpPr>
        <p:spPr>
          <a:xfrm>
            <a:off x="2800719" y="1867197"/>
            <a:ext cx="12894854" cy="461665"/>
          </a:xfrm>
          <a:prstGeom prst="rect">
            <a:avLst/>
          </a:prstGeom>
          <a:noFill/>
        </p:spPr>
        <p:txBody>
          <a:bodyPr wrap="square" rtlCol="0">
            <a:spAutoFit/>
          </a:bodyPr>
          <a:lstStyle/>
          <a:p>
            <a:r>
              <a:rPr lang="en-AU" sz="2400" b="1" dirty="0">
                <a:effectLst/>
                <a:latin typeface="Public Sans (NSW) Light" pitchFamily="2" charset="0"/>
                <a:ea typeface="Times New Roman" panose="02020603050405020304" pitchFamily="18" charset="0"/>
                <a:cs typeface="Times New Roman" panose="02020603050405020304" pitchFamily="18" charset="0"/>
              </a:rPr>
              <a:t>Number of DVEM devices in use on the first day of each month, by month and type of device</a:t>
            </a:r>
          </a:p>
        </p:txBody>
      </p:sp>
      <p:cxnSp>
        <p:nvCxnSpPr>
          <p:cNvPr id="3" name="Straight Connector 2">
            <a:extLst>
              <a:ext uri="{FF2B5EF4-FFF2-40B4-BE49-F238E27FC236}">
                <a16:creationId xmlns:a16="http://schemas.microsoft.com/office/drawing/2014/main" id="{9F973393-A39A-55C5-EE88-95FC89D01053}"/>
              </a:ext>
            </a:extLst>
          </p:cNvPr>
          <p:cNvCxnSpPr>
            <a:cxnSpLocks/>
          </p:cNvCxnSpPr>
          <p:nvPr/>
        </p:nvCxnSpPr>
        <p:spPr>
          <a:xfrm flipV="1">
            <a:off x="11296650" y="2423885"/>
            <a:ext cx="0" cy="5177065"/>
          </a:xfrm>
          <a:prstGeom prst="line">
            <a:avLst/>
          </a:prstGeom>
          <a:ln w="28575">
            <a:solidFill>
              <a:srgbClr val="843C0C"/>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488B89-591D-AE51-989C-5F58BE54B506}"/>
              </a:ext>
            </a:extLst>
          </p:cNvPr>
          <p:cNvSpPr txBox="1"/>
          <p:nvPr/>
        </p:nvSpPr>
        <p:spPr>
          <a:xfrm>
            <a:off x="11296650" y="2398574"/>
            <a:ext cx="1008609" cy="400110"/>
          </a:xfrm>
          <a:prstGeom prst="rect">
            <a:avLst/>
          </a:prstGeom>
          <a:noFill/>
          <a:ln>
            <a:noFill/>
          </a:ln>
        </p:spPr>
        <p:txBody>
          <a:bodyPr vert="horz" wrap="none" rtlCol="0">
            <a:spAutoFit/>
          </a:bodyPr>
          <a:lstStyle/>
          <a:p>
            <a:pPr algn="ctr"/>
            <a:r>
              <a:rPr lang="en-AU" sz="2000" b="1" dirty="0">
                <a:solidFill>
                  <a:schemeClr val="accent2">
                    <a:lumMod val="50000"/>
                  </a:schemeClr>
                </a:solidFill>
                <a:latin typeface="Public Sans" pitchFamily="2" charset="0"/>
                <a:cs typeface="Arial" panose="020B0604020202020204" pitchFamily="34" charset="0"/>
              </a:rPr>
              <a:t>COVID</a:t>
            </a:r>
            <a:endParaRPr lang="en-AU" sz="2800" b="1" dirty="0">
              <a:solidFill>
                <a:schemeClr val="accent2">
                  <a:lumMod val="50000"/>
                </a:schemeClr>
              </a:solidFill>
              <a:latin typeface="Public Sans" pitchFamily="2" charset="0"/>
              <a:cs typeface="Arial" panose="020B0604020202020204" pitchFamily="34" charset="0"/>
            </a:endParaRPr>
          </a:p>
        </p:txBody>
      </p:sp>
    </p:spTree>
    <p:extLst>
      <p:ext uri="{BB962C8B-B14F-4D97-AF65-F5344CB8AC3E}">
        <p14:creationId xmlns:p14="http://schemas.microsoft.com/office/powerpoint/2010/main" val="3156336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Table outline">
            <a:extLst>
              <a:ext uri="{FF2B5EF4-FFF2-40B4-BE49-F238E27FC236}">
                <a16:creationId xmlns:a16="http://schemas.microsoft.com/office/drawing/2014/main" id="{DFA2910E-DD9C-9ECF-E17C-F2F4A3692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0836" y="7291792"/>
            <a:ext cx="914400" cy="914400"/>
          </a:xfrm>
          <a:prstGeom prst="rect">
            <a:avLst/>
          </a:prstGeom>
        </p:spPr>
      </p:pic>
      <p:pic>
        <p:nvPicPr>
          <p:cNvPr id="3" name="Graphic 2" descr="Bar chart outline">
            <a:extLst>
              <a:ext uri="{FF2B5EF4-FFF2-40B4-BE49-F238E27FC236}">
                <a16:creationId xmlns:a16="http://schemas.microsoft.com/office/drawing/2014/main" id="{0F085514-0C7E-90AA-149B-077908833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4204" y="4334662"/>
            <a:ext cx="914400" cy="914400"/>
          </a:xfrm>
          <a:prstGeom prst="rect">
            <a:avLst/>
          </a:prstGeom>
        </p:spPr>
      </p:pic>
      <p:pic>
        <p:nvPicPr>
          <p:cNvPr id="4" name="Graphic 3" descr="Magnifying glass outline">
            <a:extLst>
              <a:ext uri="{FF2B5EF4-FFF2-40B4-BE49-F238E27FC236}">
                <a16:creationId xmlns:a16="http://schemas.microsoft.com/office/drawing/2014/main" id="{B39CBC36-6DEF-89BC-3B79-DF3B6C480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204" y="1869770"/>
            <a:ext cx="914400" cy="914400"/>
          </a:xfrm>
          <a:prstGeom prst="rect">
            <a:avLst/>
          </a:prstGeom>
        </p:spPr>
      </p:pic>
      <p:sp>
        <p:nvSpPr>
          <p:cNvPr id="6" name="Rectangle 5">
            <a:extLst>
              <a:ext uri="{FF2B5EF4-FFF2-40B4-BE49-F238E27FC236}">
                <a16:creationId xmlns:a16="http://schemas.microsoft.com/office/drawing/2014/main" id="{D9453968-A660-16D8-BB1E-F6788B363687}"/>
              </a:ext>
            </a:extLst>
          </p:cNvPr>
          <p:cNvSpPr/>
          <p:nvPr/>
        </p:nvSpPr>
        <p:spPr>
          <a:xfrm>
            <a:off x="17504229" y="9647853"/>
            <a:ext cx="597159" cy="485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E81A17F5-1EB2-4346-8B3A-69B4A12D10DE}" type="slidenum">
              <a:rPr lang="en-AU" smtClean="0"/>
              <a:t>31</a:t>
            </a:fld>
            <a:endParaRPr lang="en-AU" dirty="0"/>
          </a:p>
        </p:txBody>
      </p:sp>
      <p:sp>
        <p:nvSpPr>
          <p:cNvPr id="7" name="TextBox 6">
            <a:extLst>
              <a:ext uri="{FF2B5EF4-FFF2-40B4-BE49-F238E27FC236}">
                <a16:creationId xmlns:a16="http://schemas.microsoft.com/office/drawing/2014/main" id="{40D248E7-E4B4-ADF2-EBC7-A3D26326CDFA}"/>
              </a:ext>
            </a:extLst>
          </p:cNvPr>
          <p:cNvSpPr txBox="1"/>
          <p:nvPr/>
        </p:nvSpPr>
        <p:spPr>
          <a:xfrm>
            <a:off x="2418839" y="838349"/>
            <a:ext cx="15404703"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Most DVEM participants were monitored between two to six months</a:t>
            </a:r>
          </a:p>
        </p:txBody>
      </p:sp>
      <p:graphicFrame>
        <p:nvGraphicFramePr>
          <p:cNvPr id="12" name="Chart 11">
            <a:extLst>
              <a:ext uri="{FF2B5EF4-FFF2-40B4-BE49-F238E27FC236}">
                <a16:creationId xmlns:a16="http://schemas.microsoft.com/office/drawing/2014/main" id="{8BD6F8D3-984A-48A9-7CF9-88ADEC78E919}"/>
              </a:ext>
            </a:extLst>
          </p:cNvPr>
          <p:cNvGraphicFramePr>
            <a:graphicFrameLocks/>
          </p:cNvGraphicFramePr>
          <p:nvPr>
            <p:extLst>
              <p:ext uri="{D42A27DB-BD31-4B8C-83A1-F6EECF244321}">
                <p14:modId xmlns:p14="http://schemas.microsoft.com/office/powerpoint/2010/main" val="1601498501"/>
              </p:ext>
            </p:extLst>
          </p:nvPr>
        </p:nvGraphicFramePr>
        <p:xfrm>
          <a:off x="10266665" y="2578864"/>
          <a:ext cx="8500455" cy="583852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A5C928F0-F323-F145-87F7-1A1EF498D1A0}"/>
              </a:ext>
            </a:extLst>
          </p:cNvPr>
          <p:cNvGraphicFramePr>
            <a:graphicFrameLocks/>
          </p:cNvGraphicFramePr>
          <p:nvPr>
            <p:extLst>
              <p:ext uri="{D42A27DB-BD31-4B8C-83A1-F6EECF244321}">
                <p14:modId xmlns:p14="http://schemas.microsoft.com/office/powerpoint/2010/main" val="823888784"/>
              </p:ext>
            </p:extLst>
          </p:nvPr>
        </p:nvGraphicFramePr>
        <p:xfrm>
          <a:off x="2719089" y="2578706"/>
          <a:ext cx="6831311" cy="5838523"/>
        </p:xfrm>
        <a:graphic>
          <a:graphicData uri="http://schemas.openxmlformats.org/drawingml/2006/chart">
            <c:chart xmlns:c="http://schemas.openxmlformats.org/drawingml/2006/chart" xmlns:r="http://schemas.openxmlformats.org/officeDocument/2006/relationships" r:id="rId10"/>
          </a:graphicData>
        </a:graphic>
      </p:graphicFrame>
      <p:sp>
        <p:nvSpPr>
          <p:cNvPr id="16" name="TextBox 15">
            <a:extLst>
              <a:ext uri="{FF2B5EF4-FFF2-40B4-BE49-F238E27FC236}">
                <a16:creationId xmlns:a16="http://schemas.microsoft.com/office/drawing/2014/main" id="{F31EA6CE-F52B-9479-EA69-55CFB3BFE359}"/>
              </a:ext>
            </a:extLst>
          </p:cNvPr>
          <p:cNvSpPr txBox="1"/>
          <p:nvPr/>
        </p:nvSpPr>
        <p:spPr>
          <a:xfrm>
            <a:off x="2800719" y="1821030"/>
            <a:ext cx="6343281" cy="830997"/>
          </a:xfrm>
          <a:prstGeom prst="rect">
            <a:avLst/>
          </a:prstGeom>
          <a:noFill/>
        </p:spPr>
        <p:txBody>
          <a:bodyPr wrap="square" rtlCol="0">
            <a:spAutoFit/>
          </a:bodyPr>
          <a:lstStyle/>
          <a:p>
            <a:pPr algn="l" rtl="0">
              <a:defRPr sz="2400" b="0" i="0" u="none" strike="noStrike" kern="1200" spc="0" baseline="0">
                <a:solidFill>
                  <a:prstClr val="black"/>
                </a:solidFill>
                <a:latin typeface="Public Sans (NSW) Light" pitchFamily="2" charset="0"/>
                <a:ea typeface="+mn-ea"/>
                <a:cs typeface="+mn-cs"/>
              </a:defRPr>
            </a:pPr>
            <a:r>
              <a:rPr lang="en-AU" sz="2400" b="1" dirty="0">
                <a:solidFill>
                  <a:schemeClr val="tx1"/>
                </a:solidFill>
              </a:rPr>
              <a:t>Proportion of DVEM participants, by length of monitoring</a:t>
            </a:r>
          </a:p>
        </p:txBody>
      </p:sp>
      <p:sp>
        <p:nvSpPr>
          <p:cNvPr id="17" name="TextBox 16">
            <a:extLst>
              <a:ext uri="{FF2B5EF4-FFF2-40B4-BE49-F238E27FC236}">
                <a16:creationId xmlns:a16="http://schemas.microsoft.com/office/drawing/2014/main" id="{9873EFF6-7018-8CA8-89BB-7B70291B3E43}"/>
              </a:ext>
            </a:extLst>
          </p:cNvPr>
          <p:cNvSpPr txBox="1"/>
          <p:nvPr/>
        </p:nvSpPr>
        <p:spPr>
          <a:xfrm>
            <a:off x="10121190" y="1861352"/>
            <a:ext cx="6343281" cy="1200329"/>
          </a:xfrm>
          <a:prstGeom prst="rect">
            <a:avLst/>
          </a:prstGeom>
          <a:noFill/>
        </p:spPr>
        <p:txBody>
          <a:bodyPr wrap="square" rtlCol="0">
            <a:spAutoFit/>
          </a:bodyPr>
          <a:lstStyle/>
          <a:p>
            <a:pPr algn="l" rtl="0">
              <a:defRPr sz="2400" b="0" i="0" u="none" strike="noStrike" kern="1200" spc="0" baseline="0">
                <a:solidFill>
                  <a:prstClr val="black"/>
                </a:solidFill>
                <a:latin typeface="Public Sans (NSW) Light" pitchFamily="2" charset="0"/>
                <a:ea typeface="+mn-ea"/>
                <a:cs typeface="+mn-cs"/>
              </a:defRPr>
            </a:pPr>
            <a:r>
              <a:rPr lang="en-AU" sz="2400" b="1" dirty="0">
                <a:solidFill>
                  <a:schemeClr val="tx1"/>
                </a:solidFill>
              </a:rPr>
              <a:t>Proportion of DVEM participants, by method of exit from the program</a:t>
            </a:r>
          </a:p>
          <a:p>
            <a:pPr algn="l" rtl="0">
              <a:defRPr sz="2400" b="0" i="0" u="none" strike="noStrike" kern="1200" spc="0" baseline="0">
                <a:solidFill>
                  <a:prstClr val="black"/>
                </a:solidFill>
                <a:latin typeface="Public Sans (NSW) Light" pitchFamily="2" charset="0"/>
                <a:ea typeface="+mn-ea"/>
                <a:cs typeface="+mn-cs"/>
              </a:defRPr>
            </a:pPr>
            <a:endParaRPr lang="en-AU" sz="2400" b="1" dirty="0">
              <a:solidFill>
                <a:schemeClr val="tx1"/>
              </a:solidFill>
            </a:endParaRPr>
          </a:p>
        </p:txBody>
      </p:sp>
      <p:sp>
        <p:nvSpPr>
          <p:cNvPr id="20" name="Rectangle 19">
            <a:extLst>
              <a:ext uri="{FF2B5EF4-FFF2-40B4-BE49-F238E27FC236}">
                <a16:creationId xmlns:a16="http://schemas.microsoft.com/office/drawing/2014/main" id="{3EB2F7B2-BEE1-A537-8985-B10B481D8931}"/>
              </a:ext>
            </a:extLst>
          </p:cNvPr>
          <p:cNvSpPr/>
          <p:nvPr/>
        </p:nvSpPr>
        <p:spPr>
          <a:xfrm>
            <a:off x="9245341" y="1511389"/>
            <a:ext cx="8588231" cy="726422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42044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Table outline">
            <a:extLst>
              <a:ext uri="{FF2B5EF4-FFF2-40B4-BE49-F238E27FC236}">
                <a16:creationId xmlns:a16="http://schemas.microsoft.com/office/drawing/2014/main" id="{DFA2910E-DD9C-9ECF-E17C-F2F4A3692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0836" y="7291792"/>
            <a:ext cx="914400" cy="914400"/>
          </a:xfrm>
          <a:prstGeom prst="rect">
            <a:avLst/>
          </a:prstGeom>
        </p:spPr>
      </p:pic>
      <p:pic>
        <p:nvPicPr>
          <p:cNvPr id="3" name="Graphic 2" descr="Bar chart outline">
            <a:extLst>
              <a:ext uri="{FF2B5EF4-FFF2-40B4-BE49-F238E27FC236}">
                <a16:creationId xmlns:a16="http://schemas.microsoft.com/office/drawing/2014/main" id="{0F085514-0C7E-90AA-149B-077908833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4204" y="4334662"/>
            <a:ext cx="914400" cy="914400"/>
          </a:xfrm>
          <a:prstGeom prst="rect">
            <a:avLst/>
          </a:prstGeom>
        </p:spPr>
      </p:pic>
      <p:pic>
        <p:nvPicPr>
          <p:cNvPr id="4" name="Graphic 3" descr="Magnifying glass outline">
            <a:extLst>
              <a:ext uri="{FF2B5EF4-FFF2-40B4-BE49-F238E27FC236}">
                <a16:creationId xmlns:a16="http://schemas.microsoft.com/office/drawing/2014/main" id="{B39CBC36-6DEF-89BC-3B79-DF3B6C480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204" y="1869770"/>
            <a:ext cx="914400" cy="914400"/>
          </a:xfrm>
          <a:prstGeom prst="rect">
            <a:avLst/>
          </a:prstGeom>
        </p:spPr>
      </p:pic>
      <p:sp>
        <p:nvSpPr>
          <p:cNvPr id="6" name="Rectangle 5">
            <a:extLst>
              <a:ext uri="{FF2B5EF4-FFF2-40B4-BE49-F238E27FC236}">
                <a16:creationId xmlns:a16="http://schemas.microsoft.com/office/drawing/2014/main" id="{D9453968-A660-16D8-BB1E-F6788B363687}"/>
              </a:ext>
            </a:extLst>
          </p:cNvPr>
          <p:cNvSpPr/>
          <p:nvPr/>
        </p:nvSpPr>
        <p:spPr>
          <a:xfrm>
            <a:off x="17504229" y="9647853"/>
            <a:ext cx="597159" cy="485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E81A17F5-1EB2-4346-8B3A-69B4A12D10DE}" type="slidenum">
              <a:rPr lang="en-AU" smtClean="0"/>
              <a:t>32</a:t>
            </a:fld>
            <a:endParaRPr lang="en-AU" dirty="0"/>
          </a:p>
        </p:txBody>
      </p:sp>
      <p:sp>
        <p:nvSpPr>
          <p:cNvPr id="7" name="TextBox 6">
            <a:extLst>
              <a:ext uri="{FF2B5EF4-FFF2-40B4-BE49-F238E27FC236}">
                <a16:creationId xmlns:a16="http://schemas.microsoft.com/office/drawing/2014/main" id="{40D248E7-E4B4-ADF2-EBC7-A3D26326CDFA}"/>
              </a:ext>
            </a:extLst>
          </p:cNvPr>
          <p:cNvSpPr txBox="1"/>
          <p:nvPr/>
        </p:nvSpPr>
        <p:spPr>
          <a:xfrm>
            <a:off x="2418839" y="838349"/>
            <a:ext cx="15404703" cy="461665"/>
          </a:xfrm>
          <a:prstGeom prst="rect">
            <a:avLst/>
          </a:prstGeom>
          <a:noFill/>
        </p:spPr>
        <p:txBody>
          <a:bodyPr wrap="square" rtlCol="0">
            <a:spAutoFit/>
          </a:bodyPr>
          <a:lstStyle/>
          <a:p>
            <a:pPr defTabSz="685800">
              <a:defRPr/>
            </a:pPr>
            <a:r>
              <a:rPr lang="en-AU" sz="2400" dirty="0">
                <a:solidFill>
                  <a:srgbClr val="5F2987"/>
                </a:solidFill>
                <a:latin typeface="Public Sans" pitchFamily="2" charset="0"/>
                <a:ea typeface="Open Sans Semibold" panose="020B0706030804020204" pitchFamily="34" charset="0"/>
                <a:cs typeface="Arial" panose="020B0604020202020204" pitchFamily="34" charset="0"/>
              </a:rPr>
              <a:t>Most DVEM participants exited the program through completion – as their parole order ended. </a:t>
            </a:r>
          </a:p>
        </p:txBody>
      </p:sp>
      <p:graphicFrame>
        <p:nvGraphicFramePr>
          <p:cNvPr id="12" name="Chart 11">
            <a:extLst>
              <a:ext uri="{FF2B5EF4-FFF2-40B4-BE49-F238E27FC236}">
                <a16:creationId xmlns:a16="http://schemas.microsoft.com/office/drawing/2014/main" id="{8BD6F8D3-984A-48A9-7CF9-88ADEC78E919}"/>
              </a:ext>
            </a:extLst>
          </p:cNvPr>
          <p:cNvGraphicFramePr>
            <a:graphicFrameLocks/>
          </p:cNvGraphicFramePr>
          <p:nvPr/>
        </p:nvGraphicFramePr>
        <p:xfrm>
          <a:off x="10266665" y="2578864"/>
          <a:ext cx="8500455" cy="583852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A5C928F0-F323-F145-87F7-1A1EF498D1A0}"/>
              </a:ext>
            </a:extLst>
          </p:cNvPr>
          <p:cNvGraphicFramePr>
            <a:graphicFrameLocks/>
          </p:cNvGraphicFramePr>
          <p:nvPr/>
        </p:nvGraphicFramePr>
        <p:xfrm>
          <a:off x="2719089" y="2578706"/>
          <a:ext cx="6831311" cy="5838523"/>
        </p:xfrm>
        <a:graphic>
          <a:graphicData uri="http://schemas.openxmlformats.org/drawingml/2006/chart">
            <c:chart xmlns:c="http://schemas.openxmlformats.org/drawingml/2006/chart" xmlns:r="http://schemas.openxmlformats.org/officeDocument/2006/relationships" r:id="rId10"/>
          </a:graphicData>
        </a:graphic>
      </p:graphicFrame>
      <p:sp>
        <p:nvSpPr>
          <p:cNvPr id="16" name="TextBox 15">
            <a:extLst>
              <a:ext uri="{FF2B5EF4-FFF2-40B4-BE49-F238E27FC236}">
                <a16:creationId xmlns:a16="http://schemas.microsoft.com/office/drawing/2014/main" id="{F31EA6CE-F52B-9479-EA69-55CFB3BFE359}"/>
              </a:ext>
            </a:extLst>
          </p:cNvPr>
          <p:cNvSpPr txBox="1"/>
          <p:nvPr/>
        </p:nvSpPr>
        <p:spPr>
          <a:xfrm>
            <a:off x="2800719" y="1821030"/>
            <a:ext cx="6343281" cy="830997"/>
          </a:xfrm>
          <a:prstGeom prst="rect">
            <a:avLst/>
          </a:prstGeom>
          <a:noFill/>
        </p:spPr>
        <p:txBody>
          <a:bodyPr wrap="square" rtlCol="0">
            <a:spAutoFit/>
          </a:bodyPr>
          <a:lstStyle/>
          <a:p>
            <a:pPr algn="l" rtl="0">
              <a:defRPr sz="2400" b="0" i="0" u="none" strike="noStrike" kern="1200" spc="0" baseline="0">
                <a:solidFill>
                  <a:prstClr val="black"/>
                </a:solidFill>
                <a:latin typeface="Public Sans (NSW) Light" pitchFamily="2" charset="0"/>
                <a:ea typeface="+mn-ea"/>
                <a:cs typeface="+mn-cs"/>
              </a:defRPr>
            </a:pPr>
            <a:r>
              <a:rPr lang="en-AU" sz="2400" b="1" dirty="0">
                <a:solidFill>
                  <a:schemeClr val="tx1"/>
                </a:solidFill>
              </a:rPr>
              <a:t>Proportion of DVEM participants by days of monitoring</a:t>
            </a:r>
          </a:p>
        </p:txBody>
      </p:sp>
      <p:sp>
        <p:nvSpPr>
          <p:cNvPr id="17" name="TextBox 16">
            <a:extLst>
              <a:ext uri="{FF2B5EF4-FFF2-40B4-BE49-F238E27FC236}">
                <a16:creationId xmlns:a16="http://schemas.microsoft.com/office/drawing/2014/main" id="{9873EFF6-7018-8CA8-89BB-7B70291B3E43}"/>
              </a:ext>
            </a:extLst>
          </p:cNvPr>
          <p:cNvSpPr txBox="1"/>
          <p:nvPr/>
        </p:nvSpPr>
        <p:spPr>
          <a:xfrm>
            <a:off x="10121190" y="1861352"/>
            <a:ext cx="6343281" cy="1200329"/>
          </a:xfrm>
          <a:prstGeom prst="rect">
            <a:avLst/>
          </a:prstGeom>
          <a:noFill/>
        </p:spPr>
        <p:txBody>
          <a:bodyPr wrap="square" rtlCol="0">
            <a:spAutoFit/>
          </a:bodyPr>
          <a:lstStyle/>
          <a:p>
            <a:pPr algn="l" rtl="0">
              <a:defRPr sz="2400" b="0" i="0" u="none" strike="noStrike" kern="1200" spc="0" baseline="0">
                <a:solidFill>
                  <a:prstClr val="black"/>
                </a:solidFill>
                <a:latin typeface="Public Sans (NSW) Light" pitchFamily="2" charset="0"/>
                <a:ea typeface="+mn-ea"/>
                <a:cs typeface="+mn-cs"/>
              </a:defRPr>
            </a:pPr>
            <a:r>
              <a:rPr lang="en-AU" sz="2400" b="1" dirty="0">
                <a:solidFill>
                  <a:schemeClr val="tx1"/>
                </a:solidFill>
              </a:rPr>
              <a:t>Proportion of DVEM participants, by method of exit from the program</a:t>
            </a:r>
          </a:p>
          <a:p>
            <a:pPr algn="l" rtl="0">
              <a:defRPr sz="2400" b="0" i="0" u="none" strike="noStrike" kern="1200" spc="0" baseline="0">
                <a:solidFill>
                  <a:prstClr val="black"/>
                </a:solidFill>
                <a:latin typeface="Public Sans (NSW) Light" pitchFamily="2" charset="0"/>
                <a:ea typeface="+mn-ea"/>
                <a:cs typeface="+mn-cs"/>
              </a:defRPr>
            </a:pPr>
            <a:endParaRPr lang="en-AU" sz="2400" b="1" dirty="0">
              <a:solidFill>
                <a:schemeClr val="tx1"/>
              </a:solidFill>
            </a:endParaRPr>
          </a:p>
        </p:txBody>
      </p:sp>
      <p:sp>
        <p:nvSpPr>
          <p:cNvPr id="20" name="Rectangle 19">
            <a:extLst>
              <a:ext uri="{FF2B5EF4-FFF2-40B4-BE49-F238E27FC236}">
                <a16:creationId xmlns:a16="http://schemas.microsoft.com/office/drawing/2014/main" id="{3EB2F7B2-BEE1-A537-8985-B10B481D8931}"/>
              </a:ext>
            </a:extLst>
          </p:cNvPr>
          <p:cNvSpPr/>
          <p:nvPr/>
        </p:nvSpPr>
        <p:spPr>
          <a:xfrm>
            <a:off x="2418839" y="1616951"/>
            <a:ext cx="7344218" cy="726422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29879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monitor on someone’s ankle with lines around it indicating sound coming out.">
            <a:extLst>
              <a:ext uri="{FF2B5EF4-FFF2-40B4-BE49-F238E27FC236}">
                <a16:creationId xmlns:a16="http://schemas.microsoft.com/office/drawing/2014/main" id="{81B419E9-75A0-500A-2C7B-E621C2A13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530" y="2252099"/>
            <a:ext cx="9546956" cy="6364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EAC5764-A735-FDE1-7F61-C339B1AF8E00}"/>
              </a:ext>
            </a:extLst>
          </p:cNvPr>
          <p:cNvSpPr>
            <a:spLocks noGrp="1"/>
          </p:cNvSpPr>
          <p:nvPr>
            <p:ph type="body" sz="quarter" idx="12"/>
          </p:nvPr>
        </p:nvSpPr>
        <p:spPr>
          <a:xfrm>
            <a:off x="3138489" y="2233049"/>
            <a:ext cx="6728298" cy="914400"/>
          </a:xfrm>
        </p:spPr>
        <p:txBody>
          <a:bodyPr/>
          <a:lstStyle/>
          <a:p>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The presentation is </a:t>
            </a:r>
            <a:b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structured in four parts</a:t>
            </a:r>
          </a:p>
        </p:txBody>
      </p:sp>
      <p:sp>
        <p:nvSpPr>
          <p:cNvPr id="28" name="Rectangle: Rounded Corners 27">
            <a:extLst>
              <a:ext uri="{FF2B5EF4-FFF2-40B4-BE49-F238E27FC236}">
                <a16:creationId xmlns:a16="http://schemas.microsoft.com/office/drawing/2014/main" id="{D0346126-8BD2-DD54-1134-FEB3E58A1E09}"/>
              </a:ext>
            </a:extLst>
          </p:cNvPr>
          <p:cNvSpPr/>
          <p:nvPr/>
        </p:nvSpPr>
        <p:spPr>
          <a:xfrm>
            <a:off x="3097627" y="418970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9" name="Rectangle: Rounded Corners 28">
            <a:extLst>
              <a:ext uri="{FF2B5EF4-FFF2-40B4-BE49-F238E27FC236}">
                <a16:creationId xmlns:a16="http://schemas.microsoft.com/office/drawing/2014/main" id="{64AFF1B7-B199-1669-EDD2-2E8036464F21}"/>
              </a:ext>
            </a:extLst>
          </p:cNvPr>
          <p:cNvSpPr/>
          <p:nvPr/>
        </p:nvSpPr>
        <p:spPr>
          <a:xfrm>
            <a:off x="3138489" y="4224338"/>
            <a:ext cx="628649" cy="609601"/>
          </a:xfrm>
          <a:prstGeom prst="roundRect">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1</a:t>
            </a:r>
          </a:p>
        </p:txBody>
      </p:sp>
      <p:sp>
        <p:nvSpPr>
          <p:cNvPr id="30" name="Rectangle: Rounded Corners 29">
            <a:extLst>
              <a:ext uri="{FF2B5EF4-FFF2-40B4-BE49-F238E27FC236}">
                <a16:creationId xmlns:a16="http://schemas.microsoft.com/office/drawing/2014/main" id="{FF5ECEAC-5A0F-13D1-F80D-374991E14CA6}"/>
              </a:ext>
            </a:extLst>
          </p:cNvPr>
          <p:cNvSpPr/>
          <p:nvPr/>
        </p:nvSpPr>
        <p:spPr>
          <a:xfrm>
            <a:off x="3097627" y="509635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Public Sans" pitchFamily="2" charset="0"/>
            </a:endParaRPr>
          </a:p>
        </p:txBody>
      </p:sp>
      <p:sp>
        <p:nvSpPr>
          <p:cNvPr id="31" name="Rectangle: Rounded Corners 30">
            <a:extLst>
              <a:ext uri="{FF2B5EF4-FFF2-40B4-BE49-F238E27FC236}">
                <a16:creationId xmlns:a16="http://schemas.microsoft.com/office/drawing/2014/main" id="{716D5616-F8ED-A39F-303B-BDCCA3609609}"/>
              </a:ext>
            </a:extLst>
          </p:cNvPr>
          <p:cNvSpPr/>
          <p:nvPr/>
        </p:nvSpPr>
        <p:spPr>
          <a:xfrm>
            <a:off x="3138489" y="5130988"/>
            <a:ext cx="628649" cy="609601"/>
          </a:xfrm>
          <a:prstGeom prst="roundRect">
            <a:avLst/>
          </a:prstGeom>
          <a:solidFill>
            <a:srgbClr val="F16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2</a:t>
            </a:r>
          </a:p>
        </p:txBody>
      </p:sp>
      <p:sp>
        <p:nvSpPr>
          <p:cNvPr id="32" name="Rectangle: Rounded Corners 31">
            <a:extLst>
              <a:ext uri="{FF2B5EF4-FFF2-40B4-BE49-F238E27FC236}">
                <a16:creationId xmlns:a16="http://schemas.microsoft.com/office/drawing/2014/main" id="{76DA24B5-153A-E770-D6F7-6863E84CBA7C}"/>
              </a:ext>
            </a:extLst>
          </p:cNvPr>
          <p:cNvSpPr/>
          <p:nvPr/>
        </p:nvSpPr>
        <p:spPr>
          <a:xfrm>
            <a:off x="3097627" y="6005353"/>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3" name="Rectangle: Rounded Corners 32">
            <a:extLst>
              <a:ext uri="{FF2B5EF4-FFF2-40B4-BE49-F238E27FC236}">
                <a16:creationId xmlns:a16="http://schemas.microsoft.com/office/drawing/2014/main" id="{523E8B8B-7717-596D-9B9A-50C0E80072E7}"/>
              </a:ext>
            </a:extLst>
          </p:cNvPr>
          <p:cNvSpPr/>
          <p:nvPr/>
        </p:nvSpPr>
        <p:spPr>
          <a:xfrm>
            <a:off x="3138489" y="6039983"/>
            <a:ext cx="628649" cy="609601"/>
          </a:xfrm>
          <a:prstGeom prst="roundRect">
            <a:avLst/>
          </a:prstGeom>
          <a:solidFill>
            <a:srgbClr val="FBA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3</a:t>
            </a:r>
          </a:p>
        </p:txBody>
      </p:sp>
      <p:sp>
        <p:nvSpPr>
          <p:cNvPr id="34" name="Rectangle: Rounded Corners 33">
            <a:extLst>
              <a:ext uri="{FF2B5EF4-FFF2-40B4-BE49-F238E27FC236}">
                <a16:creationId xmlns:a16="http://schemas.microsoft.com/office/drawing/2014/main" id="{2E9EE8AE-AF46-D08A-101E-D47793BE7883}"/>
              </a:ext>
            </a:extLst>
          </p:cNvPr>
          <p:cNvSpPr/>
          <p:nvPr/>
        </p:nvSpPr>
        <p:spPr>
          <a:xfrm>
            <a:off x="3097627" y="6909661"/>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5" name="Rectangle: Rounded Corners 34">
            <a:extLst>
              <a:ext uri="{FF2B5EF4-FFF2-40B4-BE49-F238E27FC236}">
                <a16:creationId xmlns:a16="http://schemas.microsoft.com/office/drawing/2014/main" id="{DAE78BF7-058E-BBE8-4E4A-B66DBBD73F47}"/>
              </a:ext>
            </a:extLst>
          </p:cNvPr>
          <p:cNvSpPr/>
          <p:nvPr/>
        </p:nvSpPr>
        <p:spPr>
          <a:xfrm>
            <a:off x="3138489" y="6944291"/>
            <a:ext cx="628649" cy="609601"/>
          </a:xfrm>
          <a:prstGeom prst="roundRect">
            <a:avLst/>
          </a:prstGeom>
          <a:solidFill>
            <a:srgbClr val="45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4</a:t>
            </a:r>
          </a:p>
        </p:txBody>
      </p:sp>
      <p:sp>
        <p:nvSpPr>
          <p:cNvPr id="37" name="TextBox 36">
            <a:extLst>
              <a:ext uri="{FF2B5EF4-FFF2-40B4-BE49-F238E27FC236}">
                <a16:creationId xmlns:a16="http://schemas.microsoft.com/office/drawing/2014/main" id="{1BC209C2-1870-7B1E-E93F-B3B8234C9EAE}"/>
              </a:ext>
            </a:extLst>
          </p:cNvPr>
          <p:cNvSpPr txBox="1"/>
          <p:nvPr/>
        </p:nvSpPr>
        <p:spPr>
          <a:xfrm>
            <a:off x="3942081" y="426752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Background</a:t>
            </a:r>
          </a:p>
        </p:txBody>
      </p:sp>
      <p:sp>
        <p:nvSpPr>
          <p:cNvPr id="38" name="TextBox 37">
            <a:extLst>
              <a:ext uri="{FF2B5EF4-FFF2-40B4-BE49-F238E27FC236}">
                <a16:creationId xmlns:a16="http://schemas.microsoft.com/office/drawing/2014/main" id="{40BC1F09-2D76-2314-F822-0018E8E6F136}"/>
              </a:ext>
            </a:extLst>
          </p:cNvPr>
          <p:cNvSpPr txBox="1"/>
          <p:nvPr/>
        </p:nvSpPr>
        <p:spPr>
          <a:xfrm>
            <a:off x="3942081" y="517417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Program</a:t>
            </a:r>
          </a:p>
        </p:txBody>
      </p:sp>
      <p:sp>
        <p:nvSpPr>
          <p:cNvPr id="39" name="TextBox 38">
            <a:extLst>
              <a:ext uri="{FF2B5EF4-FFF2-40B4-BE49-F238E27FC236}">
                <a16:creationId xmlns:a16="http://schemas.microsoft.com/office/drawing/2014/main" id="{3FE38F60-2CFC-5C65-7AF9-D46A7CA6F887}"/>
              </a:ext>
            </a:extLst>
          </p:cNvPr>
          <p:cNvSpPr txBox="1"/>
          <p:nvPr/>
        </p:nvSpPr>
        <p:spPr>
          <a:xfrm>
            <a:off x="3942081" y="6083173"/>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Method</a:t>
            </a:r>
          </a:p>
        </p:txBody>
      </p:sp>
      <p:sp>
        <p:nvSpPr>
          <p:cNvPr id="40" name="TextBox 39">
            <a:extLst>
              <a:ext uri="{FF2B5EF4-FFF2-40B4-BE49-F238E27FC236}">
                <a16:creationId xmlns:a16="http://schemas.microsoft.com/office/drawing/2014/main" id="{76B2C04C-9F62-7FDA-96C8-C8B89436A43E}"/>
              </a:ext>
            </a:extLst>
          </p:cNvPr>
          <p:cNvSpPr txBox="1"/>
          <p:nvPr/>
        </p:nvSpPr>
        <p:spPr>
          <a:xfrm>
            <a:off x="3942081" y="6987481"/>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Results</a:t>
            </a:r>
          </a:p>
        </p:txBody>
      </p:sp>
      <p:sp>
        <p:nvSpPr>
          <p:cNvPr id="2" name="Rectangle 1">
            <a:extLst>
              <a:ext uri="{FF2B5EF4-FFF2-40B4-BE49-F238E27FC236}">
                <a16:creationId xmlns:a16="http://schemas.microsoft.com/office/drawing/2014/main" id="{9FCB1F64-CA43-0181-D955-608A712DAE5A}"/>
              </a:ext>
            </a:extLst>
          </p:cNvPr>
          <p:cNvSpPr/>
          <p:nvPr/>
        </p:nvSpPr>
        <p:spPr>
          <a:xfrm>
            <a:off x="2423574" y="6765098"/>
            <a:ext cx="6387213" cy="184295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40B2455B-7C50-209A-7777-92B45316A998}"/>
              </a:ext>
            </a:extLst>
          </p:cNvPr>
          <p:cNvSpPr/>
          <p:nvPr/>
        </p:nvSpPr>
        <p:spPr>
          <a:xfrm>
            <a:off x="2423574" y="4108822"/>
            <a:ext cx="6387213" cy="184295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21162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461CBBB-2619-015C-4036-9ECF228C131E}"/>
              </a:ext>
            </a:extLst>
          </p:cNvPr>
          <p:cNvSpPr/>
          <p:nvPr/>
        </p:nvSpPr>
        <p:spPr>
          <a:xfrm>
            <a:off x="9619488" y="1900224"/>
            <a:ext cx="7717536" cy="7954069"/>
          </a:xfrm>
          <a:prstGeom prst="roundRect">
            <a:avLst/>
          </a:prstGeom>
          <a:solidFill>
            <a:schemeClr val="bg1">
              <a:lumMod val="9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5" name="Rectangle: Rounded Corners 4">
            <a:extLst>
              <a:ext uri="{FF2B5EF4-FFF2-40B4-BE49-F238E27FC236}">
                <a16:creationId xmlns:a16="http://schemas.microsoft.com/office/drawing/2014/main" id="{F0FAE4F4-ABD3-5377-413A-7101F3F26F38}"/>
              </a:ext>
            </a:extLst>
          </p:cNvPr>
          <p:cNvSpPr/>
          <p:nvPr/>
        </p:nvSpPr>
        <p:spPr>
          <a:xfrm>
            <a:off x="2214507" y="1900224"/>
            <a:ext cx="7404981" cy="7954069"/>
          </a:xfrm>
          <a:prstGeom prst="roundRect">
            <a:avLst/>
          </a:prstGeom>
          <a:solidFill>
            <a:schemeClr val="bg1"/>
          </a:solidFill>
          <a:ln w="146050">
            <a:solidFill>
              <a:srgbClr val="7A7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aphicFrame>
        <p:nvGraphicFramePr>
          <p:cNvPr id="8" name="Diagram 7">
            <a:extLst>
              <a:ext uri="{FF2B5EF4-FFF2-40B4-BE49-F238E27FC236}">
                <a16:creationId xmlns:a16="http://schemas.microsoft.com/office/drawing/2014/main" id="{1A3963EB-3F32-148F-2D08-FB504E053C60}"/>
              </a:ext>
            </a:extLst>
          </p:cNvPr>
          <p:cNvGraphicFramePr/>
          <p:nvPr>
            <p:extLst>
              <p:ext uri="{D42A27DB-BD31-4B8C-83A1-F6EECF244321}">
                <p14:modId xmlns:p14="http://schemas.microsoft.com/office/powerpoint/2010/main" val="4275038908"/>
              </p:ext>
            </p:extLst>
          </p:nvPr>
        </p:nvGraphicFramePr>
        <p:xfrm>
          <a:off x="2841601" y="2124451"/>
          <a:ext cx="6564099" cy="7353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Police male with solid fill">
            <a:extLst>
              <a:ext uri="{FF2B5EF4-FFF2-40B4-BE49-F238E27FC236}">
                <a16:creationId xmlns:a16="http://schemas.microsoft.com/office/drawing/2014/main" id="{18F65C6D-DBFB-6DBF-3115-CB57FE6139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72417" y="8356296"/>
            <a:ext cx="664723" cy="664723"/>
          </a:xfrm>
          <a:prstGeom prst="rect">
            <a:avLst/>
          </a:prstGeom>
        </p:spPr>
      </p:pic>
      <p:grpSp>
        <p:nvGrpSpPr>
          <p:cNvPr id="10" name="Group 9">
            <a:extLst>
              <a:ext uri="{FF2B5EF4-FFF2-40B4-BE49-F238E27FC236}">
                <a16:creationId xmlns:a16="http://schemas.microsoft.com/office/drawing/2014/main" id="{3DC63DC3-64C0-E203-B65B-56B23E8D09CA}"/>
              </a:ext>
            </a:extLst>
          </p:cNvPr>
          <p:cNvGrpSpPr/>
          <p:nvPr/>
        </p:nvGrpSpPr>
        <p:grpSpPr>
          <a:xfrm>
            <a:off x="10483241" y="2351889"/>
            <a:ext cx="6066577" cy="2653664"/>
            <a:chOff x="10757562" y="2367129"/>
            <a:chExt cx="6387438" cy="2653664"/>
          </a:xfrm>
        </p:grpSpPr>
        <p:grpSp>
          <p:nvGrpSpPr>
            <p:cNvPr id="11" name="Group 10">
              <a:extLst>
                <a:ext uri="{FF2B5EF4-FFF2-40B4-BE49-F238E27FC236}">
                  <a16:creationId xmlns:a16="http://schemas.microsoft.com/office/drawing/2014/main" id="{31CD7522-10E9-DCEA-8878-B330FFB19C9F}"/>
                </a:ext>
              </a:extLst>
            </p:cNvPr>
            <p:cNvGrpSpPr/>
            <p:nvPr/>
          </p:nvGrpSpPr>
          <p:grpSpPr>
            <a:xfrm>
              <a:off x="10757562" y="2367129"/>
              <a:ext cx="6387438" cy="2653664"/>
              <a:chOff x="6263639" y="1494788"/>
              <a:chExt cx="3920490" cy="1769109"/>
            </a:xfrm>
            <a:solidFill>
              <a:schemeClr val="bg1"/>
            </a:solidFill>
          </p:grpSpPr>
          <p:sp>
            <p:nvSpPr>
              <p:cNvPr id="24" name="Shape">
                <a:extLst>
                  <a:ext uri="{FF2B5EF4-FFF2-40B4-BE49-F238E27FC236}">
                    <a16:creationId xmlns:a16="http://schemas.microsoft.com/office/drawing/2014/main" id="{2E011B08-8D04-9BEC-DB2C-71F42AF39056}"/>
                  </a:ext>
                </a:extLst>
              </p:cNvPr>
              <p:cNvSpPr/>
              <p:nvPr/>
            </p:nvSpPr>
            <p:spPr>
              <a:xfrm>
                <a:off x="62636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noFill/>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latin typeface="Public Sans" pitchFamily="2" charset="0"/>
                </a:endParaRPr>
              </a:p>
            </p:txBody>
          </p:sp>
          <p:sp>
            <p:nvSpPr>
              <p:cNvPr id="25" name="Shape">
                <a:extLst>
                  <a:ext uri="{FF2B5EF4-FFF2-40B4-BE49-F238E27FC236}">
                    <a16:creationId xmlns:a16="http://schemas.microsoft.com/office/drawing/2014/main" id="{414D128D-AF03-306E-EF70-3F6F8C9B97E9}"/>
                  </a:ext>
                </a:extLst>
              </p:cNvPr>
              <p:cNvSpPr/>
              <p:nvPr/>
            </p:nvSpPr>
            <p:spPr>
              <a:xfrm>
                <a:off x="93002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grpFill/>
              <a:ln w="12700">
                <a:noFill/>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latin typeface="Public Sans" pitchFamily="2" charset="0"/>
                </a:endParaRPr>
              </a:p>
            </p:txBody>
          </p:sp>
        </p:grpSp>
        <p:grpSp>
          <p:nvGrpSpPr>
            <p:cNvPr id="17" name="Group 16">
              <a:extLst>
                <a:ext uri="{FF2B5EF4-FFF2-40B4-BE49-F238E27FC236}">
                  <a16:creationId xmlns:a16="http://schemas.microsoft.com/office/drawing/2014/main" id="{DD2B5518-E447-111B-AD6D-B9872A430F68}"/>
                </a:ext>
              </a:extLst>
            </p:cNvPr>
            <p:cNvGrpSpPr/>
            <p:nvPr/>
          </p:nvGrpSpPr>
          <p:grpSpPr>
            <a:xfrm>
              <a:off x="11176390" y="2699946"/>
              <a:ext cx="5522257" cy="1386073"/>
              <a:chOff x="332934" y="2617046"/>
              <a:chExt cx="3723634" cy="924048"/>
            </a:xfrm>
            <a:solidFill>
              <a:schemeClr val="bg1"/>
            </a:solidFill>
          </p:grpSpPr>
          <p:sp>
            <p:nvSpPr>
              <p:cNvPr id="22" name="TextBox 21">
                <a:extLst>
                  <a:ext uri="{FF2B5EF4-FFF2-40B4-BE49-F238E27FC236}">
                    <a16:creationId xmlns:a16="http://schemas.microsoft.com/office/drawing/2014/main" id="{C03805B8-0365-7FFF-4385-56A5DBE4D650}"/>
                  </a:ext>
                </a:extLst>
              </p:cNvPr>
              <p:cNvSpPr txBox="1"/>
              <p:nvPr/>
            </p:nvSpPr>
            <p:spPr>
              <a:xfrm>
                <a:off x="332935" y="2617046"/>
                <a:ext cx="2934321" cy="389850"/>
              </a:xfrm>
              <a:prstGeom prst="rect">
                <a:avLst/>
              </a:prstGeom>
              <a:grpFill/>
              <a:ln>
                <a:solidFill>
                  <a:schemeClr val="bg1"/>
                </a:solidFill>
              </a:ln>
            </p:spPr>
            <p:txBody>
              <a:bodyPr wrap="square" lIns="0" rIns="0" rtlCol="0" anchor="b">
                <a:spAutoFit/>
              </a:bodyPr>
              <a:lstStyle/>
              <a:p>
                <a:r>
                  <a:rPr lang="en-US" sz="3200" b="1" noProof="1">
                    <a:solidFill>
                      <a:schemeClr val="bg2">
                        <a:lumMod val="25000"/>
                      </a:schemeClr>
                    </a:solidFill>
                    <a:latin typeface="Public Sans" pitchFamily="2" charset="0"/>
                  </a:rPr>
                  <a:t>DVEM participants</a:t>
                </a:r>
              </a:p>
            </p:txBody>
          </p:sp>
          <p:sp>
            <p:nvSpPr>
              <p:cNvPr id="23" name="TextBox 22">
                <a:extLst>
                  <a:ext uri="{FF2B5EF4-FFF2-40B4-BE49-F238E27FC236}">
                    <a16:creationId xmlns:a16="http://schemas.microsoft.com/office/drawing/2014/main" id="{45151417-2E9B-D0C2-4396-111738164E44}"/>
                  </a:ext>
                </a:extLst>
              </p:cNvPr>
              <p:cNvSpPr txBox="1"/>
              <p:nvPr/>
            </p:nvSpPr>
            <p:spPr>
              <a:xfrm>
                <a:off x="332934" y="3028134"/>
                <a:ext cx="3723634" cy="512960"/>
              </a:xfrm>
              <a:prstGeom prst="rect">
                <a:avLst/>
              </a:prstGeom>
              <a:grpFill/>
              <a:ln>
                <a:solidFill>
                  <a:schemeClr val="bg1"/>
                </a:solidFill>
              </a:ln>
            </p:spPr>
            <p:txBody>
              <a:bodyPr wrap="square" lIns="0" rIns="0" rtlCol="0" anchor="t">
                <a:spAutoFit/>
              </a:bodyPr>
              <a:lstStyle/>
              <a:p>
                <a:r>
                  <a:rPr lang="en-AU" sz="2400" b="1" noProof="1">
                    <a:solidFill>
                      <a:schemeClr val="bg2">
                        <a:lumMod val="25000"/>
                      </a:schemeClr>
                    </a:solidFill>
                    <a:latin typeface="Public Sans" pitchFamily="2" charset="0"/>
                  </a:rPr>
                  <a:t>226 </a:t>
                </a:r>
                <a:r>
                  <a:rPr lang="en-AU" sz="2000" noProof="1">
                    <a:solidFill>
                      <a:schemeClr val="bg2">
                        <a:lumMod val="25000"/>
                      </a:schemeClr>
                    </a:solidFill>
                    <a:latin typeface="Public Sans" pitchFamily="2" charset="0"/>
                  </a:rPr>
                  <a:t>parolees placed on the DVEM program between July 2017 and November 2021. </a:t>
                </a:r>
              </a:p>
            </p:txBody>
          </p:sp>
        </p:grpSp>
      </p:grpSp>
      <p:grpSp>
        <p:nvGrpSpPr>
          <p:cNvPr id="39" name="Group 38">
            <a:extLst>
              <a:ext uri="{FF2B5EF4-FFF2-40B4-BE49-F238E27FC236}">
                <a16:creationId xmlns:a16="http://schemas.microsoft.com/office/drawing/2014/main" id="{AFD75E64-2028-FA66-EDE0-394C2F7EC41D}"/>
              </a:ext>
            </a:extLst>
          </p:cNvPr>
          <p:cNvGrpSpPr/>
          <p:nvPr/>
        </p:nvGrpSpPr>
        <p:grpSpPr>
          <a:xfrm>
            <a:off x="10661658" y="5934800"/>
            <a:ext cx="5888160" cy="2781710"/>
            <a:chOff x="11511804" y="5425022"/>
            <a:chExt cx="5633196" cy="2781710"/>
          </a:xfrm>
        </p:grpSpPr>
        <p:grpSp>
          <p:nvGrpSpPr>
            <p:cNvPr id="40" name="Group 39">
              <a:extLst>
                <a:ext uri="{FF2B5EF4-FFF2-40B4-BE49-F238E27FC236}">
                  <a16:creationId xmlns:a16="http://schemas.microsoft.com/office/drawing/2014/main" id="{40D64402-4B24-8E8B-E353-632DE6D6E66B}"/>
                </a:ext>
              </a:extLst>
            </p:cNvPr>
            <p:cNvGrpSpPr/>
            <p:nvPr/>
          </p:nvGrpSpPr>
          <p:grpSpPr>
            <a:xfrm>
              <a:off x="11511804" y="5425022"/>
              <a:ext cx="5633196" cy="2781710"/>
              <a:chOff x="6263639" y="3590288"/>
              <a:chExt cx="3920490" cy="1769109"/>
            </a:xfrm>
            <a:solidFill>
              <a:schemeClr val="bg1"/>
            </a:solidFill>
          </p:grpSpPr>
          <p:sp>
            <p:nvSpPr>
              <p:cNvPr id="44" name="Shape">
                <a:extLst>
                  <a:ext uri="{FF2B5EF4-FFF2-40B4-BE49-F238E27FC236}">
                    <a16:creationId xmlns:a16="http://schemas.microsoft.com/office/drawing/2014/main" id="{2984CD2B-9309-FAAD-D601-237DE3CC78C2}"/>
                  </a:ext>
                </a:extLst>
              </p:cNvPr>
              <p:cNvSpPr/>
              <p:nvPr/>
            </p:nvSpPr>
            <p:spPr>
              <a:xfrm>
                <a:off x="62636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grpFill/>
              <a:ln w="12700">
                <a:noFill/>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latin typeface="Public Sans" pitchFamily="2" charset="0"/>
                </a:endParaRPr>
              </a:p>
            </p:txBody>
          </p:sp>
          <p:sp>
            <p:nvSpPr>
              <p:cNvPr id="45" name="Shape">
                <a:extLst>
                  <a:ext uri="{FF2B5EF4-FFF2-40B4-BE49-F238E27FC236}">
                    <a16:creationId xmlns:a16="http://schemas.microsoft.com/office/drawing/2014/main" id="{7068C0A3-F248-BDE6-2973-A314E55090A1}"/>
                  </a:ext>
                </a:extLst>
              </p:cNvPr>
              <p:cNvSpPr/>
              <p:nvPr/>
            </p:nvSpPr>
            <p:spPr>
              <a:xfrm>
                <a:off x="93002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grpFill/>
              <a:ln w="12700">
                <a:noFill/>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latin typeface="Public Sans" pitchFamily="2" charset="0"/>
                </a:endParaRPr>
              </a:p>
            </p:txBody>
          </p:sp>
        </p:grpSp>
        <p:grpSp>
          <p:nvGrpSpPr>
            <p:cNvPr id="41" name="Group 40">
              <a:extLst>
                <a:ext uri="{FF2B5EF4-FFF2-40B4-BE49-F238E27FC236}">
                  <a16:creationId xmlns:a16="http://schemas.microsoft.com/office/drawing/2014/main" id="{7157CAFC-B651-C8C8-DE01-BD28B591B70D}"/>
                </a:ext>
              </a:extLst>
            </p:cNvPr>
            <p:cNvGrpSpPr/>
            <p:nvPr/>
          </p:nvGrpSpPr>
          <p:grpSpPr>
            <a:xfrm>
              <a:off x="11749544" y="5622183"/>
              <a:ext cx="5198461" cy="1966100"/>
              <a:chOff x="332935" y="2689332"/>
              <a:chExt cx="3330462" cy="1345191"/>
            </a:xfrm>
          </p:grpSpPr>
          <p:sp>
            <p:nvSpPr>
              <p:cNvPr id="42" name="TextBox 41">
                <a:extLst>
                  <a:ext uri="{FF2B5EF4-FFF2-40B4-BE49-F238E27FC236}">
                    <a16:creationId xmlns:a16="http://schemas.microsoft.com/office/drawing/2014/main" id="{78D206D8-391A-538D-0420-FAE797CDFC2C}"/>
                  </a:ext>
                </a:extLst>
              </p:cNvPr>
              <p:cNvSpPr txBox="1"/>
              <p:nvPr/>
            </p:nvSpPr>
            <p:spPr>
              <a:xfrm>
                <a:off x="332936" y="2689332"/>
                <a:ext cx="3330461" cy="400099"/>
              </a:xfrm>
              <a:prstGeom prst="rect">
                <a:avLst/>
              </a:prstGeom>
              <a:noFill/>
            </p:spPr>
            <p:txBody>
              <a:bodyPr wrap="square" lIns="0" rIns="0" rtlCol="0" anchor="b">
                <a:spAutoFit/>
              </a:bodyPr>
              <a:lstStyle/>
              <a:p>
                <a:r>
                  <a:rPr lang="en-US" sz="3200" b="1" noProof="1">
                    <a:solidFill>
                      <a:schemeClr val="bg2">
                        <a:lumMod val="25000"/>
                      </a:schemeClr>
                    </a:solidFill>
                    <a:latin typeface="Public Sans" pitchFamily="2" charset="0"/>
                  </a:rPr>
                  <a:t>Comparator group</a:t>
                </a:r>
              </a:p>
            </p:txBody>
          </p:sp>
          <p:sp>
            <p:nvSpPr>
              <p:cNvPr id="43" name="TextBox 42">
                <a:extLst>
                  <a:ext uri="{FF2B5EF4-FFF2-40B4-BE49-F238E27FC236}">
                    <a16:creationId xmlns:a16="http://schemas.microsoft.com/office/drawing/2014/main" id="{BBB12198-18D4-A8A0-3A5D-A42A3DEF2273}"/>
                  </a:ext>
                </a:extLst>
              </p:cNvPr>
              <p:cNvSpPr txBox="1"/>
              <p:nvPr/>
            </p:nvSpPr>
            <p:spPr>
              <a:xfrm>
                <a:off x="332935" y="3086920"/>
                <a:ext cx="3124515" cy="947603"/>
              </a:xfrm>
              <a:prstGeom prst="rect">
                <a:avLst/>
              </a:prstGeom>
              <a:noFill/>
            </p:spPr>
            <p:txBody>
              <a:bodyPr wrap="square" lIns="0" rIns="0" rtlCol="0" anchor="t">
                <a:spAutoFit/>
              </a:bodyPr>
              <a:lstStyle/>
              <a:p>
                <a:r>
                  <a:rPr lang="en-AU" sz="2400" b="1" noProof="1">
                    <a:solidFill>
                      <a:schemeClr val="bg2">
                        <a:lumMod val="25000"/>
                      </a:schemeClr>
                    </a:solidFill>
                    <a:latin typeface="Public Sans" pitchFamily="2" charset="0"/>
                  </a:rPr>
                  <a:t>768 </a:t>
                </a:r>
                <a:r>
                  <a:rPr lang="en-AU" sz="2000" noProof="1">
                    <a:solidFill>
                      <a:schemeClr val="bg2">
                        <a:lumMod val="25000"/>
                      </a:schemeClr>
                    </a:solidFill>
                    <a:latin typeface="Public Sans" pitchFamily="2" charset="0"/>
                  </a:rPr>
                  <a:t>eligible parolees who were released from prison but not placed on the DVEM or general electronic monitoring between July 2017 and November 2021. </a:t>
                </a:r>
              </a:p>
            </p:txBody>
          </p:sp>
        </p:grpSp>
      </p:grpSp>
      <p:sp>
        <p:nvSpPr>
          <p:cNvPr id="46" name="Isosceles Triangle 45">
            <a:extLst>
              <a:ext uri="{FF2B5EF4-FFF2-40B4-BE49-F238E27FC236}">
                <a16:creationId xmlns:a16="http://schemas.microsoft.com/office/drawing/2014/main" id="{51D40D07-76CB-7BB1-8016-F9EECA6C03F3}"/>
              </a:ext>
            </a:extLst>
          </p:cNvPr>
          <p:cNvSpPr/>
          <p:nvPr/>
        </p:nvSpPr>
        <p:spPr>
          <a:xfrm rot="5400000">
            <a:off x="9142654" y="5116501"/>
            <a:ext cx="1845503" cy="764928"/>
          </a:xfrm>
          <a:prstGeom prst="triangle">
            <a:avLst>
              <a:gd name="adj" fmla="val 51401"/>
            </a:avLst>
          </a:prstGeom>
          <a:solidFill>
            <a:srgbClr val="7A7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47" name="TextBox 46">
            <a:extLst>
              <a:ext uri="{FF2B5EF4-FFF2-40B4-BE49-F238E27FC236}">
                <a16:creationId xmlns:a16="http://schemas.microsoft.com/office/drawing/2014/main" id="{0654F727-7B25-E0D6-3CF9-E09FE0CA9DD9}"/>
              </a:ext>
            </a:extLst>
          </p:cNvPr>
          <p:cNvSpPr txBox="1"/>
          <p:nvPr/>
        </p:nvSpPr>
        <p:spPr>
          <a:xfrm>
            <a:off x="2214507" y="614712"/>
            <a:ext cx="14781764" cy="954107"/>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We linked data from six sources to find a comparison group that met all DVEM eligibility criteria</a:t>
            </a:r>
          </a:p>
        </p:txBody>
      </p:sp>
      <p:pic>
        <p:nvPicPr>
          <p:cNvPr id="48" name="Graphic 84" descr="Gavel">
            <a:extLst>
              <a:ext uri="{FF2B5EF4-FFF2-40B4-BE49-F238E27FC236}">
                <a16:creationId xmlns:a16="http://schemas.microsoft.com/office/drawing/2014/main" id="{BE1F052B-1E75-9496-0BE3-4ACD00AC63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72417" y="2530648"/>
            <a:ext cx="664730" cy="664723"/>
          </a:xfrm>
          <a:prstGeom prst="rect">
            <a:avLst/>
          </a:prstGeom>
        </p:spPr>
      </p:pic>
      <p:pic>
        <p:nvPicPr>
          <p:cNvPr id="49" name="Picture 48">
            <a:extLst>
              <a:ext uri="{FF2B5EF4-FFF2-40B4-BE49-F238E27FC236}">
                <a16:creationId xmlns:a16="http://schemas.microsoft.com/office/drawing/2014/main" id="{425762A5-E184-39B0-1FC6-FE7DEA47EAB4}"/>
              </a:ext>
            </a:extLst>
          </p:cNvPr>
          <p:cNvPicPr>
            <a:picLocks noChangeAspect="1"/>
          </p:cNvPicPr>
          <p:nvPr/>
        </p:nvPicPr>
        <p:blipFill>
          <a:blip r:embed="rId12"/>
          <a:stretch>
            <a:fillRect/>
          </a:stretch>
        </p:blipFill>
        <p:spPr>
          <a:xfrm>
            <a:off x="3833600" y="3791531"/>
            <a:ext cx="508521" cy="508521"/>
          </a:xfrm>
          <a:prstGeom prst="rect">
            <a:avLst/>
          </a:prstGeom>
        </p:spPr>
      </p:pic>
      <p:pic>
        <p:nvPicPr>
          <p:cNvPr id="50" name="Picture 49">
            <a:extLst>
              <a:ext uri="{FF2B5EF4-FFF2-40B4-BE49-F238E27FC236}">
                <a16:creationId xmlns:a16="http://schemas.microsoft.com/office/drawing/2014/main" id="{EC372221-A0E2-7083-A5F6-F0F3FED9887B}"/>
              </a:ext>
            </a:extLst>
          </p:cNvPr>
          <p:cNvPicPr>
            <a:picLocks noChangeAspect="1"/>
          </p:cNvPicPr>
          <p:nvPr/>
        </p:nvPicPr>
        <p:blipFill>
          <a:blip r:embed="rId13"/>
          <a:stretch>
            <a:fillRect/>
          </a:stretch>
        </p:blipFill>
        <p:spPr>
          <a:xfrm>
            <a:off x="4091892" y="4910728"/>
            <a:ext cx="500458" cy="560953"/>
          </a:xfrm>
          <a:prstGeom prst="rect">
            <a:avLst/>
          </a:prstGeom>
        </p:spPr>
      </p:pic>
      <p:pic>
        <p:nvPicPr>
          <p:cNvPr id="51" name="Picture 50">
            <a:extLst>
              <a:ext uri="{FF2B5EF4-FFF2-40B4-BE49-F238E27FC236}">
                <a16:creationId xmlns:a16="http://schemas.microsoft.com/office/drawing/2014/main" id="{97892006-E90B-7B9B-9A7C-C1E738B2CE1E}"/>
              </a:ext>
            </a:extLst>
          </p:cNvPr>
          <p:cNvPicPr>
            <a:picLocks noChangeAspect="1"/>
          </p:cNvPicPr>
          <p:nvPr/>
        </p:nvPicPr>
        <p:blipFill>
          <a:blip r:embed="rId14"/>
          <a:stretch>
            <a:fillRect/>
          </a:stretch>
        </p:blipFill>
        <p:spPr>
          <a:xfrm>
            <a:off x="4009549" y="6035771"/>
            <a:ext cx="696893" cy="691227"/>
          </a:xfrm>
          <a:prstGeom prst="rect">
            <a:avLst/>
          </a:prstGeom>
        </p:spPr>
      </p:pic>
      <p:pic>
        <p:nvPicPr>
          <p:cNvPr id="52" name="Graphic 89" descr="Jail">
            <a:extLst>
              <a:ext uri="{FF2B5EF4-FFF2-40B4-BE49-F238E27FC236}">
                <a16:creationId xmlns:a16="http://schemas.microsoft.com/office/drawing/2014/main" id="{CA84EC69-B045-7CF0-8489-DDC91FC2A2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37140" y="7207400"/>
            <a:ext cx="664733" cy="664722"/>
          </a:xfrm>
          <a:prstGeom prst="rect">
            <a:avLst/>
          </a:prstGeom>
        </p:spPr>
      </p:pic>
    </p:spTree>
    <p:extLst>
      <p:ext uri="{BB962C8B-B14F-4D97-AF65-F5344CB8AC3E}">
        <p14:creationId xmlns:p14="http://schemas.microsoft.com/office/powerpoint/2010/main" val="12397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Delay 16">
            <a:extLst>
              <a:ext uri="{FF2B5EF4-FFF2-40B4-BE49-F238E27FC236}">
                <a16:creationId xmlns:a16="http://schemas.microsoft.com/office/drawing/2014/main" id="{11BF184A-3686-A079-2D70-7C8C5FC8C56E}"/>
              </a:ext>
            </a:extLst>
          </p:cNvPr>
          <p:cNvSpPr/>
          <p:nvPr/>
        </p:nvSpPr>
        <p:spPr>
          <a:xfrm rot="10800000">
            <a:off x="10783652" y="3029879"/>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0" name="Flowchart: Delay 19">
            <a:extLst>
              <a:ext uri="{FF2B5EF4-FFF2-40B4-BE49-F238E27FC236}">
                <a16:creationId xmlns:a16="http://schemas.microsoft.com/office/drawing/2014/main" id="{E4AF206F-1605-6D89-E64F-79C6A09CD38E}"/>
              </a:ext>
            </a:extLst>
          </p:cNvPr>
          <p:cNvSpPr/>
          <p:nvPr/>
        </p:nvSpPr>
        <p:spPr>
          <a:xfrm rot="10800000">
            <a:off x="10783651" y="4678280"/>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4" name="Flowchart: Delay 23">
            <a:extLst>
              <a:ext uri="{FF2B5EF4-FFF2-40B4-BE49-F238E27FC236}">
                <a16:creationId xmlns:a16="http://schemas.microsoft.com/office/drawing/2014/main" id="{A4F11925-9171-980A-21DF-671258F1CD9E}"/>
              </a:ext>
            </a:extLst>
          </p:cNvPr>
          <p:cNvSpPr/>
          <p:nvPr/>
        </p:nvSpPr>
        <p:spPr>
          <a:xfrm rot="10800000">
            <a:off x="10798305" y="6392842"/>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cxnSp>
        <p:nvCxnSpPr>
          <p:cNvPr id="41" name="Straight Connector 40">
            <a:extLst>
              <a:ext uri="{FF2B5EF4-FFF2-40B4-BE49-F238E27FC236}">
                <a16:creationId xmlns:a16="http://schemas.microsoft.com/office/drawing/2014/main" id="{19817C89-05BD-846C-8E76-D86A73F6E6AE}"/>
              </a:ext>
            </a:extLst>
          </p:cNvPr>
          <p:cNvCxnSpPr>
            <a:cxnSpLocks/>
          </p:cNvCxnSpPr>
          <p:nvPr/>
        </p:nvCxnSpPr>
        <p:spPr>
          <a:xfrm flipH="1">
            <a:off x="2931875" y="2450063"/>
            <a:ext cx="13349654" cy="0"/>
          </a:xfrm>
          <a:prstGeom prst="line">
            <a:avLst/>
          </a:prstGeom>
          <a:ln w="38100">
            <a:solidFill>
              <a:srgbClr val="51429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B259027-2D5B-9A6D-902C-EEFBB709F901}"/>
              </a:ext>
            </a:extLst>
          </p:cNvPr>
          <p:cNvCxnSpPr>
            <a:cxnSpLocks/>
          </p:cNvCxnSpPr>
          <p:nvPr/>
        </p:nvCxnSpPr>
        <p:spPr>
          <a:xfrm>
            <a:off x="3155329"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EE95A0-1156-2ADA-BD01-B3E27377A922}"/>
              </a:ext>
            </a:extLst>
          </p:cNvPr>
          <p:cNvCxnSpPr>
            <a:cxnSpLocks/>
          </p:cNvCxnSpPr>
          <p:nvPr/>
        </p:nvCxnSpPr>
        <p:spPr>
          <a:xfrm>
            <a:off x="3859313"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4977F5C2-74A8-A4C2-FD3B-ADAB1509814D}"/>
              </a:ext>
            </a:extLst>
          </p:cNvPr>
          <p:cNvSpPr/>
          <p:nvPr/>
        </p:nvSpPr>
        <p:spPr>
          <a:xfrm>
            <a:off x="3073708" y="894735"/>
            <a:ext cx="696486" cy="1453157"/>
          </a:xfrm>
          <a:custGeom>
            <a:avLst/>
            <a:gdLst>
              <a:gd name="connsiteX0" fmla="*/ 120112 w 600700"/>
              <a:gd name="connsiteY0" fmla="*/ 976893 h 1253308"/>
              <a:gd name="connsiteX1" fmla="*/ 120112 w 600700"/>
              <a:gd name="connsiteY1" fmla="*/ 976893 h 1253308"/>
              <a:gd name="connsiteX2" fmla="*/ 306350 w 600700"/>
              <a:gd name="connsiteY2" fmla="*/ 1167504 h 1253308"/>
              <a:gd name="connsiteX3" fmla="*/ 349089 w 600700"/>
              <a:gd name="connsiteY3" fmla="*/ 1163101 h 1253308"/>
              <a:gd name="connsiteX4" fmla="*/ 471910 w 600700"/>
              <a:gd name="connsiteY4" fmla="*/ 1253309 h 1253308"/>
              <a:gd name="connsiteX5" fmla="*/ 471910 w 600700"/>
              <a:gd name="connsiteY5" fmla="*/ 1253309 h 1253308"/>
              <a:gd name="connsiteX6" fmla="*/ 600700 w 600700"/>
              <a:gd name="connsiteY6" fmla="*/ 1124557 h 1253308"/>
              <a:gd name="connsiteX7" fmla="*/ 600700 w 600700"/>
              <a:gd name="connsiteY7" fmla="*/ 1124538 h 1253308"/>
              <a:gd name="connsiteX8" fmla="*/ 600700 w 600700"/>
              <a:gd name="connsiteY8" fmla="*/ 171694 h 1253308"/>
              <a:gd name="connsiteX9" fmla="*/ 440382 w 600700"/>
              <a:gd name="connsiteY9" fmla="*/ 388 h 1253308"/>
              <a:gd name="connsiteX10" fmla="*/ 428987 w 600700"/>
              <a:gd name="connsiteY10" fmla="*/ 0 h 1253308"/>
              <a:gd name="connsiteX11" fmla="*/ 257971 w 600700"/>
              <a:gd name="connsiteY11" fmla="*/ 160358 h 1253308"/>
              <a:gd name="connsiteX12" fmla="*/ 253553 w 600700"/>
              <a:gd name="connsiteY12" fmla="*/ 161617 h 1253308"/>
              <a:gd name="connsiteX13" fmla="*/ 144048 w 600700"/>
              <a:gd name="connsiteY13" fmla="*/ 364110 h 1253308"/>
              <a:gd name="connsiteX14" fmla="*/ 144064 w 600700"/>
              <a:gd name="connsiteY14" fmla="*/ 364162 h 1253308"/>
              <a:gd name="connsiteX15" fmla="*/ 129549 w 600700"/>
              <a:gd name="connsiteY15" fmla="*/ 372088 h 1253308"/>
              <a:gd name="connsiteX16" fmla="*/ 62441 w 600700"/>
              <a:gd name="connsiteY16" fmla="*/ 642167 h 1253308"/>
              <a:gd name="connsiteX17" fmla="*/ 58124 w 600700"/>
              <a:gd name="connsiteY17" fmla="*/ 933126 h 1253308"/>
              <a:gd name="connsiteX18" fmla="*/ 120112 w 600700"/>
              <a:gd name="connsiteY18" fmla="*/ 976893 h 1253308"/>
              <a:gd name="connsiteX19" fmla="*/ 95637 w 600700"/>
              <a:gd name="connsiteY19" fmla="*/ 622091 h 1253308"/>
              <a:gd name="connsiteX20" fmla="*/ 149548 w 600700"/>
              <a:gd name="connsiteY20" fmla="*/ 405206 h 1253308"/>
              <a:gd name="connsiteX21" fmla="*/ 161175 w 600700"/>
              <a:gd name="connsiteY21" fmla="*/ 398850 h 1253308"/>
              <a:gd name="connsiteX22" fmla="*/ 190534 w 600700"/>
              <a:gd name="connsiteY22" fmla="*/ 384374 h 1253308"/>
              <a:gd name="connsiteX23" fmla="*/ 181213 w 600700"/>
              <a:gd name="connsiteY23" fmla="*/ 353077 h 1253308"/>
              <a:gd name="connsiteX24" fmla="*/ 264637 w 600700"/>
              <a:gd name="connsiteY24" fmla="*/ 198747 h 1253308"/>
              <a:gd name="connsiteX25" fmla="*/ 267990 w 600700"/>
              <a:gd name="connsiteY25" fmla="*/ 197797 h 1253308"/>
              <a:gd name="connsiteX26" fmla="*/ 294829 w 600700"/>
              <a:gd name="connsiteY26" fmla="*/ 190608 h 1253308"/>
              <a:gd name="connsiteX27" fmla="*/ 296651 w 600700"/>
              <a:gd name="connsiteY27" fmla="*/ 162877 h 1253308"/>
              <a:gd name="connsiteX28" fmla="*/ 429006 w 600700"/>
              <a:gd name="connsiteY28" fmla="*/ 38738 h 1253308"/>
              <a:gd name="connsiteX29" fmla="*/ 437843 w 600700"/>
              <a:gd name="connsiteY29" fmla="*/ 39028 h 1253308"/>
              <a:gd name="connsiteX30" fmla="*/ 561943 w 600700"/>
              <a:gd name="connsiteY30" fmla="*/ 171694 h 1253308"/>
              <a:gd name="connsiteX31" fmla="*/ 561943 w 600700"/>
              <a:gd name="connsiteY31" fmla="*/ 1124538 h 1253308"/>
              <a:gd name="connsiteX32" fmla="*/ 471678 w 600700"/>
              <a:gd name="connsiteY32" fmla="*/ 1214532 h 1253308"/>
              <a:gd name="connsiteX33" fmla="*/ 467628 w 600700"/>
              <a:gd name="connsiteY33" fmla="*/ 1214435 h 1253308"/>
              <a:gd name="connsiteX34" fmla="*/ 385153 w 600700"/>
              <a:gd name="connsiteY34" fmla="*/ 1148548 h 1253308"/>
              <a:gd name="connsiteX35" fmla="*/ 375463 w 600700"/>
              <a:gd name="connsiteY35" fmla="*/ 1117542 h 1253308"/>
              <a:gd name="connsiteX36" fmla="*/ 340814 w 600700"/>
              <a:gd name="connsiteY36" fmla="*/ 1125139 h 1253308"/>
              <a:gd name="connsiteX37" fmla="*/ 162350 w 600700"/>
              <a:gd name="connsiteY37" fmla="*/ 1010894 h 1253308"/>
              <a:gd name="connsiteX38" fmla="*/ 158869 w 600700"/>
              <a:gd name="connsiteY38" fmla="*/ 978598 h 1253308"/>
              <a:gd name="connsiteX39" fmla="*/ 158869 w 600700"/>
              <a:gd name="connsiteY39" fmla="*/ 952011 h 1253308"/>
              <a:gd name="connsiteX40" fmla="*/ 136235 w 600700"/>
              <a:gd name="connsiteY40" fmla="*/ 941663 h 1253308"/>
              <a:gd name="connsiteX41" fmla="*/ 53831 w 600700"/>
              <a:gd name="connsiteY41" fmla="*/ 720295 h 1253308"/>
              <a:gd name="connsiteX42" fmla="*/ 89397 w 600700"/>
              <a:gd name="connsiteY42" fmla="*/ 669917 h 1253308"/>
              <a:gd name="connsiteX43" fmla="*/ 111527 w 600700"/>
              <a:gd name="connsiteY43" fmla="*/ 648484 h 12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700" h="1253308">
                <a:moveTo>
                  <a:pt x="120112" y="976893"/>
                </a:moveTo>
                <a:lnTo>
                  <a:pt x="120112" y="976893"/>
                </a:lnTo>
                <a:cubicBezTo>
                  <a:pt x="118905" y="1080958"/>
                  <a:pt x="202285" y="1166297"/>
                  <a:pt x="306350" y="1167504"/>
                </a:cubicBezTo>
                <a:cubicBezTo>
                  <a:pt x="320717" y="1167671"/>
                  <a:pt x="335057" y="1166194"/>
                  <a:pt x="349089" y="1163101"/>
                </a:cubicBezTo>
                <a:cubicBezTo>
                  <a:pt x="365939" y="1216764"/>
                  <a:pt x="415664" y="1253285"/>
                  <a:pt x="471910" y="1253309"/>
                </a:cubicBezTo>
                <a:lnTo>
                  <a:pt x="471910" y="1253309"/>
                </a:lnTo>
                <a:cubicBezTo>
                  <a:pt x="543028" y="1253318"/>
                  <a:pt x="600689" y="1195675"/>
                  <a:pt x="600700" y="1124557"/>
                </a:cubicBezTo>
                <a:cubicBezTo>
                  <a:pt x="600700" y="1124552"/>
                  <a:pt x="600700" y="1124544"/>
                  <a:pt x="600700" y="1124538"/>
                </a:cubicBezTo>
                <a:lnTo>
                  <a:pt x="600700" y="171694"/>
                </a:lnTo>
                <a:cubicBezTo>
                  <a:pt x="600762" y="81264"/>
                  <a:pt x="530618" y="6312"/>
                  <a:pt x="440382" y="388"/>
                </a:cubicBezTo>
                <a:cubicBezTo>
                  <a:pt x="436506" y="130"/>
                  <a:pt x="432708" y="0"/>
                  <a:pt x="428987" y="0"/>
                </a:cubicBezTo>
                <a:cubicBezTo>
                  <a:pt x="338662" y="112"/>
                  <a:pt x="263887" y="70226"/>
                  <a:pt x="257971" y="160358"/>
                </a:cubicBezTo>
                <a:cubicBezTo>
                  <a:pt x="256498" y="160765"/>
                  <a:pt x="255026" y="161172"/>
                  <a:pt x="253553" y="161617"/>
                </a:cubicBezTo>
                <a:cubicBezTo>
                  <a:pt x="167398" y="187296"/>
                  <a:pt x="118370" y="277954"/>
                  <a:pt x="144048" y="364110"/>
                </a:cubicBezTo>
                <a:cubicBezTo>
                  <a:pt x="144054" y="364127"/>
                  <a:pt x="144058" y="364145"/>
                  <a:pt x="144064" y="364162"/>
                </a:cubicBezTo>
                <a:cubicBezTo>
                  <a:pt x="139122" y="366604"/>
                  <a:pt x="134375" y="369259"/>
                  <a:pt x="129549" y="372088"/>
                </a:cubicBezTo>
                <a:cubicBezTo>
                  <a:pt x="36451" y="428146"/>
                  <a:pt x="6408" y="549053"/>
                  <a:pt x="62441" y="642167"/>
                </a:cubicBezTo>
                <a:cubicBezTo>
                  <a:pt x="-19098" y="721321"/>
                  <a:pt x="-21030" y="851587"/>
                  <a:pt x="58124" y="933126"/>
                </a:cubicBezTo>
                <a:cubicBezTo>
                  <a:pt x="75894" y="951431"/>
                  <a:pt x="96914" y="966273"/>
                  <a:pt x="120112" y="976893"/>
                </a:cubicBezTo>
                <a:close/>
                <a:moveTo>
                  <a:pt x="95637" y="622091"/>
                </a:moveTo>
                <a:cubicBezTo>
                  <a:pt x="50750" y="547295"/>
                  <a:pt x="74865" y="450280"/>
                  <a:pt x="149548" y="405206"/>
                </a:cubicBezTo>
                <a:cubicBezTo>
                  <a:pt x="153307" y="402938"/>
                  <a:pt x="157299" y="400787"/>
                  <a:pt x="161175" y="398850"/>
                </a:cubicBezTo>
                <a:lnTo>
                  <a:pt x="190534" y="384374"/>
                </a:lnTo>
                <a:lnTo>
                  <a:pt x="181213" y="353077"/>
                </a:lnTo>
                <a:cubicBezTo>
                  <a:pt x="161718" y="287433"/>
                  <a:pt x="199037" y="218394"/>
                  <a:pt x="264637" y="198747"/>
                </a:cubicBezTo>
                <a:cubicBezTo>
                  <a:pt x="265742" y="198398"/>
                  <a:pt x="266866" y="198088"/>
                  <a:pt x="267990" y="197797"/>
                </a:cubicBezTo>
                <a:lnTo>
                  <a:pt x="294829" y="190608"/>
                </a:lnTo>
                <a:lnTo>
                  <a:pt x="296651" y="162877"/>
                </a:lnTo>
                <a:cubicBezTo>
                  <a:pt x="301331" y="93164"/>
                  <a:pt x="359137" y="38947"/>
                  <a:pt x="429006" y="38738"/>
                </a:cubicBezTo>
                <a:cubicBezTo>
                  <a:pt x="431927" y="38738"/>
                  <a:pt x="434872" y="38835"/>
                  <a:pt x="437843" y="39028"/>
                </a:cubicBezTo>
                <a:cubicBezTo>
                  <a:pt x="507646" y="43765"/>
                  <a:pt x="561870" y="101730"/>
                  <a:pt x="561943" y="171694"/>
                </a:cubicBezTo>
                <a:lnTo>
                  <a:pt x="561943" y="1124538"/>
                </a:lnTo>
                <a:cubicBezTo>
                  <a:pt x="561868" y="1174316"/>
                  <a:pt x="521456" y="1214608"/>
                  <a:pt x="471678" y="1214532"/>
                </a:cubicBezTo>
                <a:cubicBezTo>
                  <a:pt x="470327" y="1214530"/>
                  <a:pt x="468976" y="1214497"/>
                  <a:pt x="467628" y="1214435"/>
                </a:cubicBezTo>
                <a:cubicBezTo>
                  <a:pt x="429855" y="1209916"/>
                  <a:pt x="397902" y="1184391"/>
                  <a:pt x="385153" y="1148548"/>
                </a:cubicBezTo>
                <a:lnTo>
                  <a:pt x="375463" y="1117542"/>
                </a:lnTo>
                <a:lnTo>
                  <a:pt x="340814" y="1125139"/>
                </a:lnTo>
                <a:cubicBezTo>
                  <a:pt x="259985" y="1142872"/>
                  <a:pt x="180085" y="1091724"/>
                  <a:pt x="162350" y="1010894"/>
                </a:cubicBezTo>
                <a:cubicBezTo>
                  <a:pt x="160022" y="1000288"/>
                  <a:pt x="158856" y="989458"/>
                  <a:pt x="158869" y="978598"/>
                </a:cubicBezTo>
                <a:lnTo>
                  <a:pt x="158869" y="952011"/>
                </a:lnTo>
                <a:lnTo>
                  <a:pt x="136235" y="941663"/>
                </a:lnTo>
                <a:cubicBezTo>
                  <a:pt x="52351" y="903289"/>
                  <a:pt x="15458" y="804179"/>
                  <a:pt x="53831" y="720295"/>
                </a:cubicBezTo>
                <a:cubicBezTo>
                  <a:pt x="62457" y="701440"/>
                  <a:pt x="74518" y="684356"/>
                  <a:pt x="89397" y="669917"/>
                </a:cubicBezTo>
                <a:lnTo>
                  <a:pt x="111527" y="648484"/>
                </a:lnTo>
                <a:close/>
              </a:path>
            </a:pathLst>
          </a:custGeom>
          <a:solidFill>
            <a:srgbClr val="B0230C"/>
          </a:solidFill>
          <a:ln w="19348" cap="flat">
            <a:noFill/>
            <a:prstDash val="solid"/>
            <a:miter/>
          </a:ln>
        </p:spPr>
        <p:txBody>
          <a:bodyPr rtlCol="0" anchor="ctr"/>
          <a:lstStyle/>
          <a:p>
            <a:endParaRPr lang="en-AU" dirty="0">
              <a:latin typeface="Public Sans" pitchFamily="2" charset="0"/>
            </a:endParaRPr>
          </a:p>
        </p:txBody>
      </p:sp>
      <p:sp>
        <p:nvSpPr>
          <p:cNvPr id="8" name="Freeform: Shape 7">
            <a:extLst>
              <a:ext uri="{FF2B5EF4-FFF2-40B4-BE49-F238E27FC236}">
                <a16:creationId xmlns:a16="http://schemas.microsoft.com/office/drawing/2014/main" id="{BD256219-5D5F-B7E3-3ABF-E923AA339215}"/>
              </a:ext>
            </a:extLst>
          </p:cNvPr>
          <p:cNvSpPr/>
          <p:nvPr/>
        </p:nvSpPr>
        <p:spPr>
          <a:xfrm>
            <a:off x="3844304" y="894690"/>
            <a:ext cx="696719" cy="1452976"/>
          </a:xfrm>
          <a:custGeom>
            <a:avLst/>
            <a:gdLst>
              <a:gd name="connsiteX0" fmla="*/ 89936 w 600901"/>
              <a:gd name="connsiteY0" fmla="*/ 1247088 h 1253152"/>
              <a:gd name="connsiteX1" fmla="*/ 251396 w 600901"/>
              <a:gd name="connsiteY1" fmla="*/ 1163454 h 1253152"/>
              <a:gd name="connsiteX2" fmla="*/ 251495 w 600901"/>
              <a:gd name="connsiteY2" fmla="*/ 1163140 h 1253152"/>
              <a:gd name="connsiteX3" fmla="*/ 291880 w 600901"/>
              <a:gd name="connsiteY3" fmla="*/ 1167520 h 1253152"/>
              <a:gd name="connsiteX4" fmla="*/ 292093 w 600901"/>
              <a:gd name="connsiteY4" fmla="*/ 1167520 h 1253152"/>
              <a:gd name="connsiteX5" fmla="*/ 480588 w 600901"/>
              <a:gd name="connsiteY5" fmla="*/ 979044 h 1253152"/>
              <a:gd name="connsiteX6" fmla="*/ 480588 w 600901"/>
              <a:gd name="connsiteY6" fmla="*/ 976912 h 1253152"/>
              <a:gd name="connsiteX7" fmla="*/ 582268 w 600901"/>
              <a:gd name="connsiteY7" fmla="*/ 704351 h 1253152"/>
              <a:gd name="connsiteX8" fmla="*/ 538317 w 600901"/>
              <a:gd name="connsiteY8" fmla="*/ 642089 h 1253152"/>
              <a:gd name="connsiteX9" fmla="*/ 546282 w 600901"/>
              <a:gd name="connsiteY9" fmla="*/ 627517 h 1253152"/>
              <a:gd name="connsiteX10" fmla="*/ 456714 w 600901"/>
              <a:gd name="connsiteY10" fmla="*/ 364084 h 1253152"/>
              <a:gd name="connsiteX11" fmla="*/ 457974 w 600901"/>
              <a:gd name="connsiteY11" fmla="*/ 359647 h 1253152"/>
              <a:gd name="connsiteX12" fmla="*/ 342871 w 600901"/>
              <a:gd name="connsiteY12" fmla="*/ 160282 h 1253152"/>
              <a:gd name="connsiteX13" fmla="*/ 342787 w 600901"/>
              <a:gd name="connsiteY13" fmla="*/ 160261 h 1253152"/>
              <a:gd name="connsiteX14" fmla="*/ 171713 w 600901"/>
              <a:gd name="connsiteY14" fmla="*/ 0 h 1253152"/>
              <a:gd name="connsiteX15" fmla="*/ 171713 w 600901"/>
              <a:gd name="connsiteY15" fmla="*/ 0 h 1253152"/>
              <a:gd name="connsiteX16" fmla="*/ 0 w 600901"/>
              <a:gd name="connsiteY16" fmla="*/ 171636 h 1253152"/>
              <a:gd name="connsiteX17" fmla="*/ 0 w 600901"/>
              <a:gd name="connsiteY17" fmla="*/ 171733 h 1253152"/>
              <a:gd name="connsiteX18" fmla="*/ 0 w 600901"/>
              <a:gd name="connsiteY18" fmla="*/ 1124577 h 1253152"/>
              <a:gd name="connsiteX19" fmla="*/ 89936 w 600901"/>
              <a:gd name="connsiteY19" fmla="*/ 1247088 h 1253152"/>
              <a:gd name="connsiteX20" fmla="*/ 38757 w 600901"/>
              <a:gd name="connsiteY20" fmla="*/ 171713 h 1253152"/>
              <a:gd name="connsiteX21" fmla="*/ 171444 w 600901"/>
              <a:gd name="connsiteY21" fmla="*/ 38837 h 1253152"/>
              <a:gd name="connsiteX22" fmla="*/ 304030 w 600901"/>
              <a:gd name="connsiteY22" fmla="*/ 162838 h 1253152"/>
              <a:gd name="connsiteX23" fmla="*/ 305852 w 600901"/>
              <a:gd name="connsiteY23" fmla="*/ 190549 h 1253152"/>
              <a:gd name="connsiteX24" fmla="*/ 332691 w 600901"/>
              <a:gd name="connsiteY24" fmla="*/ 197719 h 1253152"/>
              <a:gd name="connsiteX25" fmla="*/ 420515 w 600901"/>
              <a:gd name="connsiteY25" fmla="*/ 349667 h 1253152"/>
              <a:gd name="connsiteX26" fmla="*/ 419546 w 600901"/>
              <a:gd name="connsiteY26" fmla="*/ 353039 h 1253152"/>
              <a:gd name="connsiteX27" fmla="*/ 410205 w 600901"/>
              <a:gd name="connsiteY27" fmla="*/ 384413 h 1253152"/>
              <a:gd name="connsiteX28" fmla="*/ 439564 w 600901"/>
              <a:gd name="connsiteY28" fmla="*/ 398888 h 1253152"/>
              <a:gd name="connsiteX29" fmla="*/ 511497 w 600901"/>
              <a:gd name="connsiteY29" fmla="*/ 610405 h 1253152"/>
              <a:gd name="connsiteX30" fmla="*/ 505102 w 600901"/>
              <a:gd name="connsiteY30" fmla="*/ 622033 h 1253152"/>
              <a:gd name="connsiteX31" fmla="*/ 489231 w 600901"/>
              <a:gd name="connsiteY31" fmla="*/ 648407 h 1253152"/>
              <a:gd name="connsiteX32" fmla="*/ 508242 w 600901"/>
              <a:gd name="connsiteY32" fmla="*/ 666855 h 1253152"/>
              <a:gd name="connsiteX33" fmla="*/ 518532 w 600901"/>
              <a:gd name="connsiteY33" fmla="*/ 902150 h 1253152"/>
              <a:gd name="connsiteX34" fmla="*/ 464485 w 600901"/>
              <a:gd name="connsiteY34" fmla="*/ 941585 h 1253152"/>
              <a:gd name="connsiteX35" fmla="*/ 441812 w 600901"/>
              <a:gd name="connsiteY35" fmla="*/ 951933 h 1253152"/>
              <a:gd name="connsiteX36" fmla="*/ 441812 w 600901"/>
              <a:gd name="connsiteY36" fmla="*/ 978579 h 1253152"/>
              <a:gd name="connsiteX37" fmla="*/ 292250 w 600901"/>
              <a:gd name="connsiteY37" fmla="*/ 1128648 h 1253152"/>
              <a:gd name="connsiteX38" fmla="*/ 259847 w 600901"/>
              <a:gd name="connsiteY38" fmla="*/ 1125158 h 1253152"/>
              <a:gd name="connsiteX39" fmla="*/ 225256 w 600901"/>
              <a:gd name="connsiteY39" fmla="*/ 1117581 h 1253152"/>
              <a:gd name="connsiteX40" fmla="*/ 215567 w 600901"/>
              <a:gd name="connsiteY40" fmla="*/ 1148199 h 1253152"/>
              <a:gd name="connsiteX41" fmla="*/ 165745 w 600901"/>
              <a:gd name="connsiteY41" fmla="*/ 1206335 h 1253152"/>
              <a:gd name="connsiteX42" fmla="*/ 46745 w 600901"/>
              <a:gd name="connsiteY42" fmla="*/ 1161439 h 1253152"/>
              <a:gd name="connsiteX43" fmla="*/ 38757 w 600901"/>
              <a:gd name="connsiteY43" fmla="*/ 1124577 h 125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901" h="1253152">
                <a:moveTo>
                  <a:pt x="89936" y="1247088"/>
                </a:moveTo>
                <a:cubicBezTo>
                  <a:pt x="157617" y="1268579"/>
                  <a:pt x="229905" y="1231136"/>
                  <a:pt x="251396" y="1163454"/>
                </a:cubicBezTo>
                <a:cubicBezTo>
                  <a:pt x="251429" y="1163349"/>
                  <a:pt x="251462" y="1163245"/>
                  <a:pt x="251495" y="1163140"/>
                </a:cubicBezTo>
                <a:cubicBezTo>
                  <a:pt x="264760" y="1166051"/>
                  <a:pt x="278299" y="1167518"/>
                  <a:pt x="291880" y="1167520"/>
                </a:cubicBezTo>
                <a:lnTo>
                  <a:pt x="292093" y="1167520"/>
                </a:lnTo>
                <a:cubicBezTo>
                  <a:pt x="396079" y="1167254"/>
                  <a:pt x="480311" y="1083029"/>
                  <a:pt x="480588" y="979044"/>
                </a:cubicBezTo>
                <a:lnTo>
                  <a:pt x="480588" y="976912"/>
                </a:lnTo>
                <a:cubicBezTo>
                  <a:pt x="583932" y="929723"/>
                  <a:pt x="629455" y="807695"/>
                  <a:pt x="582268" y="704351"/>
                </a:cubicBezTo>
                <a:cubicBezTo>
                  <a:pt x="571623" y="681040"/>
                  <a:pt x="556717" y="659925"/>
                  <a:pt x="538317" y="642089"/>
                </a:cubicBezTo>
                <a:cubicBezTo>
                  <a:pt x="541185" y="637361"/>
                  <a:pt x="543840" y="632503"/>
                  <a:pt x="546282" y="627517"/>
                </a:cubicBezTo>
                <a:cubicBezTo>
                  <a:pt x="594269" y="530037"/>
                  <a:pt x="554173" y="412112"/>
                  <a:pt x="456714" y="364084"/>
                </a:cubicBezTo>
                <a:cubicBezTo>
                  <a:pt x="457160" y="362612"/>
                  <a:pt x="457586" y="361139"/>
                  <a:pt x="457974" y="359647"/>
                </a:cubicBezTo>
                <a:cubicBezTo>
                  <a:pt x="481241" y="272809"/>
                  <a:pt x="429708" y="183552"/>
                  <a:pt x="342871" y="160282"/>
                </a:cubicBezTo>
                <a:cubicBezTo>
                  <a:pt x="342844" y="160276"/>
                  <a:pt x="342815" y="160268"/>
                  <a:pt x="342787" y="160261"/>
                </a:cubicBezTo>
                <a:cubicBezTo>
                  <a:pt x="336850" y="70133"/>
                  <a:pt x="262037" y="50"/>
                  <a:pt x="171713" y="0"/>
                </a:cubicBezTo>
                <a:lnTo>
                  <a:pt x="171713" y="0"/>
                </a:lnTo>
                <a:cubicBezTo>
                  <a:pt x="76900" y="-21"/>
                  <a:pt x="21" y="76822"/>
                  <a:pt x="0" y="171636"/>
                </a:cubicBezTo>
                <a:cubicBezTo>
                  <a:pt x="0" y="171669"/>
                  <a:pt x="0" y="171700"/>
                  <a:pt x="0" y="171733"/>
                </a:cubicBezTo>
                <a:lnTo>
                  <a:pt x="0" y="1124577"/>
                </a:lnTo>
                <a:cubicBezTo>
                  <a:pt x="114" y="1180637"/>
                  <a:pt x="36486" y="1230182"/>
                  <a:pt x="89936" y="1247088"/>
                </a:cubicBezTo>
                <a:close/>
                <a:moveTo>
                  <a:pt x="38757" y="171713"/>
                </a:moveTo>
                <a:cubicBezTo>
                  <a:pt x="38705" y="98379"/>
                  <a:pt x="98112" y="38889"/>
                  <a:pt x="171444" y="38837"/>
                </a:cubicBezTo>
                <a:cubicBezTo>
                  <a:pt x="241407" y="38786"/>
                  <a:pt x="299405" y="93031"/>
                  <a:pt x="304030" y="162838"/>
                </a:cubicBezTo>
                <a:lnTo>
                  <a:pt x="305852" y="190549"/>
                </a:lnTo>
                <a:lnTo>
                  <a:pt x="332691" y="197719"/>
                </a:lnTo>
                <a:cubicBezTo>
                  <a:pt x="398846" y="215501"/>
                  <a:pt x="438130" y="283468"/>
                  <a:pt x="420515" y="349667"/>
                </a:cubicBezTo>
                <a:cubicBezTo>
                  <a:pt x="420205" y="350791"/>
                  <a:pt x="419895" y="351915"/>
                  <a:pt x="419546" y="353039"/>
                </a:cubicBezTo>
                <a:lnTo>
                  <a:pt x="410205" y="384413"/>
                </a:lnTo>
                <a:lnTo>
                  <a:pt x="439564" y="398888"/>
                </a:lnTo>
                <a:cubicBezTo>
                  <a:pt x="517751" y="437508"/>
                  <a:pt x="549929" y="532126"/>
                  <a:pt x="511497" y="610405"/>
                </a:cubicBezTo>
                <a:cubicBezTo>
                  <a:pt x="509559" y="614281"/>
                  <a:pt x="507389" y="618331"/>
                  <a:pt x="505102" y="622033"/>
                </a:cubicBezTo>
                <a:lnTo>
                  <a:pt x="489231" y="648407"/>
                </a:lnTo>
                <a:lnTo>
                  <a:pt x="508242" y="666855"/>
                </a:lnTo>
                <a:cubicBezTo>
                  <a:pt x="573119" y="730330"/>
                  <a:pt x="577621" y="833253"/>
                  <a:pt x="518532" y="902150"/>
                </a:cubicBezTo>
                <a:cubicBezTo>
                  <a:pt x="503372" y="918819"/>
                  <a:pt x="484985" y="932235"/>
                  <a:pt x="464485" y="941585"/>
                </a:cubicBezTo>
                <a:lnTo>
                  <a:pt x="441812" y="951933"/>
                </a:lnTo>
                <a:lnTo>
                  <a:pt x="441812" y="978579"/>
                </a:lnTo>
                <a:cubicBezTo>
                  <a:pt x="441951" y="1061319"/>
                  <a:pt x="374991" y="1128509"/>
                  <a:pt x="292250" y="1128648"/>
                </a:cubicBezTo>
                <a:cubicBezTo>
                  <a:pt x="281355" y="1128666"/>
                  <a:pt x="270490" y="1127497"/>
                  <a:pt x="259847" y="1125158"/>
                </a:cubicBezTo>
                <a:lnTo>
                  <a:pt x="225256" y="1117581"/>
                </a:lnTo>
                <a:lnTo>
                  <a:pt x="215567" y="1148199"/>
                </a:lnTo>
                <a:cubicBezTo>
                  <a:pt x="206630" y="1173019"/>
                  <a:pt x="188904" y="1193702"/>
                  <a:pt x="165745" y="1206335"/>
                </a:cubicBezTo>
                <a:cubicBezTo>
                  <a:pt x="120486" y="1226799"/>
                  <a:pt x="67207" y="1206697"/>
                  <a:pt x="46745" y="1161439"/>
                </a:cubicBezTo>
                <a:cubicBezTo>
                  <a:pt x="41507" y="1149854"/>
                  <a:pt x="38784" y="1137291"/>
                  <a:pt x="38757" y="1124577"/>
                </a:cubicBezTo>
                <a:close/>
              </a:path>
            </a:pathLst>
          </a:custGeom>
          <a:solidFill>
            <a:srgbClr val="458D7E"/>
          </a:solidFill>
          <a:ln w="19348" cap="flat">
            <a:noFill/>
            <a:prstDash val="solid"/>
            <a:miter/>
          </a:ln>
        </p:spPr>
        <p:txBody>
          <a:bodyPr rtlCol="0" anchor="ctr"/>
          <a:lstStyle/>
          <a:p>
            <a:endParaRPr lang="en-AU" dirty="0">
              <a:latin typeface="Public Sans" pitchFamily="2" charset="0"/>
            </a:endParaRPr>
          </a:p>
        </p:txBody>
      </p:sp>
      <p:pic>
        <p:nvPicPr>
          <p:cNvPr id="16" name="Graphic 15" descr="Question mark with solid fill">
            <a:extLst>
              <a:ext uri="{FF2B5EF4-FFF2-40B4-BE49-F238E27FC236}">
                <a16:creationId xmlns:a16="http://schemas.microsoft.com/office/drawing/2014/main" id="{538C3ADA-141F-6A41-4F0B-0C6E1374C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4641" y="1313401"/>
            <a:ext cx="615553" cy="615553"/>
          </a:xfrm>
          <a:prstGeom prst="rect">
            <a:avLst/>
          </a:prstGeom>
        </p:spPr>
      </p:pic>
      <p:sp>
        <p:nvSpPr>
          <p:cNvPr id="31" name="TextBox 30">
            <a:extLst>
              <a:ext uri="{FF2B5EF4-FFF2-40B4-BE49-F238E27FC236}">
                <a16:creationId xmlns:a16="http://schemas.microsoft.com/office/drawing/2014/main" id="{CB2B4ABB-9B70-39EF-A576-783C34A98E40}"/>
              </a:ext>
            </a:extLst>
          </p:cNvPr>
          <p:cNvSpPr txBox="1"/>
          <p:nvPr/>
        </p:nvSpPr>
        <p:spPr>
          <a:xfrm>
            <a:off x="3782818" y="1246596"/>
            <a:ext cx="696486" cy="830997"/>
          </a:xfrm>
          <a:prstGeom prst="rect">
            <a:avLst/>
          </a:prstGeom>
          <a:noFill/>
        </p:spPr>
        <p:txBody>
          <a:bodyPr vert="horz" wrap="square" rtlCol="0">
            <a:spAutoFit/>
          </a:bodyPr>
          <a:lstStyle/>
          <a:p>
            <a:pPr algn="ctr"/>
            <a:r>
              <a:rPr lang="en-AU" sz="4800" b="1" dirty="0">
                <a:solidFill>
                  <a:srgbClr val="458D7E"/>
                </a:solidFill>
                <a:effectLst/>
                <a:latin typeface="Google Sans"/>
              </a:rPr>
              <a:t>✓</a:t>
            </a:r>
            <a:endParaRPr lang="en-AU" sz="6600" b="1" spc="300" dirty="0">
              <a:solidFill>
                <a:srgbClr val="458D7E"/>
              </a:solidFill>
              <a:latin typeface="Public Sans" pitchFamily="2" charset="0"/>
              <a:cs typeface="Calibri Light" panose="020F0302020204030204" pitchFamily="34" charset="0"/>
            </a:endParaRPr>
          </a:p>
        </p:txBody>
      </p:sp>
      <p:grpSp>
        <p:nvGrpSpPr>
          <p:cNvPr id="74" name="Group 73">
            <a:extLst>
              <a:ext uri="{FF2B5EF4-FFF2-40B4-BE49-F238E27FC236}">
                <a16:creationId xmlns:a16="http://schemas.microsoft.com/office/drawing/2014/main" id="{E232239D-93D2-6007-8941-D3572EE8AC92}"/>
              </a:ext>
            </a:extLst>
          </p:cNvPr>
          <p:cNvGrpSpPr/>
          <p:nvPr/>
        </p:nvGrpSpPr>
        <p:grpSpPr>
          <a:xfrm>
            <a:off x="2931875" y="3006500"/>
            <a:ext cx="6323325" cy="1166796"/>
            <a:chOff x="3594431" y="3884664"/>
            <a:chExt cx="6323325" cy="1166796"/>
          </a:xfrm>
        </p:grpSpPr>
        <p:sp>
          <p:nvSpPr>
            <p:cNvPr id="67" name="Flowchart: Delay 66">
              <a:extLst>
                <a:ext uri="{FF2B5EF4-FFF2-40B4-BE49-F238E27FC236}">
                  <a16:creationId xmlns:a16="http://schemas.microsoft.com/office/drawing/2014/main" id="{2994691C-96E1-D28F-429A-546F1EA45D11}"/>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68" name="Rectangle 67">
              <a:extLst>
                <a:ext uri="{FF2B5EF4-FFF2-40B4-BE49-F238E27FC236}">
                  <a16:creationId xmlns:a16="http://schemas.microsoft.com/office/drawing/2014/main" id="{73CB352B-36DB-1AA4-E5BC-D819E6EC47B1}"/>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tx1"/>
                </a:solidFill>
                <a:latin typeface="Public Sans" pitchFamily="2" charset="0"/>
              </a:endParaRPr>
            </a:p>
          </p:txBody>
        </p:sp>
        <p:sp>
          <p:nvSpPr>
            <p:cNvPr id="69" name="Oval 68">
              <a:extLst>
                <a:ext uri="{FF2B5EF4-FFF2-40B4-BE49-F238E27FC236}">
                  <a16:creationId xmlns:a16="http://schemas.microsoft.com/office/drawing/2014/main" id="{A75EB152-5E7C-2A4B-79D6-E030F3B5EDB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1</a:t>
              </a:r>
            </a:p>
          </p:txBody>
        </p:sp>
      </p:grpSp>
      <p:grpSp>
        <p:nvGrpSpPr>
          <p:cNvPr id="76" name="Group 75">
            <a:extLst>
              <a:ext uri="{FF2B5EF4-FFF2-40B4-BE49-F238E27FC236}">
                <a16:creationId xmlns:a16="http://schemas.microsoft.com/office/drawing/2014/main" id="{9D5715E1-F609-5DDF-CA1E-ECEE09FA15B9}"/>
              </a:ext>
            </a:extLst>
          </p:cNvPr>
          <p:cNvGrpSpPr/>
          <p:nvPr/>
        </p:nvGrpSpPr>
        <p:grpSpPr>
          <a:xfrm>
            <a:off x="2931875" y="4660876"/>
            <a:ext cx="6323325" cy="1166796"/>
            <a:chOff x="3594431" y="3884664"/>
            <a:chExt cx="6323325" cy="1166796"/>
          </a:xfrm>
        </p:grpSpPr>
        <p:sp>
          <p:nvSpPr>
            <p:cNvPr id="77" name="Flowchart: Delay 76">
              <a:extLst>
                <a:ext uri="{FF2B5EF4-FFF2-40B4-BE49-F238E27FC236}">
                  <a16:creationId xmlns:a16="http://schemas.microsoft.com/office/drawing/2014/main" id="{08726642-8E0F-C45B-06A7-7CC6EF8201FE}"/>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8" name="Rectangle 77">
              <a:extLst>
                <a:ext uri="{FF2B5EF4-FFF2-40B4-BE49-F238E27FC236}">
                  <a16:creationId xmlns:a16="http://schemas.microsoft.com/office/drawing/2014/main" id="{E395CC08-2197-7BB5-B5F8-0363E9DA585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9" name="Oval 78">
              <a:extLst>
                <a:ext uri="{FF2B5EF4-FFF2-40B4-BE49-F238E27FC236}">
                  <a16:creationId xmlns:a16="http://schemas.microsoft.com/office/drawing/2014/main" id="{A7AEDD91-BA30-2FF9-635F-7C0FF97F5DE2}"/>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2</a:t>
              </a:r>
            </a:p>
          </p:txBody>
        </p:sp>
      </p:grpSp>
      <p:grpSp>
        <p:nvGrpSpPr>
          <p:cNvPr id="80" name="Group 79">
            <a:extLst>
              <a:ext uri="{FF2B5EF4-FFF2-40B4-BE49-F238E27FC236}">
                <a16:creationId xmlns:a16="http://schemas.microsoft.com/office/drawing/2014/main" id="{3D3CBFE7-70E6-88FE-593A-433A5CCC57CE}"/>
              </a:ext>
            </a:extLst>
          </p:cNvPr>
          <p:cNvGrpSpPr/>
          <p:nvPr/>
        </p:nvGrpSpPr>
        <p:grpSpPr>
          <a:xfrm>
            <a:off x="2931875" y="6365341"/>
            <a:ext cx="6323325" cy="1166796"/>
            <a:chOff x="3594431" y="3884664"/>
            <a:chExt cx="6323325" cy="1166796"/>
          </a:xfrm>
        </p:grpSpPr>
        <p:sp>
          <p:nvSpPr>
            <p:cNvPr id="81" name="Flowchart: Delay 80">
              <a:extLst>
                <a:ext uri="{FF2B5EF4-FFF2-40B4-BE49-F238E27FC236}">
                  <a16:creationId xmlns:a16="http://schemas.microsoft.com/office/drawing/2014/main" id="{777BFF64-661E-44F2-EB77-2E1E80B17770}"/>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2" name="Rectangle 81">
              <a:extLst>
                <a:ext uri="{FF2B5EF4-FFF2-40B4-BE49-F238E27FC236}">
                  <a16:creationId xmlns:a16="http://schemas.microsoft.com/office/drawing/2014/main" id="{EF4E1CF3-FC38-F873-9908-2F875CB6317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3" name="Oval 82">
              <a:extLst>
                <a:ext uri="{FF2B5EF4-FFF2-40B4-BE49-F238E27FC236}">
                  <a16:creationId xmlns:a16="http://schemas.microsoft.com/office/drawing/2014/main" id="{38A10005-1A02-DCC7-5BC1-7459445DAE5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3</a:t>
              </a:r>
            </a:p>
          </p:txBody>
        </p:sp>
      </p:grpSp>
      <p:grpSp>
        <p:nvGrpSpPr>
          <p:cNvPr id="84" name="Group 83">
            <a:extLst>
              <a:ext uri="{FF2B5EF4-FFF2-40B4-BE49-F238E27FC236}">
                <a16:creationId xmlns:a16="http://schemas.microsoft.com/office/drawing/2014/main" id="{94E2FFFE-B128-23C5-1D3E-845D71B7DFE3}"/>
              </a:ext>
            </a:extLst>
          </p:cNvPr>
          <p:cNvGrpSpPr/>
          <p:nvPr/>
        </p:nvGrpSpPr>
        <p:grpSpPr>
          <a:xfrm>
            <a:off x="2931875" y="8013922"/>
            <a:ext cx="6323325" cy="1166796"/>
            <a:chOff x="3594431" y="3884664"/>
            <a:chExt cx="6323325" cy="1166796"/>
          </a:xfrm>
        </p:grpSpPr>
        <p:sp>
          <p:nvSpPr>
            <p:cNvPr id="85" name="Flowchart: Delay 84">
              <a:extLst>
                <a:ext uri="{FF2B5EF4-FFF2-40B4-BE49-F238E27FC236}">
                  <a16:creationId xmlns:a16="http://schemas.microsoft.com/office/drawing/2014/main" id="{A6E3D946-4D1F-FBAE-4B1C-F9045F6FB589}"/>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6" name="Rectangle 85">
              <a:extLst>
                <a:ext uri="{FF2B5EF4-FFF2-40B4-BE49-F238E27FC236}">
                  <a16:creationId xmlns:a16="http://schemas.microsoft.com/office/drawing/2014/main" id="{F5C744EF-9BC8-647E-880E-13C91B241B17}"/>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7" name="Oval 86">
              <a:extLst>
                <a:ext uri="{FF2B5EF4-FFF2-40B4-BE49-F238E27FC236}">
                  <a16:creationId xmlns:a16="http://schemas.microsoft.com/office/drawing/2014/main" id="{BEE4C705-8BB8-FDCE-020B-A443239571ED}"/>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4</a:t>
              </a:r>
            </a:p>
          </p:txBody>
        </p:sp>
      </p:grpSp>
      <p:grpSp>
        <p:nvGrpSpPr>
          <p:cNvPr id="88" name="Group 87">
            <a:extLst>
              <a:ext uri="{FF2B5EF4-FFF2-40B4-BE49-F238E27FC236}">
                <a16:creationId xmlns:a16="http://schemas.microsoft.com/office/drawing/2014/main" id="{CBC33F92-A8C9-5004-1371-9CBF7F95B37E}"/>
              </a:ext>
            </a:extLst>
          </p:cNvPr>
          <p:cNvGrpSpPr/>
          <p:nvPr/>
        </p:nvGrpSpPr>
        <p:grpSpPr>
          <a:xfrm>
            <a:off x="11448557" y="3027809"/>
            <a:ext cx="5065500" cy="1157931"/>
            <a:chOff x="4129769" y="3893529"/>
            <a:chExt cx="5787987" cy="1157931"/>
          </a:xfrm>
        </p:grpSpPr>
        <p:sp>
          <p:nvSpPr>
            <p:cNvPr id="89" name="Flowchart: Delay 88">
              <a:extLst>
                <a:ext uri="{FF2B5EF4-FFF2-40B4-BE49-F238E27FC236}">
                  <a16:creationId xmlns:a16="http://schemas.microsoft.com/office/drawing/2014/main" id="{68278BED-D1DA-5D2F-4C69-5A32EB6407B2}"/>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0" name="Rectangle 89">
              <a:extLst>
                <a:ext uri="{FF2B5EF4-FFF2-40B4-BE49-F238E27FC236}">
                  <a16:creationId xmlns:a16="http://schemas.microsoft.com/office/drawing/2014/main" id="{C6D84147-3FFE-9642-100E-1802DAFED72D}"/>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2" name="Group 91">
            <a:extLst>
              <a:ext uri="{FF2B5EF4-FFF2-40B4-BE49-F238E27FC236}">
                <a16:creationId xmlns:a16="http://schemas.microsoft.com/office/drawing/2014/main" id="{57036567-3DF0-1A56-EDAB-9F93C6468809}"/>
              </a:ext>
            </a:extLst>
          </p:cNvPr>
          <p:cNvGrpSpPr/>
          <p:nvPr/>
        </p:nvGrpSpPr>
        <p:grpSpPr>
          <a:xfrm>
            <a:off x="11448557" y="4682185"/>
            <a:ext cx="5065500" cy="1157931"/>
            <a:chOff x="4129769" y="3893529"/>
            <a:chExt cx="5787987" cy="1157931"/>
          </a:xfrm>
        </p:grpSpPr>
        <p:sp>
          <p:nvSpPr>
            <p:cNvPr id="93" name="Flowchart: Delay 92">
              <a:extLst>
                <a:ext uri="{FF2B5EF4-FFF2-40B4-BE49-F238E27FC236}">
                  <a16:creationId xmlns:a16="http://schemas.microsoft.com/office/drawing/2014/main" id="{23AAB417-D9C6-469C-59DF-ECE2A5EDC538}"/>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4" name="Rectangle 93">
              <a:extLst>
                <a:ext uri="{FF2B5EF4-FFF2-40B4-BE49-F238E27FC236}">
                  <a16:creationId xmlns:a16="http://schemas.microsoft.com/office/drawing/2014/main" id="{CA1D6AC2-1488-CEB4-2BDB-7FB68FA4E56E}"/>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6" name="Group 95">
            <a:extLst>
              <a:ext uri="{FF2B5EF4-FFF2-40B4-BE49-F238E27FC236}">
                <a16:creationId xmlns:a16="http://schemas.microsoft.com/office/drawing/2014/main" id="{3AD87564-12EC-8DC7-B994-99FC67022A89}"/>
              </a:ext>
            </a:extLst>
          </p:cNvPr>
          <p:cNvGrpSpPr/>
          <p:nvPr/>
        </p:nvGrpSpPr>
        <p:grpSpPr>
          <a:xfrm>
            <a:off x="11448557" y="6386650"/>
            <a:ext cx="5065500" cy="1157931"/>
            <a:chOff x="4129769" y="3893529"/>
            <a:chExt cx="5787987" cy="1157931"/>
          </a:xfrm>
        </p:grpSpPr>
        <p:sp>
          <p:nvSpPr>
            <p:cNvPr id="97" name="Flowchart: Delay 96">
              <a:extLst>
                <a:ext uri="{FF2B5EF4-FFF2-40B4-BE49-F238E27FC236}">
                  <a16:creationId xmlns:a16="http://schemas.microsoft.com/office/drawing/2014/main" id="{C7B68A46-7C6D-359C-6952-D085B21FB406}"/>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8" name="Rectangle 97">
              <a:extLst>
                <a:ext uri="{FF2B5EF4-FFF2-40B4-BE49-F238E27FC236}">
                  <a16:creationId xmlns:a16="http://schemas.microsoft.com/office/drawing/2014/main" id="{C8A26C71-0BAC-5EE5-79BC-153C1E984832}"/>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sp>
        <p:nvSpPr>
          <p:cNvPr id="104" name="TextBox 103">
            <a:extLst>
              <a:ext uri="{FF2B5EF4-FFF2-40B4-BE49-F238E27FC236}">
                <a16:creationId xmlns:a16="http://schemas.microsoft.com/office/drawing/2014/main" id="{48066955-E2D2-74CC-7D47-1C0DA53BB3F3}"/>
              </a:ext>
            </a:extLst>
          </p:cNvPr>
          <p:cNvSpPr txBox="1"/>
          <p:nvPr/>
        </p:nvSpPr>
        <p:spPr>
          <a:xfrm>
            <a:off x="4176871" y="3231520"/>
            <a:ext cx="425949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DVEM participants are higher risk </a:t>
            </a:r>
          </a:p>
          <a:p>
            <a:r>
              <a:rPr lang="en-AU" sz="2000" dirty="0">
                <a:latin typeface="Public Sans" pitchFamily="2" charset="0"/>
                <a:cs typeface="Arial" panose="020B0604020202020204" pitchFamily="34" charset="0"/>
              </a:rPr>
              <a:t>than the comparator group</a:t>
            </a:r>
          </a:p>
        </p:txBody>
      </p:sp>
      <p:sp>
        <p:nvSpPr>
          <p:cNvPr id="105" name="TextBox 104">
            <a:extLst>
              <a:ext uri="{FF2B5EF4-FFF2-40B4-BE49-F238E27FC236}">
                <a16:creationId xmlns:a16="http://schemas.microsoft.com/office/drawing/2014/main" id="{91097CED-74FD-CD29-1E16-BFD119B920B0}"/>
              </a:ext>
            </a:extLst>
          </p:cNvPr>
          <p:cNvSpPr txBox="1"/>
          <p:nvPr/>
        </p:nvSpPr>
        <p:spPr>
          <a:xfrm>
            <a:off x="11450518" y="3239296"/>
            <a:ext cx="440697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Entropy balancing matching model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to ensure groups are comparable</a:t>
            </a:r>
          </a:p>
        </p:txBody>
      </p:sp>
      <p:sp>
        <p:nvSpPr>
          <p:cNvPr id="106" name="TextBox 105">
            <a:extLst>
              <a:ext uri="{FF2B5EF4-FFF2-40B4-BE49-F238E27FC236}">
                <a16:creationId xmlns:a16="http://schemas.microsoft.com/office/drawing/2014/main" id="{687B408C-6FE8-6CE8-7D5B-1D369C856212}"/>
              </a:ext>
            </a:extLst>
          </p:cNvPr>
          <p:cNvSpPr txBox="1"/>
          <p:nvPr/>
        </p:nvSpPr>
        <p:spPr>
          <a:xfrm>
            <a:off x="4176871" y="4894629"/>
            <a:ext cx="3785011"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COVID lockdowns occurred in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the study period</a:t>
            </a:r>
          </a:p>
        </p:txBody>
      </p:sp>
      <p:sp>
        <p:nvSpPr>
          <p:cNvPr id="107" name="TextBox 106">
            <a:extLst>
              <a:ext uri="{FF2B5EF4-FFF2-40B4-BE49-F238E27FC236}">
                <a16:creationId xmlns:a16="http://schemas.microsoft.com/office/drawing/2014/main" id="{091E3B3B-B069-E851-97A0-8FA18639145E}"/>
              </a:ext>
            </a:extLst>
          </p:cNvPr>
          <p:cNvSpPr txBox="1"/>
          <p:nvPr/>
        </p:nvSpPr>
        <p:spPr>
          <a:xfrm>
            <a:off x="11448557" y="4761300"/>
            <a:ext cx="3869970"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Matching on month of release, </a:t>
            </a:r>
          </a:p>
          <a:p>
            <a:r>
              <a:rPr lang="en-AU" sz="2000" dirty="0">
                <a:latin typeface="Public Sans" pitchFamily="2" charset="0"/>
                <a:cs typeface="Arial" panose="020B0604020202020204" pitchFamily="34" charset="0"/>
              </a:rPr>
              <a:t>controls for COVID period, and </a:t>
            </a:r>
          </a:p>
          <a:p>
            <a:r>
              <a:rPr lang="en-AU" sz="2000" dirty="0">
                <a:latin typeface="Public Sans" pitchFamily="2" charset="0"/>
                <a:cs typeface="Arial" panose="020B0604020202020204" pitchFamily="34" charset="0"/>
              </a:rPr>
              <a:t>robustness tests </a:t>
            </a:r>
          </a:p>
        </p:txBody>
      </p:sp>
      <p:sp>
        <p:nvSpPr>
          <p:cNvPr id="108" name="TextBox 107">
            <a:extLst>
              <a:ext uri="{FF2B5EF4-FFF2-40B4-BE49-F238E27FC236}">
                <a16:creationId xmlns:a16="http://schemas.microsoft.com/office/drawing/2014/main" id="{399242C5-6DD5-88CF-3C34-3A4407C26019}"/>
              </a:ext>
            </a:extLst>
          </p:cNvPr>
          <p:cNvSpPr txBox="1"/>
          <p:nvPr/>
        </p:nvSpPr>
        <p:spPr>
          <a:xfrm>
            <a:off x="4176871" y="6426249"/>
            <a:ext cx="4988866"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want to know about offending </a:t>
            </a:r>
          </a:p>
          <a:p>
            <a:r>
              <a:rPr lang="en-AU" sz="2000" dirty="0">
                <a:latin typeface="Public Sans" pitchFamily="2" charset="0"/>
                <a:cs typeface="Arial" panose="020B0604020202020204" pitchFamily="34" charset="0"/>
              </a:rPr>
              <a:t>outside of the supervision period, and </a:t>
            </a:r>
          </a:p>
          <a:p>
            <a:r>
              <a:rPr lang="en-AU" sz="2000" dirty="0">
                <a:latin typeface="Public Sans" pitchFamily="2" charset="0"/>
                <a:cs typeface="Arial" panose="020B0604020202020204" pitchFamily="34" charset="0"/>
              </a:rPr>
              <a:t>offenders are likely to return to custody</a:t>
            </a:r>
          </a:p>
        </p:txBody>
      </p:sp>
      <p:sp>
        <p:nvSpPr>
          <p:cNvPr id="109" name="TextBox 108">
            <a:extLst>
              <a:ext uri="{FF2B5EF4-FFF2-40B4-BE49-F238E27FC236}">
                <a16:creationId xmlns:a16="http://schemas.microsoft.com/office/drawing/2014/main" id="{5EB87311-15E6-C9D8-BFE8-357411C57916}"/>
              </a:ext>
            </a:extLst>
          </p:cNvPr>
          <p:cNvSpPr txBox="1"/>
          <p:nvPr/>
        </p:nvSpPr>
        <p:spPr>
          <a:xfrm>
            <a:off x="11448557" y="6605913"/>
            <a:ext cx="439094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Assess recidivism outcomes within </a:t>
            </a:r>
          </a:p>
          <a:p>
            <a:r>
              <a:rPr lang="en-AU" sz="2000" dirty="0">
                <a:latin typeface="Public Sans" pitchFamily="2" charset="0"/>
                <a:cs typeface="Arial" panose="020B0604020202020204" pitchFamily="34" charset="0"/>
              </a:rPr>
              <a:t>one year of free time post release</a:t>
            </a:r>
          </a:p>
        </p:txBody>
      </p:sp>
      <p:sp>
        <p:nvSpPr>
          <p:cNvPr id="110" name="TextBox 109">
            <a:extLst>
              <a:ext uri="{FF2B5EF4-FFF2-40B4-BE49-F238E27FC236}">
                <a16:creationId xmlns:a16="http://schemas.microsoft.com/office/drawing/2014/main" id="{72668D4E-46EC-FF08-ABB4-CAC5C9635642}"/>
              </a:ext>
            </a:extLst>
          </p:cNvPr>
          <p:cNvSpPr txBox="1"/>
          <p:nvPr/>
        </p:nvSpPr>
        <p:spPr>
          <a:xfrm>
            <a:off x="4176871" y="8244387"/>
            <a:ext cx="437651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would like to estimate a causal </a:t>
            </a:r>
          </a:p>
          <a:p>
            <a:r>
              <a:rPr lang="en-AU" sz="2000" dirty="0">
                <a:latin typeface="Public Sans" pitchFamily="2" charset="0"/>
                <a:cs typeface="Arial" panose="020B0604020202020204" pitchFamily="34" charset="0"/>
              </a:rPr>
              <a:t>effect of the program</a:t>
            </a:r>
          </a:p>
        </p:txBody>
      </p:sp>
      <p:sp>
        <p:nvSpPr>
          <p:cNvPr id="111" name="TextBox 110">
            <a:extLst>
              <a:ext uri="{FF2B5EF4-FFF2-40B4-BE49-F238E27FC236}">
                <a16:creationId xmlns:a16="http://schemas.microsoft.com/office/drawing/2014/main" id="{12D4DBD8-F815-6253-4A91-1B55AEE7D3E4}"/>
              </a:ext>
            </a:extLst>
          </p:cNvPr>
          <p:cNvSpPr txBox="1"/>
          <p:nvPr/>
        </p:nvSpPr>
        <p:spPr>
          <a:xfrm>
            <a:off x="9825175" y="7982788"/>
            <a:ext cx="7298872" cy="1569660"/>
          </a:xfrm>
          <a:prstGeom prst="rect">
            <a:avLst/>
          </a:prstGeom>
          <a:noFill/>
        </p:spPr>
        <p:txBody>
          <a:bodyPr vert="horz" wrap="square" rtlCol="0">
            <a:spAutoFit/>
          </a:bodyPr>
          <a:lstStyle/>
          <a:p>
            <a:r>
              <a:rPr lang="en-AU" sz="2400" b="1" dirty="0">
                <a:latin typeface="Public Sans" pitchFamily="2" charset="0"/>
                <a:cs typeface="Arial" panose="020B0604020202020204" pitchFamily="34" charset="0"/>
              </a:rPr>
              <a:t>As there is no source of random variation in the provision of the program, we are limited to examining the association between DVEM participation and recidivism outcomes</a:t>
            </a:r>
          </a:p>
        </p:txBody>
      </p:sp>
      <p:cxnSp>
        <p:nvCxnSpPr>
          <p:cNvPr id="6" name="Straight Arrow Connector 5">
            <a:extLst>
              <a:ext uri="{FF2B5EF4-FFF2-40B4-BE49-F238E27FC236}">
                <a16:creationId xmlns:a16="http://schemas.microsoft.com/office/drawing/2014/main" id="{2E47775B-08DB-04AD-F6FC-0A555073B87A}"/>
              </a:ext>
            </a:extLst>
          </p:cNvPr>
          <p:cNvCxnSpPr>
            <a:cxnSpLocks/>
            <a:stCxn id="67" idx="3"/>
          </p:cNvCxnSpPr>
          <p:nvPr/>
        </p:nvCxnSpPr>
        <p:spPr>
          <a:xfrm>
            <a:off x="9255200" y="3594331"/>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F23E9C5-52A4-D626-B17C-C1E4BEC42B47}"/>
              </a:ext>
            </a:extLst>
          </p:cNvPr>
          <p:cNvCxnSpPr>
            <a:cxnSpLocks/>
          </p:cNvCxnSpPr>
          <p:nvPr/>
        </p:nvCxnSpPr>
        <p:spPr>
          <a:xfrm>
            <a:off x="9255199" y="5263656"/>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E6586-58F5-954C-89B0-4A4A8327D171}"/>
              </a:ext>
            </a:extLst>
          </p:cNvPr>
          <p:cNvCxnSpPr>
            <a:cxnSpLocks/>
          </p:cNvCxnSpPr>
          <p:nvPr/>
        </p:nvCxnSpPr>
        <p:spPr>
          <a:xfrm>
            <a:off x="9255198" y="6934080"/>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8B48068-44DD-F37A-7813-0D9646FD7431}"/>
              </a:ext>
            </a:extLst>
          </p:cNvPr>
          <p:cNvSpPr txBox="1"/>
          <p:nvPr/>
        </p:nvSpPr>
        <p:spPr>
          <a:xfrm>
            <a:off x="4811076" y="1168732"/>
            <a:ext cx="14781764" cy="1077218"/>
          </a:xfrm>
          <a:prstGeom prst="rect">
            <a:avLst/>
          </a:prstGeom>
          <a:noFill/>
        </p:spPr>
        <p:txBody>
          <a:bodyPr wrap="square" rtlCol="0">
            <a:spAutoFit/>
          </a:bodyPr>
          <a:lstStyle/>
          <a:p>
            <a:pPr defTabSz="685800">
              <a:defRPr/>
            </a:pPr>
            <a:r>
              <a:rPr lang="en-AU" sz="3200" dirty="0">
                <a:solidFill>
                  <a:srgbClr val="5F2987"/>
                </a:solidFill>
                <a:latin typeface="Public Sans" pitchFamily="2" charset="0"/>
                <a:ea typeface="Open Sans Semibold" panose="020B0706030804020204" pitchFamily="34" charset="0"/>
                <a:cs typeface="Arial" panose="020B0604020202020204" pitchFamily="34" charset="0"/>
              </a:rPr>
              <a:t>We choose an evaluation method which </a:t>
            </a:r>
            <a:br>
              <a:rPr lang="en-AU" sz="320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dirty="0">
                <a:solidFill>
                  <a:srgbClr val="5F2987"/>
                </a:solidFill>
                <a:latin typeface="Public Sans" pitchFamily="2" charset="0"/>
                <a:ea typeface="Open Sans Semibold" panose="020B0706030804020204" pitchFamily="34" charset="0"/>
                <a:cs typeface="Arial" panose="020B0604020202020204" pitchFamily="34" charset="0"/>
              </a:rPr>
              <a:t>attempts to address four primary concerns</a:t>
            </a:r>
          </a:p>
        </p:txBody>
      </p:sp>
      <p:sp>
        <p:nvSpPr>
          <p:cNvPr id="27" name="Rectangle 26">
            <a:extLst>
              <a:ext uri="{FF2B5EF4-FFF2-40B4-BE49-F238E27FC236}">
                <a16:creationId xmlns:a16="http://schemas.microsoft.com/office/drawing/2014/main" id="{7E58C2D5-EA1C-32F4-AE8D-C4C8060FCB2E}"/>
              </a:ext>
            </a:extLst>
          </p:cNvPr>
          <p:cNvSpPr/>
          <p:nvPr/>
        </p:nvSpPr>
        <p:spPr>
          <a:xfrm>
            <a:off x="2745896" y="4504705"/>
            <a:ext cx="14378151" cy="550854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90762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Delay 16">
            <a:extLst>
              <a:ext uri="{FF2B5EF4-FFF2-40B4-BE49-F238E27FC236}">
                <a16:creationId xmlns:a16="http://schemas.microsoft.com/office/drawing/2014/main" id="{11BF184A-3686-A079-2D70-7C8C5FC8C56E}"/>
              </a:ext>
            </a:extLst>
          </p:cNvPr>
          <p:cNvSpPr/>
          <p:nvPr/>
        </p:nvSpPr>
        <p:spPr>
          <a:xfrm rot="10800000">
            <a:off x="10783652" y="3029879"/>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0" name="Flowchart: Delay 19">
            <a:extLst>
              <a:ext uri="{FF2B5EF4-FFF2-40B4-BE49-F238E27FC236}">
                <a16:creationId xmlns:a16="http://schemas.microsoft.com/office/drawing/2014/main" id="{E4AF206F-1605-6D89-E64F-79C6A09CD38E}"/>
              </a:ext>
            </a:extLst>
          </p:cNvPr>
          <p:cNvSpPr/>
          <p:nvPr/>
        </p:nvSpPr>
        <p:spPr>
          <a:xfrm rot="10800000">
            <a:off x="10783651" y="4678280"/>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4" name="Flowchart: Delay 23">
            <a:extLst>
              <a:ext uri="{FF2B5EF4-FFF2-40B4-BE49-F238E27FC236}">
                <a16:creationId xmlns:a16="http://schemas.microsoft.com/office/drawing/2014/main" id="{A4F11925-9171-980A-21DF-671258F1CD9E}"/>
              </a:ext>
            </a:extLst>
          </p:cNvPr>
          <p:cNvSpPr/>
          <p:nvPr/>
        </p:nvSpPr>
        <p:spPr>
          <a:xfrm rot="10800000">
            <a:off x="10798305" y="6392842"/>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cxnSp>
        <p:nvCxnSpPr>
          <p:cNvPr id="41" name="Straight Connector 40">
            <a:extLst>
              <a:ext uri="{FF2B5EF4-FFF2-40B4-BE49-F238E27FC236}">
                <a16:creationId xmlns:a16="http://schemas.microsoft.com/office/drawing/2014/main" id="{19817C89-05BD-846C-8E76-D86A73F6E6AE}"/>
              </a:ext>
            </a:extLst>
          </p:cNvPr>
          <p:cNvCxnSpPr>
            <a:cxnSpLocks/>
          </p:cNvCxnSpPr>
          <p:nvPr/>
        </p:nvCxnSpPr>
        <p:spPr>
          <a:xfrm flipH="1">
            <a:off x="2931875" y="2450063"/>
            <a:ext cx="13349654" cy="0"/>
          </a:xfrm>
          <a:prstGeom prst="line">
            <a:avLst/>
          </a:prstGeom>
          <a:ln w="38100">
            <a:solidFill>
              <a:srgbClr val="51429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B259027-2D5B-9A6D-902C-EEFBB709F901}"/>
              </a:ext>
            </a:extLst>
          </p:cNvPr>
          <p:cNvCxnSpPr>
            <a:cxnSpLocks/>
          </p:cNvCxnSpPr>
          <p:nvPr/>
        </p:nvCxnSpPr>
        <p:spPr>
          <a:xfrm>
            <a:off x="3155329"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EE95A0-1156-2ADA-BD01-B3E27377A922}"/>
              </a:ext>
            </a:extLst>
          </p:cNvPr>
          <p:cNvCxnSpPr>
            <a:cxnSpLocks/>
          </p:cNvCxnSpPr>
          <p:nvPr/>
        </p:nvCxnSpPr>
        <p:spPr>
          <a:xfrm>
            <a:off x="3859313"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4977F5C2-74A8-A4C2-FD3B-ADAB1509814D}"/>
              </a:ext>
            </a:extLst>
          </p:cNvPr>
          <p:cNvSpPr/>
          <p:nvPr/>
        </p:nvSpPr>
        <p:spPr>
          <a:xfrm>
            <a:off x="3073708" y="894735"/>
            <a:ext cx="696486" cy="1453157"/>
          </a:xfrm>
          <a:custGeom>
            <a:avLst/>
            <a:gdLst>
              <a:gd name="connsiteX0" fmla="*/ 120112 w 600700"/>
              <a:gd name="connsiteY0" fmla="*/ 976893 h 1253308"/>
              <a:gd name="connsiteX1" fmla="*/ 120112 w 600700"/>
              <a:gd name="connsiteY1" fmla="*/ 976893 h 1253308"/>
              <a:gd name="connsiteX2" fmla="*/ 306350 w 600700"/>
              <a:gd name="connsiteY2" fmla="*/ 1167504 h 1253308"/>
              <a:gd name="connsiteX3" fmla="*/ 349089 w 600700"/>
              <a:gd name="connsiteY3" fmla="*/ 1163101 h 1253308"/>
              <a:gd name="connsiteX4" fmla="*/ 471910 w 600700"/>
              <a:gd name="connsiteY4" fmla="*/ 1253309 h 1253308"/>
              <a:gd name="connsiteX5" fmla="*/ 471910 w 600700"/>
              <a:gd name="connsiteY5" fmla="*/ 1253309 h 1253308"/>
              <a:gd name="connsiteX6" fmla="*/ 600700 w 600700"/>
              <a:gd name="connsiteY6" fmla="*/ 1124557 h 1253308"/>
              <a:gd name="connsiteX7" fmla="*/ 600700 w 600700"/>
              <a:gd name="connsiteY7" fmla="*/ 1124538 h 1253308"/>
              <a:gd name="connsiteX8" fmla="*/ 600700 w 600700"/>
              <a:gd name="connsiteY8" fmla="*/ 171694 h 1253308"/>
              <a:gd name="connsiteX9" fmla="*/ 440382 w 600700"/>
              <a:gd name="connsiteY9" fmla="*/ 388 h 1253308"/>
              <a:gd name="connsiteX10" fmla="*/ 428987 w 600700"/>
              <a:gd name="connsiteY10" fmla="*/ 0 h 1253308"/>
              <a:gd name="connsiteX11" fmla="*/ 257971 w 600700"/>
              <a:gd name="connsiteY11" fmla="*/ 160358 h 1253308"/>
              <a:gd name="connsiteX12" fmla="*/ 253553 w 600700"/>
              <a:gd name="connsiteY12" fmla="*/ 161617 h 1253308"/>
              <a:gd name="connsiteX13" fmla="*/ 144048 w 600700"/>
              <a:gd name="connsiteY13" fmla="*/ 364110 h 1253308"/>
              <a:gd name="connsiteX14" fmla="*/ 144064 w 600700"/>
              <a:gd name="connsiteY14" fmla="*/ 364162 h 1253308"/>
              <a:gd name="connsiteX15" fmla="*/ 129549 w 600700"/>
              <a:gd name="connsiteY15" fmla="*/ 372088 h 1253308"/>
              <a:gd name="connsiteX16" fmla="*/ 62441 w 600700"/>
              <a:gd name="connsiteY16" fmla="*/ 642167 h 1253308"/>
              <a:gd name="connsiteX17" fmla="*/ 58124 w 600700"/>
              <a:gd name="connsiteY17" fmla="*/ 933126 h 1253308"/>
              <a:gd name="connsiteX18" fmla="*/ 120112 w 600700"/>
              <a:gd name="connsiteY18" fmla="*/ 976893 h 1253308"/>
              <a:gd name="connsiteX19" fmla="*/ 95637 w 600700"/>
              <a:gd name="connsiteY19" fmla="*/ 622091 h 1253308"/>
              <a:gd name="connsiteX20" fmla="*/ 149548 w 600700"/>
              <a:gd name="connsiteY20" fmla="*/ 405206 h 1253308"/>
              <a:gd name="connsiteX21" fmla="*/ 161175 w 600700"/>
              <a:gd name="connsiteY21" fmla="*/ 398850 h 1253308"/>
              <a:gd name="connsiteX22" fmla="*/ 190534 w 600700"/>
              <a:gd name="connsiteY22" fmla="*/ 384374 h 1253308"/>
              <a:gd name="connsiteX23" fmla="*/ 181213 w 600700"/>
              <a:gd name="connsiteY23" fmla="*/ 353077 h 1253308"/>
              <a:gd name="connsiteX24" fmla="*/ 264637 w 600700"/>
              <a:gd name="connsiteY24" fmla="*/ 198747 h 1253308"/>
              <a:gd name="connsiteX25" fmla="*/ 267990 w 600700"/>
              <a:gd name="connsiteY25" fmla="*/ 197797 h 1253308"/>
              <a:gd name="connsiteX26" fmla="*/ 294829 w 600700"/>
              <a:gd name="connsiteY26" fmla="*/ 190608 h 1253308"/>
              <a:gd name="connsiteX27" fmla="*/ 296651 w 600700"/>
              <a:gd name="connsiteY27" fmla="*/ 162877 h 1253308"/>
              <a:gd name="connsiteX28" fmla="*/ 429006 w 600700"/>
              <a:gd name="connsiteY28" fmla="*/ 38738 h 1253308"/>
              <a:gd name="connsiteX29" fmla="*/ 437843 w 600700"/>
              <a:gd name="connsiteY29" fmla="*/ 39028 h 1253308"/>
              <a:gd name="connsiteX30" fmla="*/ 561943 w 600700"/>
              <a:gd name="connsiteY30" fmla="*/ 171694 h 1253308"/>
              <a:gd name="connsiteX31" fmla="*/ 561943 w 600700"/>
              <a:gd name="connsiteY31" fmla="*/ 1124538 h 1253308"/>
              <a:gd name="connsiteX32" fmla="*/ 471678 w 600700"/>
              <a:gd name="connsiteY32" fmla="*/ 1214532 h 1253308"/>
              <a:gd name="connsiteX33" fmla="*/ 467628 w 600700"/>
              <a:gd name="connsiteY33" fmla="*/ 1214435 h 1253308"/>
              <a:gd name="connsiteX34" fmla="*/ 385153 w 600700"/>
              <a:gd name="connsiteY34" fmla="*/ 1148548 h 1253308"/>
              <a:gd name="connsiteX35" fmla="*/ 375463 w 600700"/>
              <a:gd name="connsiteY35" fmla="*/ 1117542 h 1253308"/>
              <a:gd name="connsiteX36" fmla="*/ 340814 w 600700"/>
              <a:gd name="connsiteY36" fmla="*/ 1125139 h 1253308"/>
              <a:gd name="connsiteX37" fmla="*/ 162350 w 600700"/>
              <a:gd name="connsiteY37" fmla="*/ 1010894 h 1253308"/>
              <a:gd name="connsiteX38" fmla="*/ 158869 w 600700"/>
              <a:gd name="connsiteY38" fmla="*/ 978598 h 1253308"/>
              <a:gd name="connsiteX39" fmla="*/ 158869 w 600700"/>
              <a:gd name="connsiteY39" fmla="*/ 952011 h 1253308"/>
              <a:gd name="connsiteX40" fmla="*/ 136235 w 600700"/>
              <a:gd name="connsiteY40" fmla="*/ 941663 h 1253308"/>
              <a:gd name="connsiteX41" fmla="*/ 53831 w 600700"/>
              <a:gd name="connsiteY41" fmla="*/ 720295 h 1253308"/>
              <a:gd name="connsiteX42" fmla="*/ 89397 w 600700"/>
              <a:gd name="connsiteY42" fmla="*/ 669917 h 1253308"/>
              <a:gd name="connsiteX43" fmla="*/ 111527 w 600700"/>
              <a:gd name="connsiteY43" fmla="*/ 648484 h 12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700" h="1253308">
                <a:moveTo>
                  <a:pt x="120112" y="976893"/>
                </a:moveTo>
                <a:lnTo>
                  <a:pt x="120112" y="976893"/>
                </a:lnTo>
                <a:cubicBezTo>
                  <a:pt x="118905" y="1080958"/>
                  <a:pt x="202285" y="1166297"/>
                  <a:pt x="306350" y="1167504"/>
                </a:cubicBezTo>
                <a:cubicBezTo>
                  <a:pt x="320717" y="1167671"/>
                  <a:pt x="335057" y="1166194"/>
                  <a:pt x="349089" y="1163101"/>
                </a:cubicBezTo>
                <a:cubicBezTo>
                  <a:pt x="365939" y="1216764"/>
                  <a:pt x="415664" y="1253285"/>
                  <a:pt x="471910" y="1253309"/>
                </a:cubicBezTo>
                <a:lnTo>
                  <a:pt x="471910" y="1253309"/>
                </a:lnTo>
                <a:cubicBezTo>
                  <a:pt x="543028" y="1253318"/>
                  <a:pt x="600689" y="1195675"/>
                  <a:pt x="600700" y="1124557"/>
                </a:cubicBezTo>
                <a:cubicBezTo>
                  <a:pt x="600700" y="1124552"/>
                  <a:pt x="600700" y="1124544"/>
                  <a:pt x="600700" y="1124538"/>
                </a:cubicBezTo>
                <a:lnTo>
                  <a:pt x="600700" y="171694"/>
                </a:lnTo>
                <a:cubicBezTo>
                  <a:pt x="600762" y="81264"/>
                  <a:pt x="530618" y="6312"/>
                  <a:pt x="440382" y="388"/>
                </a:cubicBezTo>
                <a:cubicBezTo>
                  <a:pt x="436506" y="130"/>
                  <a:pt x="432708" y="0"/>
                  <a:pt x="428987" y="0"/>
                </a:cubicBezTo>
                <a:cubicBezTo>
                  <a:pt x="338662" y="112"/>
                  <a:pt x="263887" y="70226"/>
                  <a:pt x="257971" y="160358"/>
                </a:cubicBezTo>
                <a:cubicBezTo>
                  <a:pt x="256498" y="160765"/>
                  <a:pt x="255026" y="161172"/>
                  <a:pt x="253553" y="161617"/>
                </a:cubicBezTo>
                <a:cubicBezTo>
                  <a:pt x="167398" y="187296"/>
                  <a:pt x="118370" y="277954"/>
                  <a:pt x="144048" y="364110"/>
                </a:cubicBezTo>
                <a:cubicBezTo>
                  <a:pt x="144054" y="364127"/>
                  <a:pt x="144058" y="364145"/>
                  <a:pt x="144064" y="364162"/>
                </a:cubicBezTo>
                <a:cubicBezTo>
                  <a:pt x="139122" y="366604"/>
                  <a:pt x="134375" y="369259"/>
                  <a:pt x="129549" y="372088"/>
                </a:cubicBezTo>
                <a:cubicBezTo>
                  <a:pt x="36451" y="428146"/>
                  <a:pt x="6408" y="549053"/>
                  <a:pt x="62441" y="642167"/>
                </a:cubicBezTo>
                <a:cubicBezTo>
                  <a:pt x="-19098" y="721321"/>
                  <a:pt x="-21030" y="851587"/>
                  <a:pt x="58124" y="933126"/>
                </a:cubicBezTo>
                <a:cubicBezTo>
                  <a:pt x="75894" y="951431"/>
                  <a:pt x="96914" y="966273"/>
                  <a:pt x="120112" y="976893"/>
                </a:cubicBezTo>
                <a:close/>
                <a:moveTo>
                  <a:pt x="95637" y="622091"/>
                </a:moveTo>
                <a:cubicBezTo>
                  <a:pt x="50750" y="547295"/>
                  <a:pt x="74865" y="450280"/>
                  <a:pt x="149548" y="405206"/>
                </a:cubicBezTo>
                <a:cubicBezTo>
                  <a:pt x="153307" y="402938"/>
                  <a:pt x="157299" y="400787"/>
                  <a:pt x="161175" y="398850"/>
                </a:cubicBezTo>
                <a:lnTo>
                  <a:pt x="190534" y="384374"/>
                </a:lnTo>
                <a:lnTo>
                  <a:pt x="181213" y="353077"/>
                </a:lnTo>
                <a:cubicBezTo>
                  <a:pt x="161718" y="287433"/>
                  <a:pt x="199037" y="218394"/>
                  <a:pt x="264637" y="198747"/>
                </a:cubicBezTo>
                <a:cubicBezTo>
                  <a:pt x="265742" y="198398"/>
                  <a:pt x="266866" y="198088"/>
                  <a:pt x="267990" y="197797"/>
                </a:cubicBezTo>
                <a:lnTo>
                  <a:pt x="294829" y="190608"/>
                </a:lnTo>
                <a:lnTo>
                  <a:pt x="296651" y="162877"/>
                </a:lnTo>
                <a:cubicBezTo>
                  <a:pt x="301331" y="93164"/>
                  <a:pt x="359137" y="38947"/>
                  <a:pt x="429006" y="38738"/>
                </a:cubicBezTo>
                <a:cubicBezTo>
                  <a:pt x="431927" y="38738"/>
                  <a:pt x="434872" y="38835"/>
                  <a:pt x="437843" y="39028"/>
                </a:cubicBezTo>
                <a:cubicBezTo>
                  <a:pt x="507646" y="43765"/>
                  <a:pt x="561870" y="101730"/>
                  <a:pt x="561943" y="171694"/>
                </a:cubicBezTo>
                <a:lnTo>
                  <a:pt x="561943" y="1124538"/>
                </a:lnTo>
                <a:cubicBezTo>
                  <a:pt x="561868" y="1174316"/>
                  <a:pt x="521456" y="1214608"/>
                  <a:pt x="471678" y="1214532"/>
                </a:cubicBezTo>
                <a:cubicBezTo>
                  <a:pt x="470327" y="1214530"/>
                  <a:pt x="468976" y="1214497"/>
                  <a:pt x="467628" y="1214435"/>
                </a:cubicBezTo>
                <a:cubicBezTo>
                  <a:pt x="429855" y="1209916"/>
                  <a:pt x="397902" y="1184391"/>
                  <a:pt x="385153" y="1148548"/>
                </a:cubicBezTo>
                <a:lnTo>
                  <a:pt x="375463" y="1117542"/>
                </a:lnTo>
                <a:lnTo>
                  <a:pt x="340814" y="1125139"/>
                </a:lnTo>
                <a:cubicBezTo>
                  <a:pt x="259985" y="1142872"/>
                  <a:pt x="180085" y="1091724"/>
                  <a:pt x="162350" y="1010894"/>
                </a:cubicBezTo>
                <a:cubicBezTo>
                  <a:pt x="160022" y="1000288"/>
                  <a:pt x="158856" y="989458"/>
                  <a:pt x="158869" y="978598"/>
                </a:cubicBezTo>
                <a:lnTo>
                  <a:pt x="158869" y="952011"/>
                </a:lnTo>
                <a:lnTo>
                  <a:pt x="136235" y="941663"/>
                </a:lnTo>
                <a:cubicBezTo>
                  <a:pt x="52351" y="903289"/>
                  <a:pt x="15458" y="804179"/>
                  <a:pt x="53831" y="720295"/>
                </a:cubicBezTo>
                <a:cubicBezTo>
                  <a:pt x="62457" y="701440"/>
                  <a:pt x="74518" y="684356"/>
                  <a:pt x="89397" y="669917"/>
                </a:cubicBezTo>
                <a:lnTo>
                  <a:pt x="111527" y="648484"/>
                </a:lnTo>
                <a:close/>
              </a:path>
            </a:pathLst>
          </a:custGeom>
          <a:solidFill>
            <a:srgbClr val="B0230C"/>
          </a:solidFill>
          <a:ln w="19348" cap="flat">
            <a:noFill/>
            <a:prstDash val="solid"/>
            <a:miter/>
          </a:ln>
        </p:spPr>
        <p:txBody>
          <a:bodyPr rtlCol="0" anchor="ctr"/>
          <a:lstStyle/>
          <a:p>
            <a:endParaRPr lang="en-AU" dirty="0">
              <a:latin typeface="Public Sans" pitchFamily="2" charset="0"/>
            </a:endParaRPr>
          </a:p>
        </p:txBody>
      </p:sp>
      <p:sp>
        <p:nvSpPr>
          <p:cNvPr id="8" name="Freeform: Shape 7">
            <a:extLst>
              <a:ext uri="{FF2B5EF4-FFF2-40B4-BE49-F238E27FC236}">
                <a16:creationId xmlns:a16="http://schemas.microsoft.com/office/drawing/2014/main" id="{BD256219-5D5F-B7E3-3ABF-E923AA339215}"/>
              </a:ext>
            </a:extLst>
          </p:cNvPr>
          <p:cNvSpPr/>
          <p:nvPr/>
        </p:nvSpPr>
        <p:spPr>
          <a:xfrm>
            <a:off x="3844304" y="894690"/>
            <a:ext cx="696719" cy="1452976"/>
          </a:xfrm>
          <a:custGeom>
            <a:avLst/>
            <a:gdLst>
              <a:gd name="connsiteX0" fmla="*/ 89936 w 600901"/>
              <a:gd name="connsiteY0" fmla="*/ 1247088 h 1253152"/>
              <a:gd name="connsiteX1" fmla="*/ 251396 w 600901"/>
              <a:gd name="connsiteY1" fmla="*/ 1163454 h 1253152"/>
              <a:gd name="connsiteX2" fmla="*/ 251495 w 600901"/>
              <a:gd name="connsiteY2" fmla="*/ 1163140 h 1253152"/>
              <a:gd name="connsiteX3" fmla="*/ 291880 w 600901"/>
              <a:gd name="connsiteY3" fmla="*/ 1167520 h 1253152"/>
              <a:gd name="connsiteX4" fmla="*/ 292093 w 600901"/>
              <a:gd name="connsiteY4" fmla="*/ 1167520 h 1253152"/>
              <a:gd name="connsiteX5" fmla="*/ 480588 w 600901"/>
              <a:gd name="connsiteY5" fmla="*/ 979044 h 1253152"/>
              <a:gd name="connsiteX6" fmla="*/ 480588 w 600901"/>
              <a:gd name="connsiteY6" fmla="*/ 976912 h 1253152"/>
              <a:gd name="connsiteX7" fmla="*/ 582268 w 600901"/>
              <a:gd name="connsiteY7" fmla="*/ 704351 h 1253152"/>
              <a:gd name="connsiteX8" fmla="*/ 538317 w 600901"/>
              <a:gd name="connsiteY8" fmla="*/ 642089 h 1253152"/>
              <a:gd name="connsiteX9" fmla="*/ 546282 w 600901"/>
              <a:gd name="connsiteY9" fmla="*/ 627517 h 1253152"/>
              <a:gd name="connsiteX10" fmla="*/ 456714 w 600901"/>
              <a:gd name="connsiteY10" fmla="*/ 364084 h 1253152"/>
              <a:gd name="connsiteX11" fmla="*/ 457974 w 600901"/>
              <a:gd name="connsiteY11" fmla="*/ 359647 h 1253152"/>
              <a:gd name="connsiteX12" fmla="*/ 342871 w 600901"/>
              <a:gd name="connsiteY12" fmla="*/ 160282 h 1253152"/>
              <a:gd name="connsiteX13" fmla="*/ 342787 w 600901"/>
              <a:gd name="connsiteY13" fmla="*/ 160261 h 1253152"/>
              <a:gd name="connsiteX14" fmla="*/ 171713 w 600901"/>
              <a:gd name="connsiteY14" fmla="*/ 0 h 1253152"/>
              <a:gd name="connsiteX15" fmla="*/ 171713 w 600901"/>
              <a:gd name="connsiteY15" fmla="*/ 0 h 1253152"/>
              <a:gd name="connsiteX16" fmla="*/ 0 w 600901"/>
              <a:gd name="connsiteY16" fmla="*/ 171636 h 1253152"/>
              <a:gd name="connsiteX17" fmla="*/ 0 w 600901"/>
              <a:gd name="connsiteY17" fmla="*/ 171733 h 1253152"/>
              <a:gd name="connsiteX18" fmla="*/ 0 w 600901"/>
              <a:gd name="connsiteY18" fmla="*/ 1124577 h 1253152"/>
              <a:gd name="connsiteX19" fmla="*/ 89936 w 600901"/>
              <a:gd name="connsiteY19" fmla="*/ 1247088 h 1253152"/>
              <a:gd name="connsiteX20" fmla="*/ 38757 w 600901"/>
              <a:gd name="connsiteY20" fmla="*/ 171713 h 1253152"/>
              <a:gd name="connsiteX21" fmla="*/ 171444 w 600901"/>
              <a:gd name="connsiteY21" fmla="*/ 38837 h 1253152"/>
              <a:gd name="connsiteX22" fmla="*/ 304030 w 600901"/>
              <a:gd name="connsiteY22" fmla="*/ 162838 h 1253152"/>
              <a:gd name="connsiteX23" fmla="*/ 305852 w 600901"/>
              <a:gd name="connsiteY23" fmla="*/ 190549 h 1253152"/>
              <a:gd name="connsiteX24" fmla="*/ 332691 w 600901"/>
              <a:gd name="connsiteY24" fmla="*/ 197719 h 1253152"/>
              <a:gd name="connsiteX25" fmla="*/ 420515 w 600901"/>
              <a:gd name="connsiteY25" fmla="*/ 349667 h 1253152"/>
              <a:gd name="connsiteX26" fmla="*/ 419546 w 600901"/>
              <a:gd name="connsiteY26" fmla="*/ 353039 h 1253152"/>
              <a:gd name="connsiteX27" fmla="*/ 410205 w 600901"/>
              <a:gd name="connsiteY27" fmla="*/ 384413 h 1253152"/>
              <a:gd name="connsiteX28" fmla="*/ 439564 w 600901"/>
              <a:gd name="connsiteY28" fmla="*/ 398888 h 1253152"/>
              <a:gd name="connsiteX29" fmla="*/ 511497 w 600901"/>
              <a:gd name="connsiteY29" fmla="*/ 610405 h 1253152"/>
              <a:gd name="connsiteX30" fmla="*/ 505102 w 600901"/>
              <a:gd name="connsiteY30" fmla="*/ 622033 h 1253152"/>
              <a:gd name="connsiteX31" fmla="*/ 489231 w 600901"/>
              <a:gd name="connsiteY31" fmla="*/ 648407 h 1253152"/>
              <a:gd name="connsiteX32" fmla="*/ 508242 w 600901"/>
              <a:gd name="connsiteY32" fmla="*/ 666855 h 1253152"/>
              <a:gd name="connsiteX33" fmla="*/ 518532 w 600901"/>
              <a:gd name="connsiteY33" fmla="*/ 902150 h 1253152"/>
              <a:gd name="connsiteX34" fmla="*/ 464485 w 600901"/>
              <a:gd name="connsiteY34" fmla="*/ 941585 h 1253152"/>
              <a:gd name="connsiteX35" fmla="*/ 441812 w 600901"/>
              <a:gd name="connsiteY35" fmla="*/ 951933 h 1253152"/>
              <a:gd name="connsiteX36" fmla="*/ 441812 w 600901"/>
              <a:gd name="connsiteY36" fmla="*/ 978579 h 1253152"/>
              <a:gd name="connsiteX37" fmla="*/ 292250 w 600901"/>
              <a:gd name="connsiteY37" fmla="*/ 1128648 h 1253152"/>
              <a:gd name="connsiteX38" fmla="*/ 259847 w 600901"/>
              <a:gd name="connsiteY38" fmla="*/ 1125158 h 1253152"/>
              <a:gd name="connsiteX39" fmla="*/ 225256 w 600901"/>
              <a:gd name="connsiteY39" fmla="*/ 1117581 h 1253152"/>
              <a:gd name="connsiteX40" fmla="*/ 215567 w 600901"/>
              <a:gd name="connsiteY40" fmla="*/ 1148199 h 1253152"/>
              <a:gd name="connsiteX41" fmla="*/ 165745 w 600901"/>
              <a:gd name="connsiteY41" fmla="*/ 1206335 h 1253152"/>
              <a:gd name="connsiteX42" fmla="*/ 46745 w 600901"/>
              <a:gd name="connsiteY42" fmla="*/ 1161439 h 1253152"/>
              <a:gd name="connsiteX43" fmla="*/ 38757 w 600901"/>
              <a:gd name="connsiteY43" fmla="*/ 1124577 h 125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901" h="1253152">
                <a:moveTo>
                  <a:pt x="89936" y="1247088"/>
                </a:moveTo>
                <a:cubicBezTo>
                  <a:pt x="157617" y="1268579"/>
                  <a:pt x="229905" y="1231136"/>
                  <a:pt x="251396" y="1163454"/>
                </a:cubicBezTo>
                <a:cubicBezTo>
                  <a:pt x="251429" y="1163349"/>
                  <a:pt x="251462" y="1163245"/>
                  <a:pt x="251495" y="1163140"/>
                </a:cubicBezTo>
                <a:cubicBezTo>
                  <a:pt x="264760" y="1166051"/>
                  <a:pt x="278299" y="1167518"/>
                  <a:pt x="291880" y="1167520"/>
                </a:cubicBezTo>
                <a:lnTo>
                  <a:pt x="292093" y="1167520"/>
                </a:lnTo>
                <a:cubicBezTo>
                  <a:pt x="396079" y="1167254"/>
                  <a:pt x="480311" y="1083029"/>
                  <a:pt x="480588" y="979044"/>
                </a:cubicBezTo>
                <a:lnTo>
                  <a:pt x="480588" y="976912"/>
                </a:lnTo>
                <a:cubicBezTo>
                  <a:pt x="583932" y="929723"/>
                  <a:pt x="629455" y="807695"/>
                  <a:pt x="582268" y="704351"/>
                </a:cubicBezTo>
                <a:cubicBezTo>
                  <a:pt x="571623" y="681040"/>
                  <a:pt x="556717" y="659925"/>
                  <a:pt x="538317" y="642089"/>
                </a:cubicBezTo>
                <a:cubicBezTo>
                  <a:pt x="541185" y="637361"/>
                  <a:pt x="543840" y="632503"/>
                  <a:pt x="546282" y="627517"/>
                </a:cubicBezTo>
                <a:cubicBezTo>
                  <a:pt x="594269" y="530037"/>
                  <a:pt x="554173" y="412112"/>
                  <a:pt x="456714" y="364084"/>
                </a:cubicBezTo>
                <a:cubicBezTo>
                  <a:pt x="457160" y="362612"/>
                  <a:pt x="457586" y="361139"/>
                  <a:pt x="457974" y="359647"/>
                </a:cubicBezTo>
                <a:cubicBezTo>
                  <a:pt x="481241" y="272809"/>
                  <a:pt x="429708" y="183552"/>
                  <a:pt x="342871" y="160282"/>
                </a:cubicBezTo>
                <a:cubicBezTo>
                  <a:pt x="342844" y="160276"/>
                  <a:pt x="342815" y="160268"/>
                  <a:pt x="342787" y="160261"/>
                </a:cubicBezTo>
                <a:cubicBezTo>
                  <a:pt x="336850" y="70133"/>
                  <a:pt x="262037" y="50"/>
                  <a:pt x="171713" y="0"/>
                </a:cubicBezTo>
                <a:lnTo>
                  <a:pt x="171713" y="0"/>
                </a:lnTo>
                <a:cubicBezTo>
                  <a:pt x="76900" y="-21"/>
                  <a:pt x="21" y="76822"/>
                  <a:pt x="0" y="171636"/>
                </a:cubicBezTo>
                <a:cubicBezTo>
                  <a:pt x="0" y="171669"/>
                  <a:pt x="0" y="171700"/>
                  <a:pt x="0" y="171733"/>
                </a:cubicBezTo>
                <a:lnTo>
                  <a:pt x="0" y="1124577"/>
                </a:lnTo>
                <a:cubicBezTo>
                  <a:pt x="114" y="1180637"/>
                  <a:pt x="36486" y="1230182"/>
                  <a:pt x="89936" y="1247088"/>
                </a:cubicBezTo>
                <a:close/>
                <a:moveTo>
                  <a:pt x="38757" y="171713"/>
                </a:moveTo>
                <a:cubicBezTo>
                  <a:pt x="38705" y="98379"/>
                  <a:pt x="98112" y="38889"/>
                  <a:pt x="171444" y="38837"/>
                </a:cubicBezTo>
                <a:cubicBezTo>
                  <a:pt x="241407" y="38786"/>
                  <a:pt x="299405" y="93031"/>
                  <a:pt x="304030" y="162838"/>
                </a:cubicBezTo>
                <a:lnTo>
                  <a:pt x="305852" y="190549"/>
                </a:lnTo>
                <a:lnTo>
                  <a:pt x="332691" y="197719"/>
                </a:lnTo>
                <a:cubicBezTo>
                  <a:pt x="398846" y="215501"/>
                  <a:pt x="438130" y="283468"/>
                  <a:pt x="420515" y="349667"/>
                </a:cubicBezTo>
                <a:cubicBezTo>
                  <a:pt x="420205" y="350791"/>
                  <a:pt x="419895" y="351915"/>
                  <a:pt x="419546" y="353039"/>
                </a:cubicBezTo>
                <a:lnTo>
                  <a:pt x="410205" y="384413"/>
                </a:lnTo>
                <a:lnTo>
                  <a:pt x="439564" y="398888"/>
                </a:lnTo>
                <a:cubicBezTo>
                  <a:pt x="517751" y="437508"/>
                  <a:pt x="549929" y="532126"/>
                  <a:pt x="511497" y="610405"/>
                </a:cubicBezTo>
                <a:cubicBezTo>
                  <a:pt x="509559" y="614281"/>
                  <a:pt x="507389" y="618331"/>
                  <a:pt x="505102" y="622033"/>
                </a:cubicBezTo>
                <a:lnTo>
                  <a:pt x="489231" y="648407"/>
                </a:lnTo>
                <a:lnTo>
                  <a:pt x="508242" y="666855"/>
                </a:lnTo>
                <a:cubicBezTo>
                  <a:pt x="573119" y="730330"/>
                  <a:pt x="577621" y="833253"/>
                  <a:pt x="518532" y="902150"/>
                </a:cubicBezTo>
                <a:cubicBezTo>
                  <a:pt x="503372" y="918819"/>
                  <a:pt x="484985" y="932235"/>
                  <a:pt x="464485" y="941585"/>
                </a:cubicBezTo>
                <a:lnTo>
                  <a:pt x="441812" y="951933"/>
                </a:lnTo>
                <a:lnTo>
                  <a:pt x="441812" y="978579"/>
                </a:lnTo>
                <a:cubicBezTo>
                  <a:pt x="441951" y="1061319"/>
                  <a:pt x="374991" y="1128509"/>
                  <a:pt x="292250" y="1128648"/>
                </a:cubicBezTo>
                <a:cubicBezTo>
                  <a:pt x="281355" y="1128666"/>
                  <a:pt x="270490" y="1127497"/>
                  <a:pt x="259847" y="1125158"/>
                </a:cubicBezTo>
                <a:lnTo>
                  <a:pt x="225256" y="1117581"/>
                </a:lnTo>
                <a:lnTo>
                  <a:pt x="215567" y="1148199"/>
                </a:lnTo>
                <a:cubicBezTo>
                  <a:pt x="206630" y="1173019"/>
                  <a:pt x="188904" y="1193702"/>
                  <a:pt x="165745" y="1206335"/>
                </a:cubicBezTo>
                <a:cubicBezTo>
                  <a:pt x="120486" y="1226799"/>
                  <a:pt x="67207" y="1206697"/>
                  <a:pt x="46745" y="1161439"/>
                </a:cubicBezTo>
                <a:cubicBezTo>
                  <a:pt x="41507" y="1149854"/>
                  <a:pt x="38784" y="1137291"/>
                  <a:pt x="38757" y="1124577"/>
                </a:cubicBezTo>
                <a:close/>
              </a:path>
            </a:pathLst>
          </a:custGeom>
          <a:solidFill>
            <a:srgbClr val="458D7E"/>
          </a:solidFill>
          <a:ln w="19348" cap="flat">
            <a:noFill/>
            <a:prstDash val="solid"/>
            <a:miter/>
          </a:ln>
        </p:spPr>
        <p:txBody>
          <a:bodyPr rtlCol="0" anchor="ctr"/>
          <a:lstStyle/>
          <a:p>
            <a:endParaRPr lang="en-AU" dirty="0">
              <a:latin typeface="Public Sans" pitchFamily="2" charset="0"/>
            </a:endParaRPr>
          </a:p>
        </p:txBody>
      </p:sp>
      <p:pic>
        <p:nvPicPr>
          <p:cNvPr id="16" name="Graphic 15" descr="Question mark with solid fill">
            <a:extLst>
              <a:ext uri="{FF2B5EF4-FFF2-40B4-BE49-F238E27FC236}">
                <a16:creationId xmlns:a16="http://schemas.microsoft.com/office/drawing/2014/main" id="{538C3ADA-141F-6A41-4F0B-0C6E1374C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4641" y="1313401"/>
            <a:ext cx="615553" cy="615553"/>
          </a:xfrm>
          <a:prstGeom prst="rect">
            <a:avLst/>
          </a:prstGeom>
        </p:spPr>
      </p:pic>
      <p:sp>
        <p:nvSpPr>
          <p:cNvPr id="31" name="TextBox 30">
            <a:extLst>
              <a:ext uri="{FF2B5EF4-FFF2-40B4-BE49-F238E27FC236}">
                <a16:creationId xmlns:a16="http://schemas.microsoft.com/office/drawing/2014/main" id="{CB2B4ABB-9B70-39EF-A576-783C34A98E40}"/>
              </a:ext>
            </a:extLst>
          </p:cNvPr>
          <p:cNvSpPr txBox="1"/>
          <p:nvPr/>
        </p:nvSpPr>
        <p:spPr>
          <a:xfrm>
            <a:off x="3782818" y="1246596"/>
            <a:ext cx="696486" cy="830997"/>
          </a:xfrm>
          <a:prstGeom prst="rect">
            <a:avLst/>
          </a:prstGeom>
          <a:noFill/>
        </p:spPr>
        <p:txBody>
          <a:bodyPr vert="horz" wrap="square" rtlCol="0">
            <a:spAutoFit/>
          </a:bodyPr>
          <a:lstStyle/>
          <a:p>
            <a:pPr algn="ctr"/>
            <a:r>
              <a:rPr lang="en-AU" sz="4800" b="1" dirty="0">
                <a:solidFill>
                  <a:srgbClr val="458D7E"/>
                </a:solidFill>
                <a:effectLst/>
                <a:latin typeface="Google Sans"/>
              </a:rPr>
              <a:t>✓</a:t>
            </a:r>
            <a:endParaRPr lang="en-AU" sz="6600" b="1" spc="300" dirty="0">
              <a:solidFill>
                <a:srgbClr val="458D7E"/>
              </a:solidFill>
              <a:latin typeface="Public Sans" pitchFamily="2" charset="0"/>
              <a:cs typeface="Calibri Light" panose="020F0302020204030204" pitchFamily="34" charset="0"/>
            </a:endParaRPr>
          </a:p>
        </p:txBody>
      </p:sp>
      <p:grpSp>
        <p:nvGrpSpPr>
          <p:cNvPr id="74" name="Group 73">
            <a:extLst>
              <a:ext uri="{FF2B5EF4-FFF2-40B4-BE49-F238E27FC236}">
                <a16:creationId xmlns:a16="http://schemas.microsoft.com/office/drawing/2014/main" id="{E232239D-93D2-6007-8941-D3572EE8AC92}"/>
              </a:ext>
            </a:extLst>
          </p:cNvPr>
          <p:cNvGrpSpPr/>
          <p:nvPr/>
        </p:nvGrpSpPr>
        <p:grpSpPr>
          <a:xfrm>
            <a:off x="2931875" y="3006500"/>
            <a:ext cx="6323325" cy="1166796"/>
            <a:chOff x="3594431" y="3884664"/>
            <a:chExt cx="6323325" cy="1166796"/>
          </a:xfrm>
        </p:grpSpPr>
        <p:sp>
          <p:nvSpPr>
            <p:cNvPr id="67" name="Flowchart: Delay 66">
              <a:extLst>
                <a:ext uri="{FF2B5EF4-FFF2-40B4-BE49-F238E27FC236}">
                  <a16:creationId xmlns:a16="http://schemas.microsoft.com/office/drawing/2014/main" id="{2994691C-96E1-D28F-429A-546F1EA45D11}"/>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68" name="Rectangle 67">
              <a:extLst>
                <a:ext uri="{FF2B5EF4-FFF2-40B4-BE49-F238E27FC236}">
                  <a16:creationId xmlns:a16="http://schemas.microsoft.com/office/drawing/2014/main" id="{73CB352B-36DB-1AA4-E5BC-D819E6EC47B1}"/>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tx1"/>
                </a:solidFill>
                <a:latin typeface="Public Sans" pitchFamily="2" charset="0"/>
              </a:endParaRPr>
            </a:p>
          </p:txBody>
        </p:sp>
        <p:sp>
          <p:nvSpPr>
            <p:cNvPr id="69" name="Oval 68">
              <a:extLst>
                <a:ext uri="{FF2B5EF4-FFF2-40B4-BE49-F238E27FC236}">
                  <a16:creationId xmlns:a16="http://schemas.microsoft.com/office/drawing/2014/main" id="{A75EB152-5E7C-2A4B-79D6-E030F3B5EDB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1</a:t>
              </a:r>
            </a:p>
          </p:txBody>
        </p:sp>
      </p:grpSp>
      <p:grpSp>
        <p:nvGrpSpPr>
          <p:cNvPr id="76" name="Group 75">
            <a:extLst>
              <a:ext uri="{FF2B5EF4-FFF2-40B4-BE49-F238E27FC236}">
                <a16:creationId xmlns:a16="http://schemas.microsoft.com/office/drawing/2014/main" id="{9D5715E1-F609-5DDF-CA1E-ECEE09FA15B9}"/>
              </a:ext>
            </a:extLst>
          </p:cNvPr>
          <p:cNvGrpSpPr/>
          <p:nvPr/>
        </p:nvGrpSpPr>
        <p:grpSpPr>
          <a:xfrm>
            <a:off x="2931875" y="4660876"/>
            <a:ext cx="6323325" cy="1166796"/>
            <a:chOff x="3594431" y="3884664"/>
            <a:chExt cx="6323325" cy="1166796"/>
          </a:xfrm>
        </p:grpSpPr>
        <p:sp>
          <p:nvSpPr>
            <p:cNvPr id="77" name="Flowchart: Delay 76">
              <a:extLst>
                <a:ext uri="{FF2B5EF4-FFF2-40B4-BE49-F238E27FC236}">
                  <a16:creationId xmlns:a16="http://schemas.microsoft.com/office/drawing/2014/main" id="{08726642-8E0F-C45B-06A7-7CC6EF8201FE}"/>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8" name="Rectangle 77">
              <a:extLst>
                <a:ext uri="{FF2B5EF4-FFF2-40B4-BE49-F238E27FC236}">
                  <a16:creationId xmlns:a16="http://schemas.microsoft.com/office/drawing/2014/main" id="{E395CC08-2197-7BB5-B5F8-0363E9DA585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9" name="Oval 78">
              <a:extLst>
                <a:ext uri="{FF2B5EF4-FFF2-40B4-BE49-F238E27FC236}">
                  <a16:creationId xmlns:a16="http://schemas.microsoft.com/office/drawing/2014/main" id="{A7AEDD91-BA30-2FF9-635F-7C0FF97F5DE2}"/>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2</a:t>
              </a:r>
            </a:p>
          </p:txBody>
        </p:sp>
      </p:grpSp>
      <p:grpSp>
        <p:nvGrpSpPr>
          <p:cNvPr id="80" name="Group 79">
            <a:extLst>
              <a:ext uri="{FF2B5EF4-FFF2-40B4-BE49-F238E27FC236}">
                <a16:creationId xmlns:a16="http://schemas.microsoft.com/office/drawing/2014/main" id="{3D3CBFE7-70E6-88FE-593A-433A5CCC57CE}"/>
              </a:ext>
            </a:extLst>
          </p:cNvPr>
          <p:cNvGrpSpPr/>
          <p:nvPr/>
        </p:nvGrpSpPr>
        <p:grpSpPr>
          <a:xfrm>
            <a:off x="2931875" y="6365341"/>
            <a:ext cx="6323325" cy="1166796"/>
            <a:chOff x="3594431" y="3884664"/>
            <a:chExt cx="6323325" cy="1166796"/>
          </a:xfrm>
        </p:grpSpPr>
        <p:sp>
          <p:nvSpPr>
            <p:cNvPr id="81" name="Flowchart: Delay 80">
              <a:extLst>
                <a:ext uri="{FF2B5EF4-FFF2-40B4-BE49-F238E27FC236}">
                  <a16:creationId xmlns:a16="http://schemas.microsoft.com/office/drawing/2014/main" id="{777BFF64-661E-44F2-EB77-2E1E80B17770}"/>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2" name="Rectangle 81">
              <a:extLst>
                <a:ext uri="{FF2B5EF4-FFF2-40B4-BE49-F238E27FC236}">
                  <a16:creationId xmlns:a16="http://schemas.microsoft.com/office/drawing/2014/main" id="{EF4E1CF3-FC38-F873-9908-2F875CB6317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3" name="Oval 82">
              <a:extLst>
                <a:ext uri="{FF2B5EF4-FFF2-40B4-BE49-F238E27FC236}">
                  <a16:creationId xmlns:a16="http://schemas.microsoft.com/office/drawing/2014/main" id="{38A10005-1A02-DCC7-5BC1-7459445DAE5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3</a:t>
              </a:r>
            </a:p>
          </p:txBody>
        </p:sp>
      </p:grpSp>
      <p:grpSp>
        <p:nvGrpSpPr>
          <p:cNvPr id="84" name="Group 83">
            <a:extLst>
              <a:ext uri="{FF2B5EF4-FFF2-40B4-BE49-F238E27FC236}">
                <a16:creationId xmlns:a16="http://schemas.microsoft.com/office/drawing/2014/main" id="{94E2FFFE-B128-23C5-1D3E-845D71B7DFE3}"/>
              </a:ext>
            </a:extLst>
          </p:cNvPr>
          <p:cNvGrpSpPr/>
          <p:nvPr/>
        </p:nvGrpSpPr>
        <p:grpSpPr>
          <a:xfrm>
            <a:off x="2931875" y="8013922"/>
            <a:ext cx="6323325" cy="1166796"/>
            <a:chOff x="3594431" y="3884664"/>
            <a:chExt cx="6323325" cy="1166796"/>
          </a:xfrm>
        </p:grpSpPr>
        <p:sp>
          <p:nvSpPr>
            <p:cNvPr id="85" name="Flowchart: Delay 84">
              <a:extLst>
                <a:ext uri="{FF2B5EF4-FFF2-40B4-BE49-F238E27FC236}">
                  <a16:creationId xmlns:a16="http://schemas.microsoft.com/office/drawing/2014/main" id="{A6E3D946-4D1F-FBAE-4B1C-F9045F6FB589}"/>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6" name="Rectangle 85">
              <a:extLst>
                <a:ext uri="{FF2B5EF4-FFF2-40B4-BE49-F238E27FC236}">
                  <a16:creationId xmlns:a16="http://schemas.microsoft.com/office/drawing/2014/main" id="{F5C744EF-9BC8-647E-880E-13C91B241B17}"/>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7" name="Oval 86">
              <a:extLst>
                <a:ext uri="{FF2B5EF4-FFF2-40B4-BE49-F238E27FC236}">
                  <a16:creationId xmlns:a16="http://schemas.microsoft.com/office/drawing/2014/main" id="{BEE4C705-8BB8-FDCE-020B-A443239571ED}"/>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4</a:t>
              </a:r>
            </a:p>
          </p:txBody>
        </p:sp>
      </p:grpSp>
      <p:grpSp>
        <p:nvGrpSpPr>
          <p:cNvPr id="88" name="Group 87">
            <a:extLst>
              <a:ext uri="{FF2B5EF4-FFF2-40B4-BE49-F238E27FC236}">
                <a16:creationId xmlns:a16="http://schemas.microsoft.com/office/drawing/2014/main" id="{CBC33F92-A8C9-5004-1371-9CBF7F95B37E}"/>
              </a:ext>
            </a:extLst>
          </p:cNvPr>
          <p:cNvGrpSpPr/>
          <p:nvPr/>
        </p:nvGrpSpPr>
        <p:grpSpPr>
          <a:xfrm>
            <a:off x="11448557" y="3027809"/>
            <a:ext cx="5065500" cy="1157931"/>
            <a:chOff x="4129769" y="3893529"/>
            <a:chExt cx="5787987" cy="1157931"/>
          </a:xfrm>
        </p:grpSpPr>
        <p:sp>
          <p:nvSpPr>
            <p:cNvPr id="89" name="Flowchart: Delay 88">
              <a:extLst>
                <a:ext uri="{FF2B5EF4-FFF2-40B4-BE49-F238E27FC236}">
                  <a16:creationId xmlns:a16="http://schemas.microsoft.com/office/drawing/2014/main" id="{68278BED-D1DA-5D2F-4C69-5A32EB6407B2}"/>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0" name="Rectangle 89">
              <a:extLst>
                <a:ext uri="{FF2B5EF4-FFF2-40B4-BE49-F238E27FC236}">
                  <a16:creationId xmlns:a16="http://schemas.microsoft.com/office/drawing/2014/main" id="{C6D84147-3FFE-9642-100E-1802DAFED72D}"/>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2" name="Group 91">
            <a:extLst>
              <a:ext uri="{FF2B5EF4-FFF2-40B4-BE49-F238E27FC236}">
                <a16:creationId xmlns:a16="http://schemas.microsoft.com/office/drawing/2014/main" id="{57036567-3DF0-1A56-EDAB-9F93C6468809}"/>
              </a:ext>
            </a:extLst>
          </p:cNvPr>
          <p:cNvGrpSpPr/>
          <p:nvPr/>
        </p:nvGrpSpPr>
        <p:grpSpPr>
          <a:xfrm>
            <a:off x="11448557" y="4682185"/>
            <a:ext cx="5065500" cy="1157931"/>
            <a:chOff x="4129769" y="3893529"/>
            <a:chExt cx="5787987" cy="1157931"/>
          </a:xfrm>
        </p:grpSpPr>
        <p:sp>
          <p:nvSpPr>
            <p:cNvPr id="93" name="Flowchart: Delay 92">
              <a:extLst>
                <a:ext uri="{FF2B5EF4-FFF2-40B4-BE49-F238E27FC236}">
                  <a16:creationId xmlns:a16="http://schemas.microsoft.com/office/drawing/2014/main" id="{23AAB417-D9C6-469C-59DF-ECE2A5EDC538}"/>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4" name="Rectangle 93">
              <a:extLst>
                <a:ext uri="{FF2B5EF4-FFF2-40B4-BE49-F238E27FC236}">
                  <a16:creationId xmlns:a16="http://schemas.microsoft.com/office/drawing/2014/main" id="{CA1D6AC2-1488-CEB4-2BDB-7FB68FA4E56E}"/>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6" name="Group 95">
            <a:extLst>
              <a:ext uri="{FF2B5EF4-FFF2-40B4-BE49-F238E27FC236}">
                <a16:creationId xmlns:a16="http://schemas.microsoft.com/office/drawing/2014/main" id="{3AD87564-12EC-8DC7-B994-99FC67022A89}"/>
              </a:ext>
            </a:extLst>
          </p:cNvPr>
          <p:cNvGrpSpPr/>
          <p:nvPr/>
        </p:nvGrpSpPr>
        <p:grpSpPr>
          <a:xfrm>
            <a:off x="11448557" y="6386650"/>
            <a:ext cx="5065500" cy="1157931"/>
            <a:chOff x="4129769" y="3893529"/>
            <a:chExt cx="5787987" cy="1157931"/>
          </a:xfrm>
        </p:grpSpPr>
        <p:sp>
          <p:nvSpPr>
            <p:cNvPr id="97" name="Flowchart: Delay 96">
              <a:extLst>
                <a:ext uri="{FF2B5EF4-FFF2-40B4-BE49-F238E27FC236}">
                  <a16:creationId xmlns:a16="http://schemas.microsoft.com/office/drawing/2014/main" id="{C7B68A46-7C6D-359C-6952-D085B21FB406}"/>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8" name="Rectangle 97">
              <a:extLst>
                <a:ext uri="{FF2B5EF4-FFF2-40B4-BE49-F238E27FC236}">
                  <a16:creationId xmlns:a16="http://schemas.microsoft.com/office/drawing/2014/main" id="{C8A26C71-0BAC-5EE5-79BC-153C1E984832}"/>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sp>
        <p:nvSpPr>
          <p:cNvPr id="104" name="TextBox 103">
            <a:extLst>
              <a:ext uri="{FF2B5EF4-FFF2-40B4-BE49-F238E27FC236}">
                <a16:creationId xmlns:a16="http://schemas.microsoft.com/office/drawing/2014/main" id="{48066955-E2D2-74CC-7D47-1C0DA53BB3F3}"/>
              </a:ext>
            </a:extLst>
          </p:cNvPr>
          <p:cNvSpPr txBox="1"/>
          <p:nvPr/>
        </p:nvSpPr>
        <p:spPr>
          <a:xfrm>
            <a:off x="4176871" y="3231597"/>
            <a:ext cx="425949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DVEM participants are higher risk </a:t>
            </a:r>
          </a:p>
          <a:p>
            <a:r>
              <a:rPr lang="en-AU" sz="2000" dirty="0">
                <a:latin typeface="Public Sans" pitchFamily="2" charset="0"/>
                <a:cs typeface="Arial" panose="020B0604020202020204" pitchFamily="34" charset="0"/>
              </a:rPr>
              <a:t>than the comparator group</a:t>
            </a:r>
          </a:p>
        </p:txBody>
      </p:sp>
      <p:sp>
        <p:nvSpPr>
          <p:cNvPr id="105" name="TextBox 104">
            <a:extLst>
              <a:ext uri="{FF2B5EF4-FFF2-40B4-BE49-F238E27FC236}">
                <a16:creationId xmlns:a16="http://schemas.microsoft.com/office/drawing/2014/main" id="{91097CED-74FD-CD29-1E16-BFD119B920B0}"/>
              </a:ext>
            </a:extLst>
          </p:cNvPr>
          <p:cNvSpPr txBox="1"/>
          <p:nvPr/>
        </p:nvSpPr>
        <p:spPr>
          <a:xfrm>
            <a:off x="11450518" y="3239296"/>
            <a:ext cx="440697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Entropy balancing matching model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to ensure groups are comparable</a:t>
            </a:r>
          </a:p>
        </p:txBody>
      </p:sp>
      <p:sp>
        <p:nvSpPr>
          <p:cNvPr id="106" name="TextBox 105">
            <a:extLst>
              <a:ext uri="{FF2B5EF4-FFF2-40B4-BE49-F238E27FC236}">
                <a16:creationId xmlns:a16="http://schemas.microsoft.com/office/drawing/2014/main" id="{687B408C-6FE8-6CE8-7D5B-1D369C856212}"/>
              </a:ext>
            </a:extLst>
          </p:cNvPr>
          <p:cNvSpPr txBox="1"/>
          <p:nvPr/>
        </p:nvSpPr>
        <p:spPr>
          <a:xfrm>
            <a:off x="4176871" y="4894629"/>
            <a:ext cx="3785011"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COVID lockdowns occurred in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the study period</a:t>
            </a:r>
          </a:p>
        </p:txBody>
      </p:sp>
      <p:sp>
        <p:nvSpPr>
          <p:cNvPr id="107" name="TextBox 106">
            <a:extLst>
              <a:ext uri="{FF2B5EF4-FFF2-40B4-BE49-F238E27FC236}">
                <a16:creationId xmlns:a16="http://schemas.microsoft.com/office/drawing/2014/main" id="{091E3B3B-B069-E851-97A0-8FA18639145E}"/>
              </a:ext>
            </a:extLst>
          </p:cNvPr>
          <p:cNvSpPr txBox="1"/>
          <p:nvPr/>
        </p:nvSpPr>
        <p:spPr>
          <a:xfrm>
            <a:off x="11448557" y="4761300"/>
            <a:ext cx="3876382"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Matching on month of release, </a:t>
            </a:r>
          </a:p>
          <a:p>
            <a:r>
              <a:rPr lang="en-AU" sz="2000" dirty="0">
                <a:latin typeface="Public Sans" pitchFamily="2" charset="0"/>
                <a:cs typeface="Arial" panose="020B0604020202020204" pitchFamily="34" charset="0"/>
              </a:rPr>
              <a:t>controls for COVID period, and </a:t>
            </a:r>
          </a:p>
          <a:p>
            <a:r>
              <a:rPr lang="en-AU" sz="2000" dirty="0">
                <a:latin typeface="Public Sans" pitchFamily="2" charset="0"/>
                <a:cs typeface="Arial" panose="020B0604020202020204" pitchFamily="34" charset="0"/>
              </a:rPr>
              <a:t>robustness tests </a:t>
            </a:r>
          </a:p>
        </p:txBody>
      </p:sp>
      <p:sp>
        <p:nvSpPr>
          <p:cNvPr id="108" name="TextBox 107">
            <a:extLst>
              <a:ext uri="{FF2B5EF4-FFF2-40B4-BE49-F238E27FC236}">
                <a16:creationId xmlns:a16="http://schemas.microsoft.com/office/drawing/2014/main" id="{399242C5-6DD5-88CF-3C34-3A4407C26019}"/>
              </a:ext>
            </a:extLst>
          </p:cNvPr>
          <p:cNvSpPr txBox="1"/>
          <p:nvPr/>
        </p:nvSpPr>
        <p:spPr>
          <a:xfrm>
            <a:off x="4176871" y="6426249"/>
            <a:ext cx="4988866"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want to know about offending </a:t>
            </a:r>
          </a:p>
          <a:p>
            <a:r>
              <a:rPr lang="en-AU" sz="2000" dirty="0">
                <a:latin typeface="Public Sans" pitchFamily="2" charset="0"/>
                <a:cs typeface="Arial" panose="020B0604020202020204" pitchFamily="34" charset="0"/>
              </a:rPr>
              <a:t>outside of the supervision period, and </a:t>
            </a:r>
          </a:p>
          <a:p>
            <a:r>
              <a:rPr lang="en-AU" sz="2000" dirty="0">
                <a:latin typeface="Public Sans" pitchFamily="2" charset="0"/>
                <a:cs typeface="Arial" panose="020B0604020202020204" pitchFamily="34" charset="0"/>
              </a:rPr>
              <a:t>offenders are likely to return to custody</a:t>
            </a:r>
          </a:p>
        </p:txBody>
      </p:sp>
      <p:sp>
        <p:nvSpPr>
          <p:cNvPr id="109" name="TextBox 108">
            <a:extLst>
              <a:ext uri="{FF2B5EF4-FFF2-40B4-BE49-F238E27FC236}">
                <a16:creationId xmlns:a16="http://schemas.microsoft.com/office/drawing/2014/main" id="{5EB87311-15E6-C9D8-BFE8-357411C57916}"/>
              </a:ext>
            </a:extLst>
          </p:cNvPr>
          <p:cNvSpPr txBox="1"/>
          <p:nvPr/>
        </p:nvSpPr>
        <p:spPr>
          <a:xfrm>
            <a:off x="11448557" y="6605913"/>
            <a:ext cx="439094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Assess recidivism outcomes within </a:t>
            </a:r>
          </a:p>
          <a:p>
            <a:r>
              <a:rPr lang="en-AU" sz="2000" dirty="0">
                <a:latin typeface="Public Sans" pitchFamily="2" charset="0"/>
                <a:cs typeface="Arial" panose="020B0604020202020204" pitchFamily="34" charset="0"/>
              </a:rPr>
              <a:t>one year of free time post release</a:t>
            </a:r>
          </a:p>
        </p:txBody>
      </p:sp>
      <p:sp>
        <p:nvSpPr>
          <p:cNvPr id="110" name="TextBox 109">
            <a:extLst>
              <a:ext uri="{FF2B5EF4-FFF2-40B4-BE49-F238E27FC236}">
                <a16:creationId xmlns:a16="http://schemas.microsoft.com/office/drawing/2014/main" id="{72668D4E-46EC-FF08-ABB4-CAC5C9635642}"/>
              </a:ext>
            </a:extLst>
          </p:cNvPr>
          <p:cNvSpPr txBox="1"/>
          <p:nvPr/>
        </p:nvSpPr>
        <p:spPr>
          <a:xfrm>
            <a:off x="4176871" y="8244387"/>
            <a:ext cx="437651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would like to estimate a causal </a:t>
            </a:r>
          </a:p>
          <a:p>
            <a:r>
              <a:rPr lang="en-AU" sz="2000" dirty="0">
                <a:latin typeface="Public Sans" pitchFamily="2" charset="0"/>
                <a:cs typeface="Arial" panose="020B0604020202020204" pitchFamily="34" charset="0"/>
              </a:rPr>
              <a:t>effect of the program</a:t>
            </a:r>
          </a:p>
        </p:txBody>
      </p:sp>
      <p:sp>
        <p:nvSpPr>
          <p:cNvPr id="111" name="TextBox 110">
            <a:extLst>
              <a:ext uri="{FF2B5EF4-FFF2-40B4-BE49-F238E27FC236}">
                <a16:creationId xmlns:a16="http://schemas.microsoft.com/office/drawing/2014/main" id="{12D4DBD8-F815-6253-4A91-1B55AEE7D3E4}"/>
              </a:ext>
            </a:extLst>
          </p:cNvPr>
          <p:cNvSpPr txBox="1"/>
          <p:nvPr/>
        </p:nvSpPr>
        <p:spPr>
          <a:xfrm>
            <a:off x="9825175" y="7982788"/>
            <a:ext cx="7298872" cy="1569660"/>
          </a:xfrm>
          <a:prstGeom prst="rect">
            <a:avLst/>
          </a:prstGeom>
          <a:noFill/>
        </p:spPr>
        <p:txBody>
          <a:bodyPr vert="horz" wrap="square" rtlCol="0">
            <a:spAutoFit/>
          </a:bodyPr>
          <a:lstStyle/>
          <a:p>
            <a:r>
              <a:rPr lang="en-AU" sz="2400" b="1" dirty="0">
                <a:latin typeface="Public Sans" pitchFamily="2" charset="0"/>
                <a:cs typeface="Arial" panose="020B0604020202020204" pitchFamily="34" charset="0"/>
              </a:rPr>
              <a:t>As there is no source of random variation in the provision of the program, we are limited to examining the association between DVEM participation and recidivism outcomes</a:t>
            </a:r>
          </a:p>
        </p:txBody>
      </p:sp>
      <p:cxnSp>
        <p:nvCxnSpPr>
          <p:cNvPr id="6" name="Straight Arrow Connector 5">
            <a:extLst>
              <a:ext uri="{FF2B5EF4-FFF2-40B4-BE49-F238E27FC236}">
                <a16:creationId xmlns:a16="http://schemas.microsoft.com/office/drawing/2014/main" id="{2E47775B-08DB-04AD-F6FC-0A555073B87A}"/>
              </a:ext>
            </a:extLst>
          </p:cNvPr>
          <p:cNvCxnSpPr>
            <a:cxnSpLocks/>
            <a:stCxn id="67" idx="3"/>
          </p:cNvCxnSpPr>
          <p:nvPr/>
        </p:nvCxnSpPr>
        <p:spPr>
          <a:xfrm>
            <a:off x="9255200" y="3594331"/>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F23E9C5-52A4-D626-B17C-C1E4BEC42B47}"/>
              </a:ext>
            </a:extLst>
          </p:cNvPr>
          <p:cNvCxnSpPr>
            <a:cxnSpLocks/>
          </p:cNvCxnSpPr>
          <p:nvPr/>
        </p:nvCxnSpPr>
        <p:spPr>
          <a:xfrm>
            <a:off x="9255199" y="5263656"/>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E6586-58F5-954C-89B0-4A4A8327D171}"/>
              </a:ext>
            </a:extLst>
          </p:cNvPr>
          <p:cNvCxnSpPr>
            <a:cxnSpLocks/>
          </p:cNvCxnSpPr>
          <p:nvPr/>
        </p:nvCxnSpPr>
        <p:spPr>
          <a:xfrm>
            <a:off x="9255198" y="6934080"/>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8B48068-44DD-F37A-7813-0D9646FD7431}"/>
              </a:ext>
            </a:extLst>
          </p:cNvPr>
          <p:cNvSpPr txBox="1"/>
          <p:nvPr/>
        </p:nvSpPr>
        <p:spPr>
          <a:xfrm>
            <a:off x="4811076" y="1168732"/>
            <a:ext cx="14781764" cy="1077218"/>
          </a:xfrm>
          <a:prstGeom prst="rect">
            <a:avLst/>
          </a:prstGeom>
          <a:noFill/>
        </p:spPr>
        <p:txBody>
          <a:bodyPr wrap="square" rtlCol="0">
            <a:spAutoFit/>
          </a:bodyPr>
          <a:lstStyle/>
          <a:p>
            <a:pPr defTabSz="685800">
              <a:defRPr/>
            </a:pPr>
            <a:r>
              <a:rPr lang="en-AU" sz="3200" dirty="0">
                <a:solidFill>
                  <a:srgbClr val="5F2987"/>
                </a:solidFill>
                <a:latin typeface="Public Sans" pitchFamily="2" charset="0"/>
                <a:ea typeface="Open Sans Semibold" panose="020B0706030804020204" pitchFamily="34" charset="0"/>
                <a:cs typeface="Arial" panose="020B0604020202020204" pitchFamily="34" charset="0"/>
              </a:rPr>
              <a:t>We choose an evaluation method which </a:t>
            </a:r>
            <a:br>
              <a:rPr lang="en-AU" sz="320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dirty="0">
                <a:solidFill>
                  <a:srgbClr val="5F2987"/>
                </a:solidFill>
                <a:latin typeface="Public Sans" pitchFamily="2" charset="0"/>
                <a:ea typeface="Open Sans Semibold" panose="020B0706030804020204" pitchFamily="34" charset="0"/>
                <a:cs typeface="Arial" panose="020B0604020202020204" pitchFamily="34" charset="0"/>
              </a:rPr>
              <a:t>attempts to address four primary concerns</a:t>
            </a:r>
          </a:p>
        </p:txBody>
      </p:sp>
      <p:sp>
        <p:nvSpPr>
          <p:cNvPr id="27" name="Rectangle 26">
            <a:extLst>
              <a:ext uri="{FF2B5EF4-FFF2-40B4-BE49-F238E27FC236}">
                <a16:creationId xmlns:a16="http://schemas.microsoft.com/office/drawing/2014/main" id="{7E58C2D5-EA1C-32F4-AE8D-C4C8060FCB2E}"/>
              </a:ext>
            </a:extLst>
          </p:cNvPr>
          <p:cNvSpPr/>
          <p:nvPr/>
        </p:nvSpPr>
        <p:spPr>
          <a:xfrm>
            <a:off x="2636099" y="6175398"/>
            <a:ext cx="14378151" cy="357275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174425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Delay 16">
            <a:extLst>
              <a:ext uri="{FF2B5EF4-FFF2-40B4-BE49-F238E27FC236}">
                <a16:creationId xmlns:a16="http://schemas.microsoft.com/office/drawing/2014/main" id="{11BF184A-3686-A079-2D70-7C8C5FC8C56E}"/>
              </a:ext>
            </a:extLst>
          </p:cNvPr>
          <p:cNvSpPr/>
          <p:nvPr/>
        </p:nvSpPr>
        <p:spPr>
          <a:xfrm rot="10800000">
            <a:off x="10783652" y="3029879"/>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0" name="Flowchart: Delay 19">
            <a:extLst>
              <a:ext uri="{FF2B5EF4-FFF2-40B4-BE49-F238E27FC236}">
                <a16:creationId xmlns:a16="http://schemas.microsoft.com/office/drawing/2014/main" id="{E4AF206F-1605-6D89-E64F-79C6A09CD38E}"/>
              </a:ext>
            </a:extLst>
          </p:cNvPr>
          <p:cNvSpPr/>
          <p:nvPr/>
        </p:nvSpPr>
        <p:spPr>
          <a:xfrm rot="10800000">
            <a:off x="10783651" y="4678280"/>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4" name="Flowchart: Delay 23">
            <a:extLst>
              <a:ext uri="{FF2B5EF4-FFF2-40B4-BE49-F238E27FC236}">
                <a16:creationId xmlns:a16="http://schemas.microsoft.com/office/drawing/2014/main" id="{A4F11925-9171-980A-21DF-671258F1CD9E}"/>
              </a:ext>
            </a:extLst>
          </p:cNvPr>
          <p:cNvSpPr/>
          <p:nvPr/>
        </p:nvSpPr>
        <p:spPr>
          <a:xfrm rot="10800000">
            <a:off x="10798305" y="6392842"/>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cxnSp>
        <p:nvCxnSpPr>
          <p:cNvPr id="41" name="Straight Connector 40">
            <a:extLst>
              <a:ext uri="{FF2B5EF4-FFF2-40B4-BE49-F238E27FC236}">
                <a16:creationId xmlns:a16="http://schemas.microsoft.com/office/drawing/2014/main" id="{19817C89-05BD-846C-8E76-D86A73F6E6AE}"/>
              </a:ext>
            </a:extLst>
          </p:cNvPr>
          <p:cNvCxnSpPr>
            <a:cxnSpLocks/>
          </p:cNvCxnSpPr>
          <p:nvPr/>
        </p:nvCxnSpPr>
        <p:spPr>
          <a:xfrm flipH="1">
            <a:off x="2931875" y="2450063"/>
            <a:ext cx="13349654" cy="0"/>
          </a:xfrm>
          <a:prstGeom prst="line">
            <a:avLst/>
          </a:prstGeom>
          <a:ln w="38100">
            <a:solidFill>
              <a:srgbClr val="51429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B259027-2D5B-9A6D-902C-EEFBB709F901}"/>
              </a:ext>
            </a:extLst>
          </p:cNvPr>
          <p:cNvCxnSpPr>
            <a:cxnSpLocks/>
          </p:cNvCxnSpPr>
          <p:nvPr/>
        </p:nvCxnSpPr>
        <p:spPr>
          <a:xfrm>
            <a:off x="3155329"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EE95A0-1156-2ADA-BD01-B3E27377A922}"/>
              </a:ext>
            </a:extLst>
          </p:cNvPr>
          <p:cNvCxnSpPr>
            <a:cxnSpLocks/>
          </p:cNvCxnSpPr>
          <p:nvPr/>
        </p:nvCxnSpPr>
        <p:spPr>
          <a:xfrm>
            <a:off x="3859313"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4977F5C2-74A8-A4C2-FD3B-ADAB1509814D}"/>
              </a:ext>
            </a:extLst>
          </p:cNvPr>
          <p:cNvSpPr/>
          <p:nvPr/>
        </p:nvSpPr>
        <p:spPr>
          <a:xfrm>
            <a:off x="3073708" y="894735"/>
            <a:ext cx="696486" cy="1453157"/>
          </a:xfrm>
          <a:custGeom>
            <a:avLst/>
            <a:gdLst>
              <a:gd name="connsiteX0" fmla="*/ 120112 w 600700"/>
              <a:gd name="connsiteY0" fmla="*/ 976893 h 1253308"/>
              <a:gd name="connsiteX1" fmla="*/ 120112 w 600700"/>
              <a:gd name="connsiteY1" fmla="*/ 976893 h 1253308"/>
              <a:gd name="connsiteX2" fmla="*/ 306350 w 600700"/>
              <a:gd name="connsiteY2" fmla="*/ 1167504 h 1253308"/>
              <a:gd name="connsiteX3" fmla="*/ 349089 w 600700"/>
              <a:gd name="connsiteY3" fmla="*/ 1163101 h 1253308"/>
              <a:gd name="connsiteX4" fmla="*/ 471910 w 600700"/>
              <a:gd name="connsiteY4" fmla="*/ 1253309 h 1253308"/>
              <a:gd name="connsiteX5" fmla="*/ 471910 w 600700"/>
              <a:gd name="connsiteY5" fmla="*/ 1253309 h 1253308"/>
              <a:gd name="connsiteX6" fmla="*/ 600700 w 600700"/>
              <a:gd name="connsiteY6" fmla="*/ 1124557 h 1253308"/>
              <a:gd name="connsiteX7" fmla="*/ 600700 w 600700"/>
              <a:gd name="connsiteY7" fmla="*/ 1124538 h 1253308"/>
              <a:gd name="connsiteX8" fmla="*/ 600700 w 600700"/>
              <a:gd name="connsiteY8" fmla="*/ 171694 h 1253308"/>
              <a:gd name="connsiteX9" fmla="*/ 440382 w 600700"/>
              <a:gd name="connsiteY9" fmla="*/ 388 h 1253308"/>
              <a:gd name="connsiteX10" fmla="*/ 428987 w 600700"/>
              <a:gd name="connsiteY10" fmla="*/ 0 h 1253308"/>
              <a:gd name="connsiteX11" fmla="*/ 257971 w 600700"/>
              <a:gd name="connsiteY11" fmla="*/ 160358 h 1253308"/>
              <a:gd name="connsiteX12" fmla="*/ 253553 w 600700"/>
              <a:gd name="connsiteY12" fmla="*/ 161617 h 1253308"/>
              <a:gd name="connsiteX13" fmla="*/ 144048 w 600700"/>
              <a:gd name="connsiteY13" fmla="*/ 364110 h 1253308"/>
              <a:gd name="connsiteX14" fmla="*/ 144064 w 600700"/>
              <a:gd name="connsiteY14" fmla="*/ 364162 h 1253308"/>
              <a:gd name="connsiteX15" fmla="*/ 129549 w 600700"/>
              <a:gd name="connsiteY15" fmla="*/ 372088 h 1253308"/>
              <a:gd name="connsiteX16" fmla="*/ 62441 w 600700"/>
              <a:gd name="connsiteY16" fmla="*/ 642167 h 1253308"/>
              <a:gd name="connsiteX17" fmla="*/ 58124 w 600700"/>
              <a:gd name="connsiteY17" fmla="*/ 933126 h 1253308"/>
              <a:gd name="connsiteX18" fmla="*/ 120112 w 600700"/>
              <a:gd name="connsiteY18" fmla="*/ 976893 h 1253308"/>
              <a:gd name="connsiteX19" fmla="*/ 95637 w 600700"/>
              <a:gd name="connsiteY19" fmla="*/ 622091 h 1253308"/>
              <a:gd name="connsiteX20" fmla="*/ 149548 w 600700"/>
              <a:gd name="connsiteY20" fmla="*/ 405206 h 1253308"/>
              <a:gd name="connsiteX21" fmla="*/ 161175 w 600700"/>
              <a:gd name="connsiteY21" fmla="*/ 398850 h 1253308"/>
              <a:gd name="connsiteX22" fmla="*/ 190534 w 600700"/>
              <a:gd name="connsiteY22" fmla="*/ 384374 h 1253308"/>
              <a:gd name="connsiteX23" fmla="*/ 181213 w 600700"/>
              <a:gd name="connsiteY23" fmla="*/ 353077 h 1253308"/>
              <a:gd name="connsiteX24" fmla="*/ 264637 w 600700"/>
              <a:gd name="connsiteY24" fmla="*/ 198747 h 1253308"/>
              <a:gd name="connsiteX25" fmla="*/ 267990 w 600700"/>
              <a:gd name="connsiteY25" fmla="*/ 197797 h 1253308"/>
              <a:gd name="connsiteX26" fmla="*/ 294829 w 600700"/>
              <a:gd name="connsiteY26" fmla="*/ 190608 h 1253308"/>
              <a:gd name="connsiteX27" fmla="*/ 296651 w 600700"/>
              <a:gd name="connsiteY27" fmla="*/ 162877 h 1253308"/>
              <a:gd name="connsiteX28" fmla="*/ 429006 w 600700"/>
              <a:gd name="connsiteY28" fmla="*/ 38738 h 1253308"/>
              <a:gd name="connsiteX29" fmla="*/ 437843 w 600700"/>
              <a:gd name="connsiteY29" fmla="*/ 39028 h 1253308"/>
              <a:gd name="connsiteX30" fmla="*/ 561943 w 600700"/>
              <a:gd name="connsiteY30" fmla="*/ 171694 h 1253308"/>
              <a:gd name="connsiteX31" fmla="*/ 561943 w 600700"/>
              <a:gd name="connsiteY31" fmla="*/ 1124538 h 1253308"/>
              <a:gd name="connsiteX32" fmla="*/ 471678 w 600700"/>
              <a:gd name="connsiteY32" fmla="*/ 1214532 h 1253308"/>
              <a:gd name="connsiteX33" fmla="*/ 467628 w 600700"/>
              <a:gd name="connsiteY33" fmla="*/ 1214435 h 1253308"/>
              <a:gd name="connsiteX34" fmla="*/ 385153 w 600700"/>
              <a:gd name="connsiteY34" fmla="*/ 1148548 h 1253308"/>
              <a:gd name="connsiteX35" fmla="*/ 375463 w 600700"/>
              <a:gd name="connsiteY35" fmla="*/ 1117542 h 1253308"/>
              <a:gd name="connsiteX36" fmla="*/ 340814 w 600700"/>
              <a:gd name="connsiteY36" fmla="*/ 1125139 h 1253308"/>
              <a:gd name="connsiteX37" fmla="*/ 162350 w 600700"/>
              <a:gd name="connsiteY37" fmla="*/ 1010894 h 1253308"/>
              <a:gd name="connsiteX38" fmla="*/ 158869 w 600700"/>
              <a:gd name="connsiteY38" fmla="*/ 978598 h 1253308"/>
              <a:gd name="connsiteX39" fmla="*/ 158869 w 600700"/>
              <a:gd name="connsiteY39" fmla="*/ 952011 h 1253308"/>
              <a:gd name="connsiteX40" fmla="*/ 136235 w 600700"/>
              <a:gd name="connsiteY40" fmla="*/ 941663 h 1253308"/>
              <a:gd name="connsiteX41" fmla="*/ 53831 w 600700"/>
              <a:gd name="connsiteY41" fmla="*/ 720295 h 1253308"/>
              <a:gd name="connsiteX42" fmla="*/ 89397 w 600700"/>
              <a:gd name="connsiteY42" fmla="*/ 669917 h 1253308"/>
              <a:gd name="connsiteX43" fmla="*/ 111527 w 600700"/>
              <a:gd name="connsiteY43" fmla="*/ 648484 h 12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700" h="1253308">
                <a:moveTo>
                  <a:pt x="120112" y="976893"/>
                </a:moveTo>
                <a:lnTo>
                  <a:pt x="120112" y="976893"/>
                </a:lnTo>
                <a:cubicBezTo>
                  <a:pt x="118905" y="1080958"/>
                  <a:pt x="202285" y="1166297"/>
                  <a:pt x="306350" y="1167504"/>
                </a:cubicBezTo>
                <a:cubicBezTo>
                  <a:pt x="320717" y="1167671"/>
                  <a:pt x="335057" y="1166194"/>
                  <a:pt x="349089" y="1163101"/>
                </a:cubicBezTo>
                <a:cubicBezTo>
                  <a:pt x="365939" y="1216764"/>
                  <a:pt x="415664" y="1253285"/>
                  <a:pt x="471910" y="1253309"/>
                </a:cubicBezTo>
                <a:lnTo>
                  <a:pt x="471910" y="1253309"/>
                </a:lnTo>
                <a:cubicBezTo>
                  <a:pt x="543028" y="1253318"/>
                  <a:pt x="600689" y="1195675"/>
                  <a:pt x="600700" y="1124557"/>
                </a:cubicBezTo>
                <a:cubicBezTo>
                  <a:pt x="600700" y="1124552"/>
                  <a:pt x="600700" y="1124544"/>
                  <a:pt x="600700" y="1124538"/>
                </a:cubicBezTo>
                <a:lnTo>
                  <a:pt x="600700" y="171694"/>
                </a:lnTo>
                <a:cubicBezTo>
                  <a:pt x="600762" y="81264"/>
                  <a:pt x="530618" y="6312"/>
                  <a:pt x="440382" y="388"/>
                </a:cubicBezTo>
                <a:cubicBezTo>
                  <a:pt x="436506" y="130"/>
                  <a:pt x="432708" y="0"/>
                  <a:pt x="428987" y="0"/>
                </a:cubicBezTo>
                <a:cubicBezTo>
                  <a:pt x="338662" y="112"/>
                  <a:pt x="263887" y="70226"/>
                  <a:pt x="257971" y="160358"/>
                </a:cubicBezTo>
                <a:cubicBezTo>
                  <a:pt x="256498" y="160765"/>
                  <a:pt x="255026" y="161172"/>
                  <a:pt x="253553" y="161617"/>
                </a:cubicBezTo>
                <a:cubicBezTo>
                  <a:pt x="167398" y="187296"/>
                  <a:pt x="118370" y="277954"/>
                  <a:pt x="144048" y="364110"/>
                </a:cubicBezTo>
                <a:cubicBezTo>
                  <a:pt x="144054" y="364127"/>
                  <a:pt x="144058" y="364145"/>
                  <a:pt x="144064" y="364162"/>
                </a:cubicBezTo>
                <a:cubicBezTo>
                  <a:pt x="139122" y="366604"/>
                  <a:pt x="134375" y="369259"/>
                  <a:pt x="129549" y="372088"/>
                </a:cubicBezTo>
                <a:cubicBezTo>
                  <a:pt x="36451" y="428146"/>
                  <a:pt x="6408" y="549053"/>
                  <a:pt x="62441" y="642167"/>
                </a:cubicBezTo>
                <a:cubicBezTo>
                  <a:pt x="-19098" y="721321"/>
                  <a:pt x="-21030" y="851587"/>
                  <a:pt x="58124" y="933126"/>
                </a:cubicBezTo>
                <a:cubicBezTo>
                  <a:pt x="75894" y="951431"/>
                  <a:pt x="96914" y="966273"/>
                  <a:pt x="120112" y="976893"/>
                </a:cubicBezTo>
                <a:close/>
                <a:moveTo>
                  <a:pt x="95637" y="622091"/>
                </a:moveTo>
                <a:cubicBezTo>
                  <a:pt x="50750" y="547295"/>
                  <a:pt x="74865" y="450280"/>
                  <a:pt x="149548" y="405206"/>
                </a:cubicBezTo>
                <a:cubicBezTo>
                  <a:pt x="153307" y="402938"/>
                  <a:pt x="157299" y="400787"/>
                  <a:pt x="161175" y="398850"/>
                </a:cubicBezTo>
                <a:lnTo>
                  <a:pt x="190534" y="384374"/>
                </a:lnTo>
                <a:lnTo>
                  <a:pt x="181213" y="353077"/>
                </a:lnTo>
                <a:cubicBezTo>
                  <a:pt x="161718" y="287433"/>
                  <a:pt x="199037" y="218394"/>
                  <a:pt x="264637" y="198747"/>
                </a:cubicBezTo>
                <a:cubicBezTo>
                  <a:pt x="265742" y="198398"/>
                  <a:pt x="266866" y="198088"/>
                  <a:pt x="267990" y="197797"/>
                </a:cubicBezTo>
                <a:lnTo>
                  <a:pt x="294829" y="190608"/>
                </a:lnTo>
                <a:lnTo>
                  <a:pt x="296651" y="162877"/>
                </a:lnTo>
                <a:cubicBezTo>
                  <a:pt x="301331" y="93164"/>
                  <a:pt x="359137" y="38947"/>
                  <a:pt x="429006" y="38738"/>
                </a:cubicBezTo>
                <a:cubicBezTo>
                  <a:pt x="431927" y="38738"/>
                  <a:pt x="434872" y="38835"/>
                  <a:pt x="437843" y="39028"/>
                </a:cubicBezTo>
                <a:cubicBezTo>
                  <a:pt x="507646" y="43765"/>
                  <a:pt x="561870" y="101730"/>
                  <a:pt x="561943" y="171694"/>
                </a:cubicBezTo>
                <a:lnTo>
                  <a:pt x="561943" y="1124538"/>
                </a:lnTo>
                <a:cubicBezTo>
                  <a:pt x="561868" y="1174316"/>
                  <a:pt x="521456" y="1214608"/>
                  <a:pt x="471678" y="1214532"/>
                </a:cubicBezTo>
                <a:cubicBezTo>
                  <a:pt x="470327" y="1214530"/>
                  <a:pt x="468976" y="1214497"/>
                  <a:pt x="467628" y="1214435"/>
                </a:cubicBezTo>
                <a:cubicBezTo>
                  <a:pt x="429855" y="1209916"/>
                  <a:pt x="397902" y="1184391"/>
                  <a:pt x="385153" y="1148548"/>
                </a:cubicBezTo>
                <a:lnTo>
                  <a:pt x="375463" y="1117542"/>
                </a:lnTo>
                <a:lnTo>
                  <a:pt x="340814" y="1125139"/>
                </a:lnTo>
                <a:cubicBezTo>
                  <a:pt x="259985" y="1142872"/>
                  <a:pt x="180085" y="1091724"/>
                  <a:pt x="162350" y="1010894"/>
                </a:cubicBezTo>
                <a:cubicBezTo>
                  <a:pt x="160022" y="1000288"/>
                  <a:pt x="158856" y="989458"/>
                  <a:pt x="158869" y="978598"/>
                </a:cubicBezTo>
                <a:lnTo>
                  <a:pt x="158869" y="952011"/>
                </a:lnTo>
                <a:lnTo>
                  <a:pt x="136235" y="941663"/>
                </a:lnTo>
                <a:cubicBezTo>
                  <a:pt x="52351" y="903289"/>
                  <a:pt x="15458" y="804179"/>
                  <a:pt x="53831" y="720295"/>
                </a:cubicBezTo>
                <a:cubicBezTo>
                  <a:pt x="62457" y="701440"/>
                  <a:pt x="74518" y="684356"/>
                  <a:pt x="89397" y="669917"/>
                </a:cubicBezTo>
                <a:lnTo>
                  <a:pt x="111527" y="648484"/>
                </a:lnTo>
                <a:close/>
              </a:path>
            </a:pathLst>
          </a:custGeom>
          <a:solidFill>
            <a:srgbClr val="B0230C"/>
          </a:solidFill>
          <a:ln w="19348" cap="flat">
            <a:noFill/>
            <a:prstDash val="solid"/>
            <a:miter/>
          </a:ln>
        </p:spPr>
        <p:txBody>
          <a:bodyPr rtlCol="0" anchor="ctr"/>
          <a:lstStyle/>
          <a:p>
            <a:endParaRPr lang="en-AU" dirty="0">
              <a:latin typeface="Public Sans" pitchFamily="2" charset="0"/>
            </a:endParaRPr>
          </a:p>
        </p:txBody>
      </p:sp>
      <p:sp>
        <p:nvSpPr>
          <p:cNvPr id="8" name="Freeform: Shape 7">
            <a:extLst>
              <a:ext uri="{FF2B5EF4-FFF2-40B4-BE49-F238E27FC236}">
                <a16:creationId xmlns:a16="http://schemas.microsoft.com/office/drawing/2014/main" id="{BD256219-5D5F-B7E3-3ABF-E923AA339215}"/>
              </a:ext>
            </a:extLst>
          </p:cNvPr>
          <p:cNvSpPr/>
          <p:nvPr/>
        </p:nvSpPr>
        <p:spPr>
          <a:xfrm>
            <a:off x="3844304" y="894690"/>
            <a:ext cx="696719" cy="1452976"/>
          </a:xfrm>
          <a:custGeom>
            <a:avLst/>
            <a:gdLst>
              <a:gd name="connsiteX0" fmla="*/ 89936 w 600901"/>
              <a:gd name="connsiteY0" fmla="*/ 1247088 h 1253152"/>
              <a:gd name="connsiteX1" fmla="*/ 251396 w 600901"/>
              <a:gd name="connsiteY1" fmla="*/ 1163454 h 1253152"/>
              <a:gd name="connsiteX2" fmla="*/ 251495 w 600901"/>
              <a:gd name="connsiteY2" fmla="*/ 1163140 h 1253152"/>
              <a:gd name="connsiteX3" fmla="*/ 291880 w 600901"/>
              <a:gd name="connsiteY3" fmla="*/ 1167520 h 1253152"/>
              <a:gd name="connsiteX4" fmla="*/ 292093 w 600901"/>
              <a:gd name="connsiteY4" fmla="*/ 1167520 h 1253152"/>
              <a:gd name="connsiteX5" fmla="*/ 480588 w 600901"/>
              <a:gd name="connsiteY5" fmla="*/ 979044 h 1253152"/>
              <a:gd name="connsiteX6" fmla="*/ 480588 w 600901"/>
              <a:gd name="connsiteY6" fmla="*/ 976912 h 1253152"/>
              <a:gd name="connsiteX7" fmla="*/ 582268 w 600901"/>
              <a:gd name="connsiteY7" fmla="*/ 704351 h 1253152"/>
              <a:gd name="connsiteX8" fmla="*/ 538317 w 600901"/>
              <a:gd name="connsiteY8" fmla="*/ 642089 h 1253152"/>
              <a:gd name="connsiteX9" fmla="*/ 546282 w 600901"/>
              <a:gd name="connsiteY9" fmla="*/ 627517 h 1253152"/>
              <a:gd name="connsiteX10" fmla="*/ 456714 w 600901"/>
              <a:gd name="connsiteY10" fmla="*/ 364084 h 1253152"/>
              <a:gd name="connsiteX11" fmla="*/ 457974 w 600901"/>
              <a:gd name="connsiteY11" fmla="*/ 359647 h 1253152"/>
              <a:gd name="connsiteX12" fmla="*/ 342871 w 600901"/>
              <a:gd name="connsiteY12" fmla="*/ 160282 h 1253152"/>
              <a:gd name="connsiteX13" fmla="*/ 342787 w 600901"/>
              <a:gd name="connsiteY13" fmla="*/ 160261 h 1253152"/>
              <a:gd name="connsiteX14" fmla="*/ 171713 w 600901"/>
              <a:gd name="connsiteY14" fmla="*/ 0 h 1253152"/>
              <a:gd name="connsiteX15" fmla="*/ 171713 w 600901"/>
              <a:gd name="connsiteY15" fmla="*/ 0 h 1253152"/>
              <a:gd name="connsiteX16" fmla="*/ 0 w 600901"/>
              <a:gd name="connsiteY16" fmla="*/ 171636 h 1253152"/>
              <a:gd name="connsiteX17" fmla="*/ 0 w 600901"/>
              <a:gd name="connsiteY17" fmla="*/ 171733 h 1253152"/>
              <a:gd name="connsiteX18" fmla="*/ 0 w 600901"/>
              <a:gd name="connsiteY18" fmla="*/ 1124577 h 1253152"/>
              <a:gd name="connsiteX19" fmla="*/ 89936 w 600901"/>
              <a:gd name="connsiteY19" fmla="*/ 1247088 h 1253152"/>
              <a:gd name="connsiteX20" fmla="*/ 38757 w 600901"/>
              <a:gd name="connsiteY20" fmla="*/ 171713 h 1253152"/>
              <a:gd name="connsiteX21" fmla="*/ 171444 w 600901"/>
              <a:gd name="connsiteY21" fmla="*/ 38837 h 1253152"/>
              <a:gd name="connsiteX22" fmla="*/ 304030 w 600901"/>
              <a:gd name="connsiteY22" fmla="*/ 162838 h 1253152"/>
              <a:gd name="connsiteX23" fmla="*/ 305852 w 600901"/>
              <a:gd name="connsiteY23" fmla="*/ 190549 h 1253152"/>
              <a:gd name="connsiteX24" fmla="*/ 332691 w 600901"/>
              <a:gd name="connsiteY24" fmla="*/ 197719 h 1253152"/>
              <a:gd name="connsiteX25" fmla="*/ 420515 w 600901"/>
              <a:gd name="connsiteY25" fmla="*/ 349667 h 1253152"/>
              <a:gd name="connsiteX26" fmla="*/ 419546 w 600901"/>
              <a:gd name="connsiteY26" fmla="*/ 353039 h 1253152"/>
              <a:gd name="connsiteX27" fmla="*/ 410205 w 600901"/>
              <a:gd name="connsiteY27" fmla="*/ 384413 h 1253152"/>
              <a:gd name="connsiteX28" fmla="*/ 439564 w 600901"/>
              <a:gd name="connsiteY28" fmla="*/ 398888 h 1253152"/>
              <a:gd name="connsiteX29" fmla="*/ 511497 w 600901"/>
              <a:gd name="connsiteY29" fmla="*/ 610405 h 1253152"/>
              <a:gd name="connsiteX30" fmla="*/ 505102 w 600901"/>
              <a:gd name="connsiteY30" fmla="*/ 622033 h 1253152"/>
              <a:gd name="connsiteX31" fmla="*/ 489231 w 600901"/>
              <a:gd name="connsiteY31" fmla="*/ 648407 h 1253152"/>
              <a:gd name="connsiteX32" fmla="*/ 508242 w 600901"/>
              <a:gd name="connsiteY32" fmla="*/ 666855 h 1253152"/>
              <a:gd name="connsiteX33" fmla="*/ 518532 w 600901"/>
              <a:gd name="connsiteY33" fmla="*/ 902150 h 1253152"/>
              <a:gd name="connsiteX34" fmla="*/ 464485 w 600901"/>
              <a:gd name="connsiteY34" fmla="*/ 941585 h 1253152"/>
              <a:gd name="connsiteX35" fmla="*/ 441812 w 600901"/>
              <a:gd name="connsiteY35" fmla="*/ 951933 h 1253152"/>
              <a:gd name="connsiteX36" fmla="*/ 441812 w 600901"/>
              <a:gd name="connsiteY36" fmla="*/ 978579 h 1253152"/>
              <a:gd name="connsiteX37" fmla="*/ 292250 w 600901"/>
              <a:gd name="connsiteY37" fmla="*/ 1128648 h 1253152"/>
              <a:gd name="connsiteX38" fmla="*/ 259847 w 600901"/>
              <a:gd name="connsiteY38" fmla="*/ 1125158 h 1253152"/>
              <a:gd name="connsiteX39" fmla="*/ 225256 w 600901"/>
              <a:gd name="connsiteY39" fmla="*/ 1117581 h 1253152"/>
              <a:gd name="connsiteX40" fmla="*/ 215567 w 600901"/>
              <a:gd name="connsiteY40" fmla="*/ 1148199 h 1253152"/>
              <a:gd name="connsiteX41" fmla="*/ 165745 w 600901"/>
              <a:gd name="connsiteY41" fmla="*/ 1206335 h 1253152"/>
              <a:gd name="connsiteX42" fmla="*/ 46745 w 600901"/>
              <a:gd name="connsiteY42" fmla="*/ 1161439 h 1253152"/>
              <a:gd name="connsiteX43" fmla="*/ 38757 w 600901"/>
              <a:gd name="connsiteY43" fmla="*/ 1124577 h 125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901" h="1253152">
                <a:moveTo>
                  <a:pt x="89936" y="1247088"/>
                </a:moveTo>
                <a:cubicBezTo>
                  <a:pt x="157617" y="1268579"/>
                  <a:pt x="229905" y="1231136"/>
                  <a:pt x="251396" y="1163454"/>
                </a:cubicBezTo>
                <a:cubicBezTo>
                  <a:pt x="251429" y="1163349"/>
                  <a:pt x="251462" y="1163245"/>
                  <a:pt x="251495" y="1163140"/>
                </a:cubicBezTo>
                <a:cubicBezTo>
                  <a:pt x="264760" y="1166051"/>
                  <a:pt x="278299" y="1167518"/>
                  <a:pt x="291880" y="1167520"/>
                </a:cubicBezTo>
                <a:lnTo>
                  <a:pt x="292093" y="1167520"/>
                </a:lnTo>
                <a:cubicBezTo>
                  <a:pt x="396079" y="1167254"/>
                  <a:pt x="480311" y="1083029"/>
                  <a:pt x="480588" y="979044"/>
                </a:cubicBezTo>
                <a:lnTo>
                  <a:pt x="480588" y="976912"/>
                </a:lnTo>
                <a:cubicBezTo>
                  <a:pt x="583932" y="929723"/>
                  <a:pt x="629455" y="807695"/>
                  <a:pt x="582268" y="704351"/>
                </a:cubicBezTo>
                <a:cubicBezTo>
                  <a:pt x="571623" y="681040"/>
                  <a:pt x="556717" y="659925"/>
                  <a:pt x="538317" y="642089"/>
                </a:cubicBezTo>
                <a:cubicBezTo>
                  <a:pt x="541185" y="637361"/>
                  <a:pt x="543840" y="632503"/>
                  <a:pt x="546282" y="627517"/>
                </a:cubicBezTo>
                <a:cubicBezTo>
                  <a:pt x="594269" y="530037"/>
                  <a:pt x="554173" y="412112"/>
                  <a:pt x="456714" y="364084"/>
                </a:cubicBezTo>
                <a:cubicBezTo>
                  <a:pt x="457160" y="362612"/>
                  <a:pt x="457586" y="361139"/>
                  <a:pt x="457974" y="359647"/>
                </a:cubicBezTo>
                <a:cubicBezTo>
                  <a:pt x="481241" y="272809"/>
                  <a:pt x="429708" y="183552"/>
                  <a:pt x="342871" y="160282"/>
                </a:cubicBezTo>
                <a:cubicBezTo>
                  <a:pt x="342844" y="160276"/>
                  <a:pt x="342815" y="160268"/>
                  <a:pt x="342787" y="160261"/>
                </a:cubicBezTo>
                <a:cubicBezTo>
                  <a:pt x="336850" y="70133"/>
                  <a:pt x="262037" y="50"/>
                  <a:pt x="171713" y="0"/>
                </a:cubicBezTo>
                <a:lnTo>
                  <a:pt x="171713" y="0"/>
                </a:lnTo>
                <a:cubicBezTo>
                  <a:pt x="76900" y="-21"/>
                  <a:pt x="21" y="76822"/>
                  <a:pt x="0" y="171636"/>
                </a:cubicBezTo>
                <a:cubicBezTo>
                  <a:pt x="0" y="171669"/>
                  <a:pt x="0" y="171700"/>
                  <a:pt x="0" y="171733"/>
                </a:cubicBezTo>
                <a:lnTo>
                  <a:pt x="0" y="1124577"/>
                </a:lnTo>
                <a:cubicBezTo>
                  <a:pt x="114" y="1180637"/>
                  <a:pt x="36486" y="1230182"/>
                  <a:pt x="89936" y="1247088"/>
                </a:cubicBezTo>
                <a:close/>
                <a:moveTo>
                  <a:pt x="38757" y="171713"/>
                </a:moveTo>
                <a:cubicBezTo>
                  <a:pt x="38705" y="98379"/>
                  <a:pt x="98112" y="38889"/>
                  <a:pt x="171444" y="38837"/>
                </a:cubicBezTo>
                <a:cubicBezTo>
                  <a:pt x="241407" y="38786"/>
                  <a:pt x="299405" y="93031"/>
                  <a:pt x="304030" y="162838"/>
                </a:cubicBezTo>
                <a:lnTo>
                  <a:pt x="305852" y="190549"/>
                </a:lnTo>
                <a:lnTo>
                  <a:pt x="332691" y="197719"/>
                </a:lnTo>
                <a:cubicBezTo>
                  <a:pt x="398846" y="215501"/>
                  <a:pt x="438130" y="283468"/>
                  <a:pt x="420515" y="349667"/>
                </a:cubicBezTo>
                <a:cubicBezTo>
                  <a:pt x="420205" y="350791"/>
                  <a:pt x="419895" y="351915"/>
                  <a:pt x="419546" y="353039"/>
                </a:cubicBezTo>
                <a:lnTo>
                  <a:pt x="410205" y="384413"/>
                </a:lnTo>
                <a:lnTo>
                  <a:pt x="439564" y="398888"/>
                </a:lnTo>
                <a:cubicBezTo>
                  <a:pt x="517751" y="437508"/>
                  <a:pt x="549929" y="532126"/>
                  <a:pt x="511497" y="610405"/>
                </a:cubicBezTo>
                <a:cubicBezTo>
                  <a:pt x="509559" y="614281"/>
                  <a:pt x="507389" y="618331"/>
                  <a:pt x="505102" y="622033"/>
                </a:cubicBezTo>
                <a:lnTo>
                  <a:pt x="489231" y="648407"/>
                </a:lnTo>
                <a:lnTo>
                  <a:pt x="508242" y="666855"/>
                </a:lnTo>
                <a:cubicBezTo>
                  <a:pt x="573119" y="730330"/>
                  <a:pt x="577621" y="833253"/>
                  <a:pt x="518532" y="902150"/>
                </a:cubicBezTo>
                <a:cubicBezTo>
                  <a:pt x="503372" y="918819"/>
                  <a:pt x="484985" y="932235"/>
                  <a:pt x="464485" y="941585"/>
                </a:cubicBezTo>
                <a:lnTo>
                  <a:pt x="441812" y="951933"/>
                </a:lnTo>
                <a:lnTo>
                  <a:pt x="441812" y="978579"/>
                </a:lnTo>
                <a:cubicBezTo>
                  <a:pt x="441951" y="1061319"/>
                  <a:pt x="374991" y="1128509"/>
                  <a:pt x="292250" y="1128648"/>
                </a:cubicBezTo>
                <a:cubicBezTo>
                  <a:pt x="281355" y="1128666"/>
                  <a:pt x="270490" y="1127497"/>
                  <a:pt x="259847" y="1125158"/>
                </a:cubicBezTo>
                <a:lnTo>
                  <a:pt x="225256" y="1117581"/>
                </a:lnTo>
                <a:lnTo>
                  <a:pt x="215567" y="1148199"/>
                </a:lnTo>
                <a:cubicBezTo>
                  <a:pt x="206630" y="1173019"/>
                  <a:pt x="188904" y="1193702"/>
                  <a:pt x="165745" y="1206335"/>
                </a:cubicBezTo>
                <a:cubicBezTo>
                  <a:pt x="120486" y="1226799"/>
                  <a:pt x="67207" y="1206697"/>
                  <a:pt x="46745" y="1161439"/>
                </a:cubicBezTo>
                <a:cubicBezTo>
                  <a:pt x="41507" y="1149854"/>
                  <a:pt x="38784" y="1137291"/>
                  <a:pt x="38757" y="1124577"/>
                </a:cubicBezTo>
                <a:close/>
              </a:path>
            </a:pathLst>
          </a:custGeom>
          <a:solidFill>
            <a:srgbClr val="458D7E"/>
          </a:solidFill>
          <a:ln w="19348" cap="flat">
            <a:noFill/>
            <a:prstDash val="solid"/>
            <a:miter/>
          </a:ln>
        </p:spPr>
        <p:txBody>
          <a:bodyPr rtlCol="0" anchor="ctr"/>
          <a:lstStyle/>
          <a:p>
            <a:endParaRPr lang="en-AU" dirty="0">
              <a:latin typeface="Public Sans" pitchFamily="2" charset="0"/>
            </a:endParaRPr>
          </a:p>
        </p:txBody>
      </p:sp>
      <p:pic>
        <p:nvPicPr>
          <p:cNvPr id="16" name="Graphic 15" descr="Question mark with solid fill">
            <a:extLst>
              <a:ext uri="{FF2B5EF4-FFF2-40B4-BE49-F238E27FC236}">
                <a16:creationId xmlns:a16="http://schemas.microsoft.com/office/drawing/2014/main" id="{538C3ADA-141F-6A41-4F0B-0C6E1374C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4641" y="1313401"/>
            <a:ext cx="615553" cy="615553"/>
          </a:xfrm>
          <a:prstGeom prst="rect">
            <a:avLst/>
          </a:prstGeom>
        </p:spPr>
      </p:pic>
      <p:sp>
        <p:nvSpPr>
          <p:cNvPr id="31" name="TextBox 30">
            <a:extLst>
              <a:ext uri="{FF2B5EF4-FFF2-40B4-BE49-F238E27FC236}">
                <a16:creationId xmlns:a16="http://schemas.microsoft.com/office/drawing/2014/main" id="{CB2B4ABB-9B70-39EF-A576-783C34A98E40}"/>
              </a:ext>
            </a:extLst>
          </p:cNvPr>
          <p:cNvSpPr txBox="1"/>
          <p:nvPr/>
        </p:nvSpPr>
        <p:spPr>
          <a:xfrm>
            <a:off x="3782818" y="1246596"/>
            <a:ext cx="696486" cy="830997"/>
          </a:xfrm>
          <a:prstGeom prst="rect">
            <a:avLst/>
          </a:prstGeom>
          <a:noFill/>
        </p:spPr>
        <p:txBody>
          <a:bodyPr vert="horz" wrap="square" rtlCol="0">
            <a:spAutoFit/>
          </a:bodyPr>
          <a:lstStyle/>
          <a:p>
            <a:pPr algn="ctr"/>
            <a:r>
              <a:rPr lang="en-AU" sz="4800" b="1" dirty="0">
                <a:solidFill>
                  <a:srgbClr val="458D7E"/>
                </a:solidFill>
                <a:effectLst/>
                <a:latin typeface="Google Sans"/>
              </a:rPr>
              <a:t>✓</a:t>
            </a:r>
            <a:endParaRPr lang="en-AU" sz="6600" b="1" spc="300" dirty="0">
              <a:solidFill>
                <a:srgbClr val="458D7E"/>
              </a:solidFill>
              <a:latin typeface="Public Sans" pitchFamily="2" charset="0"/>
              <a:cs typeface="Calibri Light" panose="020F0302020204030204" pitchFamily="34" charset="0"/>
            </a:endParaRPr>
          </a:p>
        </p:txBody>
      </p:sp>
      <p:grpSp>
        <p:nvGrpSpPr>
          <p:cNvPr id="74" name="Group 73">
            <a:extLst>
              <a:ext uri="{FF2B5EF4-FFF2-40B4-BE49-F238E27FC236}">
                <a16:creationId xmlns:a16="http://schemas.microsoft.com/office/drawing/2014/main" id="{E232239D-93D2-6007-8941-D3572EE8AC92}"/>
              </a:ext>
            </a:extLst>
          </p:cNvPr>
          <p:cNvGrpSpPr/>
          <p:nvPr/>
        </p:nvGrpSpPr>
        <p:grpSpPr>
          <a:xfrm>
            <a:off x="2931875" y="3006500"/>
            <a:ext cx="6323325" cy="1166796"/>
            <a:chOff x="3594431" y="3884664"/>
            <a:chExt cx="6323325" cy="1166796"/>
          </a:xfrm>
        </p:grpSpPr>
        <p:sp>
          <p:nvSpPr>
            <p:cNvPr id="67" name="Flowchart: Delay 66">
              <a:extLst>
                <a:ext uri="{FF2B5EF4-FFF2-40B4-BE49-F238E27FC236}">
                  <a16:creationId xmlns:a16="http://schemas.microsoft.com/office/drawing/2014/main" id="{2994691C-96E1-D28F-429A-546F1EA45D11}"/>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68" name="Rectangle 67">
              <a:extLst>
                <a:ext uri="{FF2B5EF4-FFF2-40B4-BE49-F238E27FC236}">
                  <a16:creationId xmlns:a16="http://schemas.microsoft.com/office/drawing/2014/main" id="{73CB352B-36DB-1AA4-E5BC-D819E6EC47B1}"/>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tx1"/>
                </a:solidFill>
                <a:latin typeface="Public Sans" pitchFamily="2" charset="0"/>
              </a:endParaRPr>
            </a:p>
          </p:txBody>
        </p:sp>
        <p:sp>
          <p:nvSpPr>
            <p:cNvPr id="69" name="Oval 68">
              <a:extLst>
                <a:ext uri="{FF2B5EF4-FFF2-40B4-BE49-F238E27FC236}">
                  <a16:creationId xmlns:a16="http://schemas.microsoft.com/office/drawing/2014/main" id="{A75EB152-5E7C-2A4B-79D6-E030F3B5EDB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1</a:t>
              </a:r>
            </a:p>
          </p:txBody>
        </p:sp>
      </p:grpSp>
      <p:grpSp>
        <p:nvGrpSpPr>
          <p:cNvPr id="76" name="Group 75">
            <a:extLst>
              <a:ext uri="{FF2B5EF4-FFF2-40B4-BE49-F238E27FC236}">
                <a16:creationId xmlns:a16="http://schemas.microsoft.com/office/drawing/2014/main" id="{9D5715E1-F609-5DDF-CA1E-ECEE09FA15B9}"/>
              </a:ext>
            </a:extLst>
          </p:cNvPr>
          <p:cNvGrpSpPr/>
          <p:nvPr/>
        </p:nvGrpSpPr>
        <p:grpSpPr>
          <a:xfrm>
            <a:off x="2931875" y="4660876"/>
            <a:ext cx="6323325" cy="1166796"/>
            <a:chOff x="3594431" y="3884664"/>
            <a:chExt cx="6323325" cy="1166796"/>
          </a:xfrm>
        </p:grpSpPr>
        <p:sp>
          <p:nvSpPr>
            <p:cNvPr id="77" name="Flowchart: Delay 76">
              <a:extLst>
                <a:ext uri="{FF2B5EF4-FFF2-40B4-BE49-F238E27FC236}">
                  <a16:creationId xmlns:a16="http://schemas.microsoft.com/office/drawing/2014/main" id="{08726642-8E0F-C45B-06A7-7CC6EF8201FE}"/>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8" name="Rectangle 77">
              <a:extLst>
                <a:ext uri="{FF2B5EF4-FFF2-40B4-BE49-F238E27FC236}">
                  <a16:creationId xmlns:a16="http://schemas.microsoft.com/office/drawing/2014/main" id="{E395CC08-2197-7BB5-B5F8-0363E9DA585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9" name="Oval 78">
              <a:extLst>
                <a:ext uri="{FF2B5EF4-FFF2-40B4-BE49-F238E27FC236}">
                  <a16:creationId xmlns:a16="http://schemas.microsoft.com/office/drawing/2014/main" id="{A7AEDD91-BA30-2FF9-635F-7C0FF97F5DE2}"/>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2</a:t>
              </a:r>
            </a:p>
          </p:txBody>
        </p:sp>
      </p:grpSp>
      <p:grpSp>
        <p:nvGrpSpPr>
          <p:cNvPr id="80" name="Group 79">
            <a:extLst>
              <a:ext uri="{FF2B5EF4-FFF2-40B4-BE49-F238E27FC236}">
                <a16:creationId xmlns:a16="http://schemas.microsoft.com/office/drawing/2014/main" id="{3D3CBFE7-70E6-88FE-593A-433A5CCC57CE}"/>
              </a:ext>
            </a:extLst>
          </p:cNvPr>
          <p:cNvGrpSpPr/>
          <p:nvPr/>
        </p:nvGrpSpPr>
        <p:grpSpPr>
          <a:xfrm>
            <a:off x="2931875" y="6365341"/>
            <a:ext cx="6323325" cy="1166796"/>
            <a:chOff x="3594431" y="3884664"/>
            <a:chExt cx="6323325" cy="1166796"/>
          </a:xfrm>
        </p:grpSpPr>
        <p:sp>
          <p:nvSpPr>
            <p:cNvPr id="81" name="Flowchart: Delay 80">
              <a:extLst>
                <a:ext uri="{FF2B5EF4-FFF2-40B4-BE49-F238E27FC236}">
                  <a16:creationId xmlns:a16="http://schemas.microsoft.com/office/drawing/2014/main" id="{777BFF64-661E-44F2-EB77-2E1E80B17770}"/>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2" name="Rectangle 81">
              <a:extLst>
                <a:ext uri="{FF2B5EF4-FFF2-40B4-BE49-F238E27FC236}">
                  <a16:creationId xmlns:a16="http://schemas.microsoft.com/office/drawing/2014/main" id="{EF4E1CF3-FC38-F873-9908-2F875CB6317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3" name="Oval 82">
              <a:extLst>
                <a:ext uri="{FF2B5EF4-FFF2-40B4-BE49-F238E27FC236}">
                  <a16:creationId xmlns:a16="http://schemas.microsoft.com/office/drawing/2014/main" id="{38A10005-1A02-DCC7-5BC1-7459445DAE5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3</a:t>
              </a:r>
            </a:p>
          </p:txBody>
        </p:sp>
      </p:grpSp>
      <p:grpSp>
        <p:nvGrpSpPr>
          <p:cNvPr id="84" name="Group 83">
            <a:extLst>
              <a:ext uri="{FF2B5EF4-FFF2-40B4-BE49-F238E27FC236}">
                <a16:creationId xmlns:a16="http://schemas.microsoft.com/office/drawing/2014/main" id="{94E2FFFE-B128-23C5-1D3E-845D71B7DFE3}"/>
              </a:ext>
            </a:extLst>
          </p:cNvPr>
          <p:cNvGrpSpPr/>
          <p:nvPr/>
        </p:nvGrpSpPr>
        <p:grpSpPr>
          <a:xfrm>
            <a:off x="2931875" y="8013922"/>
            <a:ext cx="6323325" cy="1166796"/>
            <a:chOff x="3594431" y="3884664"/>
            <a:chExt cx="6323325" cy="1166796"/>
          </a:xfrm>
        </p:grpSpPr>
        <p:sp>
          <p:nvSpPr>
            <p:cNvPr id="85" name="Flowchart: Delay 84">
              <a:extLst>
                <a:ext uri="{FF2B5EF4-FFF2-40B4-BE49-F238E27FC236}">
                  <a16:creationId xmlns:a16="http://schemas.microsoft.com/office/drawing/2014/main" id="{A6E3D946-4D1F-FBAE-4B1C-F9045F6FB589}"/>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6" name="Rectangle 85">
              <a:extLst>
                <a:ext uri="{FF2B5EF4-FFF2-40B4-BE49-F238E27FC236}">
                  <a16:creationId xmlns:a16="http://schemas.microsoft.com/office/drawing/2014/main" id="{F5C744EF-9BC8-647E-880E-13C91B241B17}"/>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7" name="Oval 86">
              <a:extLst>
                <a:ext uri="{FF2B5EF4-FFF2-40B4-BE49-F238E27FC236}">
                  <a16:creationId xmlns:a16="http://schemas.microsoft.com/office/drawing/2014/main" id="{BEE4C705-8BB8-FDCE-020B-A443239571ED}"/>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4</a:t>
              </a:r>
            </a:p>
          </p:txBody>
        </p:sp>
      </p:grpSp>
      <p:grpSp>
        <p:nvGrpSpPr>
          <p:cNvPr id="88" name="Group 87">
            <a:extLst>
              <a:ext uri="{FF2B5EF4-FFF2-40B4-BE49-F238E27FC236}">
                <a16:creationId xmlns:a16="http://schemas.microsoft.com/office/drawing/2014/main" id="{CBC33F92-A8C9-5004-1371-9CBF7F95B37E}"/>
              </a:ext>
            </a:extLst>
          </p:cNvPr>
          <p:cNvGrpSpPr/>
          <p:nvPr/>
        </p:nvGrpSpPr>
        <p:grpSpPr>
          <a:xfrm>
            <a:off x="11448557" y="3027809"/>
            <a:ext cx="5065500" cy="1157931"/>
            <a:chOff x="4129769" y="3893529"/>
            <a:chExt cx="5787987" cy="1157931"/>
          </a:xfrm>
        </p:grpSpPr>
        <p:sp>
          <p:nvSpPr>
            <p:cNvPr id="89" name="Flowchart: Delay 88">
              <a:extLst>
                <a:ext uri="{FF2B5EF4-FFF2-40B4-BE49-F238E27FC236}">
                  <a16:creationId xmlns:a16="http://schemas.microsoft.com/office/drawing/2014/main" id="{68278BED-D1DA-5D2F-4C69-5A32EB6407B2}"/>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0" name="Rectangle 89">
              <a:extLst>
                <a:ext uri="{FF2B5EF4-FFF2-40B4-BE49-F238E27FC236}">
                  <a16:creationId xmlns:a16="http://schemas.microsoft.com/office/drawing/2014/main" id="{C6D84147-3FFE-9642-100E-1802DAFED72D}"/>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2" name="Group 91">
            <a:extLst>
              <a:ext uri="{FF2B5EF4-FFF2-40B4-BE49-F238E27FC236}">
                <a16:creationId xmlns:a16="http://schemas.microsoft.com/office/drawing/2014/main" id="{57036567-3DF0-1A56-EDAB-9F93C6468809}"/>
              </a:ext>
            </a:extLst>
          </p:cNvPr>
          <p:cNvGrpSpPr/>
          <p:nvPr/>
        </p:nvGrpSpPr>
        <p:grpSpPr>
          <a:xfrm>
            <a:off x="11448557" y="4682185"/>
            <a:ext cx="5065500" cy="1157931"/>
            <a:chOff x="4129769" y="3893529"/>
            <a:chExt cx="5787987" cy="1157931"/>
          </a:xfrm>
        </p:grpSpPr>
        <p:sp>
          <p:nvSpPr>
            <p:cNvPr id="93" name="Flowchart: Delay 92">
              <a:extLst>
                <a:ext uri="{FF2B5EF4-FFF2-40B4-BE49-F238E27FC236}">
                  <a16:creationId xmlns:a16="http://schemas.microsoft.com/office/drawing/2014/main" id="{23AAB417-D9C6-469C-59DF-ECE2A5EDC538}"/>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4" name="Rectangle 93">
              <a:extLst>
                <a:ext uri="{FF2B5EF4-FFF2-40B4-BE49-F238E27FC236}">
                  <a16:creationId xmlns:a16="http://schemas.microsoft.com/office/drawing/2014/main" id="{CA1D6AC2-1488-CEB4-2BDB-7FB68FA4E56E}"/>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6" name="Group 95">
            <a:extLst>
              <a:ext uri="{FF2B5EF4-FFF2-40B4-BE49-F238E27FC236}">
                <a16:creationId xmlns:a16="http://schemas.microsoft.com/office/drawing/2014/main" id="{3AD87564-12EC-8DC7-B994-99FC67022A89}"/>
              </a:ext>
            </a:extLst>
          </p:cNvPr>
          <p:cNvGrpSpPr/>
          <p:nvPr/>
        </p:nvGrpSpPr>
        <p:grpSpPr>
          <a:xfrm>
            <a:off x="11448557" y="6386650"/>
            <a:ext cx="5065500" cy="1157931"/>
            <a:chOff x="4129769" y="3893529"/>
            <a:chExt cx="5787987" cy="1157931"/>
          </a:xfrm>
        </p:grpSpPr>
        <p:sp>
          <p:nvSpPr>
            <p:cNvPr id="97" name="Flowchart: Delay 96">
              <a:extLst>
                <a:ext uri="{FF2B5EF4-FFF2-40B4-BE49-F238E27FC236}">
                  <a16:creationId xmlns:a16="http://schemas.microsoft.com/office/drawing/2014/main" id="{C7B68A46-7C6D-359C-6952-D085B21FB406}"/>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8" name="Rectangle 97">
              <a:extLst>
                <a:ext uri="{FF2B5EF4-FFF2-40B4-BE49-F238E27FC236}">
                  <a16:creationId xmlns:a16="http://schemas.microsoft.com/office/drawing/2014/main" id="{C8A26C71-0BAC-5EE5-79BC-153C1E984832}"/>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sp>
        <p:nvSpPr>
          <p:cNvPr id="104" name="TextBox 103">
            <a:extLst>
              <a:ext uri="{FF2B5EF4-FFF2-40B4-BE49-F238E27FC236}">
                <a16:creationId xmlns:a16="http://schemas.microsoft.com/office/drawing/2014/main" id="{48066955-E2D2-74CC-7D47-1C0DA53BB3F3}"/>
              </a:ext>
            </a:extLst>
          </p:cNvPr>
          <p:cNvSpPr txBox="1"/>
          <p:nvPr/>
        </p:nvSpPr>
        <p:spPr>
          <a:xfrm>
            <a:off x="4176871" y="3231597"/>
            <a:ext cx="425949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DVEM participants are higher risk </a:t>
            </a:r>
          </a:p>
          <a:p>
            <a:r>
              <a:rPr lang="en-AU" sz="2000" dirty="0">
                <a:latin typeface="Public Sans" pitchFamily="2" charset="0"/>
                <a:cs typeface="Arial" panose="020B0604020202020204" pitchFamily="34" charset="0"/>
              </a:rPr>
              <a:t>than the comparator group</a:t>
            </a:r>
          </a:p>
        </p:txBody>
      </p:sp>
      <p:sp>
        <p:nvSpPr>
          <p:cNvPr id="105" name="TextBox 104">
            <a:extLst>
              <a:ext uri="{FF2B5EF4-FFF2-40B4-BE49-F238E27FC236}">
                <a16:creationId xmlns:a16="http://schemas.microsoft.com/office/drawing/2014/main" id="{91097CED-74FD-CD29-1E16-BFD119B920B0}"/>
              </a:ext>
            </a:extLst>
          </p:cNvPr>
          <p:cNvSpPr txBox="1"/>
          <p:nvPr/>
        </p:nvSpPr>
        <p:spPr>
          <a:xfrm>
            <a:off x="11450518" y="3239296"/>
            <a:ext cx="440697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Entropy balancing matching model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to ensure groups are comparable</a:t>
            </a:r>
          </a:p>
        </p:txBody>
      </p:sp>
      <p:sp>
        <p:nvSpPr>
          <p:cNvPr id="106" name="TextBox 105">
            <a:extLst>
              <a:ext uri="{FF2B5EF4-FFF2-40B4-BE49-F238E27FC236}">
                <a16:creationId xmlns:a16="http://schemas.microsoft.com/office/drawing/2014/main" id="{687B408C-6FE8-6CE8-7D5B-1D369C856212}"/>
              </a:ext>
            </a:extLst>
          </p:cNvPr>
          <p:cNvSpPr txBox="1"/>
          <p:nvPr/>
        </p:nvSpPr>
        <p:spPr>
          <a:xfrm>
            <a:off x="4176871" y="4894629"/>
            <a:ext cx="3785011"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COVID lockdowns occurred in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the study period</a:t>
            </a:r>
          </a:p>
        </p:txBody>
      </p:sp>
      <p:sp>
        <p:nvSpPr>
          <p:cNvPr id="107" name="TextBox 106">
            <a:extLst>
              <a:ext uri="{FF2B5EF4-FFF2-40B4-BE49-F238E27FC236}">
                <a16:creationId xmlns:a16="http://schemas.microsoft.com/office/drawing/2014/main" id="{091E3B3B-B069-E851-97A0-8FA18639145E}"/>
              </a:ext>
            </a:extLst>
          </p:cNvPr>
          <p:cNvSpPr txBox="1"/>
          <p:nvPr/>
        </p:nvSpPr>
        <p:spPr>
          <a:xfrm>
            <a:off x="11448557" y="4761300"/>
            <a:ext cx="3938899"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Matching on month of release, </a:t>
            </a:r>
          </a:p>
          <a:p>
            <a:r>
              <a:rPr lang="en-AU" sz="2000" dirty="0">
                <a:latin typeface="Public Sans" pitchFamily="2" charset="0"/>
                <a:cs typeface="Arial" panose="020B0604020202020204" pitchFamily="34" charset="0"/>
              </a:rPr>
              <a:t>controls for COVID period, and </a:t>
            </a:r>
          </a:p>
          <a:p>
            <a:r>
              <a:rPr lang="en-AU" sz="2000" dirty="0">
                <a:latin typeface="Public Sans" pitchFamily="2" charset="0"/>
                <a:cs typeface="Arial" panose="020B0604020202020204" pitchFamily="34" charset="0"/>
              </a:rPr>
              <a:t>robustness tests </a:t>
            </a:r>
          </a:p>
        </p:txBody>
      </p:sp>
      <p:sp>
        <p:nvSpPr>
          <p:cNvPr id="108" name="TextBox 107">
            <a:extLst>
              <a:ext uri="{FF2B5EF4-FFF2-40B4-BE49-F238E27FC236}">
                <a16:creationId xmlns:a16="http://schemas.microsoft.com/office/drawing/2014/main" id="{399242C5-6DD5-88CF-3C34-3A4407C26019}"/>
              </a:ext>
            </a:extLst>
          </p:cNvPr>
          <p:cNvSpPr txBox="1"/>
          <p:nvPr/>
        </p:nvSpPr>
        <p:spPr>
          <a:xfrm>
            <a:off x="4176871" y="6426249"/>
            <a:ext cx="4988866"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want to know about offending </a:t>
            </a:r>
          </a:p>
          <a:p>
            <a:r>
              <a:rPr lang="en-AU" sz="2000" dirty="0">
                <a:latin typeface="Public Sans" pitchFamily="2" charset="0"/>
                <a:cs typeface="Arial" panose="020B0604020202020204" pitchFamily="34" charset="0"/>
              </a:rPr>
              <a:t>outside of the supervision period, and </a:t>
            </a:r>
          </a:p>
          <a:p>
            <a:r>
              <a:rPr lang="en-AU" sz="2000" dirty="0">
                <a:latin typeface="Public Sans" pitchFamily="2" charset="0"/>
                <a:cs typeface="Arial" panose="020B0604020202020204" pitchFamily="34" charset="0"/>
              </a:rPr>
              <a:t>offenders are likely to return to custody</a:t>
            </a:r>
          </a:p>
        </p:txBody>
      </p:sp>
      <p:sp>
        <p:nvSpPr>
          <p:cNvPr id="109" name="TextBox 108">
            <a:extLst>
              <a:ext uri="{FF2B5EF4-FFF2-40B4-BE49-F238E27FC236}">
                <a16:creationId xmlns:a16="http://schemas.microsoft.com/office/drawing/2014/main" id="{5EB87311-15E6-C9D8-BFE8-357411C57916}"/>
              </a:ext>
            </a:extLst>
          </p:cNvPr>
          <p:cNvSpPr txBox="1"/>
          <p:nvPr/>
        </p:nvSpPr>
        <p:spPr>
          <a:xfrm>
            <a:off x="11448557" y="6605913"/>
            <a:ext cx="439094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Assess recidivism outcomes within </a:t>
            </a:r>
          </a:p>
          <a:p>
            <a:r>
              <a:rPr lang="en-AU" sz="2000" dirty="0">
                <a:latin typeface="Public Sans" pitchFamily="2" charset="0"/>
                <a:cs typeface="Arial" panose="020B0604020202020204" pitchFamily="34" charset="0"/>
              </a:rPr>
              <a:t>one year of free time post release</a:t>
            </a:r>
          </a:p>
        </p:txBody>
      </p:sp>
      <p:sp>
        <p:nvSpPr>
          <p:cNvPr id="110" name="TextBox 109">
            <a:extLst>
              <a:ext uri="{FF2B5EF4-FFF2-40B4-BE49-F238E27FC236}">
                <a16:creationId xmlns:a16="http://schemas.microsoft.com/office/drawing/2014/main" id="{72668D4E-46EC-FF08-ABB4-CAC5C9635642}"/>
              </a:ext>
            </a:extLst>
          </p:cNvPr>
          <p:cNvSpPr txBox="1"/>
          <p:nvPr/>
        </p:nvSpPr>
        <p:spPr>
          <a:xfrm>
            <a:off x="4176871" y="8244387"/>
            <a:ext cx="437651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would like to estimate a causal </a:t>
            </a:r>
          </a:p>
          <a:p>
            <a:r>
              <a:rPr lang="en-AU" sz="2000" dirty="0">
                <a:latin typeface="Public Sans" pitchFamily="2" charset="0"/>
                <a:cs typeface="Arial" panose="020B0604020202020204" pitchFamily="34" charset="0"/>
              </a:rPr>
              <a:t>effect of the program</a:t>
            </a:r>
          </a:p>
        </p:txBody>
      </p:sp>
      <p:sp>
        <p:nvSpPr>
          <p:cNvPr id="111" name="TextBox 110">
            <a:extLst>
              <a:ext uri="{FF2B5EF4-FFF2-40B4-BE49-F238E27FC236}">
                <a16:creationId xmlns:a16="http://schemas.microsoft.com/office/drawing/2014/main" id="{12D4DBD8-F815-6253-4A91-1B55AEE7D3E4}"/>
              </a:ext>
            </a:extLst>
          </p:cNvPr>
          <p:cNvSpPr txBox="1"/>
          <p:nvPr/>
        </p:nvSpPr>
        <p:spPr>
          <a:xfrm>
            <a:off x="9825175" y="7982788"/>
            <a:ext cx="7298872" cy="1569660"/>
          </a:xfrm>
          <a:prstGeom prst="rect">
            <a:avLst/>
          </a:prstGeom>
          <a:noFill/>
        </p:spPr>
        <p:txBody>
          <a:bodyPr vert="horz" wrap="square" rtlCol="0">
            <a:spAutoFit/>
          </a:bodyPr>
          <a:lstStyle/>
          <a:p>
            <a:r>
              <a:rPr lang="en-AU" sz="2400" b="1" dirty="0">
                <a:latin typeface="Public Sans" pitchFamily="2" charset="0"/>
                <a:cs typeface="Arial" panose="020B0604020202020204" pitchFamily="34" charset="0"/>
              </a:rPr>
              <a:t>As there is no source of random variation in the provision of the program, we are limited to examining the association between DVEM participation and recidivism outcomes</a:t>
            </a:r>
          </a:p>
        </p:txBody>
      </p:sp>
      <p:cxnSp>
        <p:nvCxnSpPr>
          <p:cNvPr id="6" name="Straight Arrow Connector 5">
            <a:extLst>
              <a:ext uri="{FF2B5EF4-FFF2-40B4-BE49-F238E27FC236}">
                <a16:creationId xmlns:a16="http://schemas.microsoft.com/office/drawing/2014/main" id="{2E47775B-08DB-04AD-F6FC-0A555073B87A}"/>
              </a:ext>
            </a:extLst>
          </p:cNvPr>
          <p:cNvCxnSpPr>
            <a:cxnSpLocks/>
            <a:stCxn id="67" idx="3"/>
          </p:cNvCxnSpPr>
          <p:nvPr/>
        </p:nvCxnSpPr>
        <p:spPr>
          <a:xfrm>
            <a:off x="9255200" y="3594331"/>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F23E9C5-52A4-D626-B17C-C1E4BEC42B47}"/>
              </a:ext>
            </a:extLst>
          </p:cNvPr>
          <p:cNvCxnSpPr>
            <a:cxnSpLocks/>
          </p:cNvCxnSpPr>
          <p:nvPr/>
        </p:nvCxnSpPr>
        <p:spPr>
          <a:xfrm>
            <a:off x="9255199" y="5263656"/>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E6586-58F5-954C-89B0-4A4A8327D171}"/>
              </a:ext>
            </a:extLst>
          </p:cNvPr>
          <p:cNvCxnSpPr>
            <a:cxnSpLocks/>
          </p:cNvCxnSpPr>
          <p:nvPr/>
        </p:nvCxnSpPr>
        <p:spPr>
          <a:xfrm>
            <a:off x="9255198" y="6934080"/>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8B48068-44DD-F37A-7813-0D9646FD7431}"/>
              </a:ext>
            </a:extLst>
          </p:cNvPr>
          <p:cNvSpPr txBox="1"/>
          <p:nvPr/>
        </p:nvSpPr>
        <p:spPr>
          <a:xfrm>
            <a:off x="4811076" y="1168732"/>
            <a:ext cx="14781764" cy="1077218"/>
          </a:xfrm>
          <a:prstGeom prst="rect">
            <a:avLst/>
          </a:prstGeom>
          <a:noFill/>
        </p:spPr>
        <p:txBody>
          <a:bodyPr wrap="square" rtlCol="0">
            <a:spAutoFit/>
          </a:bodyPr>
          <a:lstStyle/>
          <a:p>
            <a:pPr defTabSz="685800">
              <a:defRPr/>
            </a:pPr>
            <a:r>
              <a:rPr lang="en-AU" sz="3200" dirty="0">
                <a:solidFill>
                  <a:srgbClr val="5F2987"/>
                </a:solidFill>
                <a:latin typeface="Public Sans" pitchFamily="2" charset="0"/>
                <a:ea typeface="Open Sans Semibold" panose="020B0706030804020204" pitchFamily="34" charset="0"/>
                <a:cs typeface="Arial" panose="020B0604020202020204" pitchFamily="34" charset="0"/>
              </a:rPr>
              <a:t>We choose an evaluation method which </a:t>
            </a:r>
            <a:br>
              <a:rPr lang="en-AU" sz="320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dirty="0">
                <a:solidFill>
                  <a:srgbClr val="5F2987"/>
                </a:solidFill>
                <a:latin typeface="Public Sans" pitchFamily="2" charset="0"/>
                <a:ea typeface="Open Sans Semibold" panose="020B0706030804020204" pitchFamily="34" charset="0"/>
                <a:cs typeface="Arial" panose="020B0604020202020204" pitchFamily="34" charset="0"/>
              </a:rPr>
              <a:t>attempts to address four primary concerns</a:t>
            </a:r>
          </a:p>
        </p:txBody>
      </p:sp>
      <p:sp>
        <p:nvSpPr>
          <p:cNvPr id="27" name="Rectangle 26">
            <a:extLst>
              <a:ext uri="{FF2B5EF4-FFF2-40B4-BE49-F238E27FC236}">
                <a16:creationId xmlns:a16="http://schemas.microsoft.com/office/drawing/2014/main" id="{7E58C2D5-EA1C-32F4-AE8D-C4C8060FCB2E}"/>
              </a:ext>
            </a:extLst>
          </p:cNvPr>
          <p:cNvSpPr/>
          <p:nvPr/>
        </p:nvSpPr>
        <p:spPr>
          <a:xfrm>
            <a:off x="2636099" y="7757648"/>
            <a:ext cx="14378151" cy="199050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8039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Delay 16">
            <a:extLst>
              <a:ext uri="{FF2B5EF4-FFF2-40B4-BE49-F238E27FC236}">
                <a16:creationId xmlns:a16="http://schemas.microsoft.com/office/drawing/2014/main" id="{11BF184A-3686-A079-2D70-7C8C5FC8C56E}"/>
              </a:ext>
            </a:extLst>
          </p:cNvPr>
          <p:cNvSpPr/>
          <p:nvPr/>
        </p:nvSpPr>
        <p:spPr>
          <a:xfrm rot="10800000">
            <a:off x="10783652" y="3029879"/>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0" name="Flowchart: Delay 19">
            <a:extLst>
              <a:ext uri="{FF2B5EF4-FFF2-40B4-BE49-F238E27FC236}">
                <a16:creationId xmlns:a16="http://schemas.microsoft.com/office/drawing/2014/main" id="{E4AF206F-1605-6D89-E64F-79C6A09CD38E}"/>
              </a:ext>
            </a:extLst>
          </p:cNvPr>
          <p:cNvSpPr/>
          <p:nvPr/>
        </p:nvSpPr>
        <p:spPr>
          <a:xfrm rot="10800000">
            <a:off x="10783651" y="4678280"/>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4" name="Flowchart: Delay 23">
            <a:extLst>
              <a:ext uri="{FF2B5EF4-FFF2-40B4-BE49-F238E27FC236}">
                <a16:creationId xmlns:a16="http://schemas.microsoft.com/office/drawing/2014/main" id="{A4F11925-9171-980A-21DF-671258F1CD9E}"/>
              </a:ext>
            </a:extLst>
          </p:cNvPr>
          <p:cNvSpPr/>
          <p:nvPr/>
        </p:nvSpPr>
        <p:spPr>
          <a:xfrm rot="10800000">
            <a:off x="10798305" y="6392842"/>
            <a:ext cx="1013392"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cxnSp>
        <p:nvCxnSpPr>
          <p:cNvPr id="41" name="Straight Connector 40">
            <a:extLst>
              <a:ext uri="{FF2B5EF4-FFF2-40B4-BE49-F238E27FC236}">
                <a16:creationId xmlns:a16="http://schemas.microsoft.com/office/drawing/2014/main" id="{19817C89-05BD-846C-8E76-D86A73F6E6AE}"/>
              </a:ext>
            </a:extLst>
          </p:cNvPr>
          <p:cNvCxnSpPr>
            <a:cxnSpLocks/>
          </p:cNvCxnSpPr>
          <p:nvPr/>
        </p:nvCxnSpPr>
        <p:spPr>
          <a:xfrm flipH="1">
            <a:off x="2931875" y="2450063"/>
            <a:ext cx="13349654" cy="0"/>
          </a:xfrm>
          <a:prstGeom prst="line">
            <a:avLst/>
          </a:prstGeom>
          <a:ln w="38100">
            <a:solidFill>
              <a:srgbClr val="51429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B259027-2D5B-9A6D-902C-EEFBB709F901}"/>
              </a:ext>
            </a:extLst>
          </p:cNvPr>
          <p:cNvCxnSpPr>
            <a:cxnSpLocks/>
          </p:cNvCxnSpPr>
          <p:nvPr/>
        </p:nvCxnSpPr>
        <p:spPr>
          <a:xfrm>
            <a:off x="3155329"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EE95A0-1156-2ADA-BD01-B3E27377A922}"/>
              </a:ext>
            </a:extLst>
          </p:cNvPr>
          <p:cNvCxnSpPr>
            <a:cxnSpLocks/>
          </p:cNvCxnSpPr>
          <p:nvPr/>
        </p:nvCxnSpPr>
        <p:spPr>
          <a:xfrm>
            <a:off x="3859313" y="1644953"/>
            <a:ext cx="5848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4977F5C2-74A8-A4C2-FD3B-ADAB1509814D}"/>
              </a:ext>
            </a:extLst>
          </p:cNvPr>
          <p:cNvSpPr/>
          <p:nvPr/>
        </p:nvSpPr>
        <p:spPr>
          <a:xfrm>
            <a:off x="3073708" y="894735"/>
            <a:ext cx="696486" cy="1453157"/>
          </a:xfrm>
          <a:custGeom>
            <a:avLst/>
            <a:gdLst>
              <a:gd name="connsiteX0" fmla="*/ 120112 w 600700"/>
              <a:gd name="connsiteY0" fmla="*/ 976893 h 1253308"/>
              <a:gd name="connsiteX1" fmla="*/ 120112 w 600700"/>
              <a:gd name="connsiteY1" fmla="*/ 976893 h 1253308"/>
              <a:gd name="connsiteX2" fmla="*/ 306350 w 600700"/>
              <a:gd name="connsiteY2" fmla="*/ 1167504 h 1253308"/>
              <a:gd name="connsiteX3" fmla="*/ 349089 w 600700"/>
              <a:gd name="connsiteY3" fmla="*/ 1163101 h 1253308"/>
              <a:gd name="connsiteX4" fmla="*/ 471910 w 600700"/>
              <a:gd name="connsiteY4" fmla="*/ 1253309 h 1253308"/>
              <a:gd name="connsiteX5" fmla="*/ 471910 w 600700"/>
              <a:gd name="connsiteY5" fmla="*/ 1253309 h 1253308"/>
              <a:gd name="connsiteX6" fmla="*/ 600700 w 600700"/>
              <a:gd name="connsiteY6" fmla="*/ 1124557 h 1253308"/>
              <a:gd name="connsiteX7" fmla="*/ 600700 w 600700"/>
              <a:gd name="connsiteY7" fmla="*/ 1124538 h 1253308"/>
              <a:gd name="connsiteX8" fmla="*/ 600700 w 600700"/>
              <a:gd name="connsiteY8" fmla="*/ 171694 h 1253308"/>
              <a:gd name="connsiteX9" fmla="*/ 440382 w 600700"/>
              <a:gd name="connsiteY9" fmla="*/ 388 h 1253308"/>
              <a:gd name="connsiteX10" fmla="*/ 428987 w 600700"/>
              <a:gd name="connsiteY10" fmla="*/ 0 h 1253308"/>
              <a:gd name="connsiteX11" fmla="*/ 257971 w 600700"/>
              <a:gd name="connsiteY11" fmla="*/ 160358 h 1253308"/>
              <a:gd name="connsiteX12" fmla="*/ 253553 w 600700"/>
              <a:gd name="connsiteY12" fmla="*/ 161617 h 1253308"/>
              <a:gd name="connsiteX13" fmla="*/ 144048 w 600700"/>
              <a:gd name="connsiteY13" fmla="*/ 364110 h 1253308"/>
              <a:gd name="connsiteX14" fmla="*/ 144064 w 600700"/>
              <a:gd name="connsiteY14" fmla="*/ 364162 h 1253308"/>
              <a:gd name="connsiteX15" fmla="*/ 129549 w 600700"/>
              <a:gd name="connsiteY15" fmla="*/ 372088 h 1253308"/>
              <a:gd name="connsiteX16" fmla="*/ 62441 w 600700"/>
              <a:gd name="connsiteY16" fmla="*/ 642167 h 1253308"/>
              <a:gd name="connsiteX17" fmla="*/ 58124 w 600700"/>
              <a:gd name="connsiteY17" fmla="*/ 933126 h 1253308"/>
              <a:gd name="connsiteX18" fmla="*/ 120112 w 600700"/>
              <a:gd name="connsiteY18" fmla="*/ 976893 h 1253308"/>
              <a:gd name="connsiteX19" fmla="*/ 95637 w 600700"/>
              <a:gd name="connsiteY19" fmla="*/ 622091 h 1253308"/>
              <a:gd name="connsiteX20" fmla="*/ 149548 w 600700"/>
              <a:gd name="connsiteY20" fmla="*/ 405206 h 1253308"/>
              <a:gd name="connsiteX21" fmla="*/ 161175 w 600700"/>
              <a:gd name="connsiteY21" fmla="*/ 398850 h 1253308"/>
              <a:gd name="connsiteX22" fmla="*/ 190534 w 600700"/>
              <a:gd name="connsiteY22" fmla="*/ 384374 h 1253308"/>
              <a:gd name="connsiteX23" fmla="*/ 181213 w 600700"/>
              <a:gd name="connsiteY23" fmla="*/ 353077 h 1253308"/>
              <a:gd name="connsiteX24" fmla="*/ 264637 w 600700"/>
              <a:gd name="connsiteY24" fmla="*/ 198747 h 1253308"/>
              <a:gd name="connsiteX25" fmla="*/ 267990 w 600700"/>
              <a:gd name="connsiteY25" fmla="*/ 197797 h 1253308"/>
              <a:gd name="connsiteX26" fmla="*/ 294829 w 600700"/>
              <a:gd name="connsiteY26" fmla="*/ 190608 h 1253308"/>
              <a:gd name="connsiteX27" fmla="*/ 296651 w 600700"/>
              <a:gd name="connsiteY27" fmla="*/ 162877 h 1253308"/>
              <a:gd name="connsiteX28" fmla="*/ 429006 w 600700"/>
              <a:gd name="connsiteY28" fmla="*/ 38738 h 1253308"/>
              <a:gd name="connsiteX29" fmla="*/ 437843 w 600700"/>
              <a:gd name="connsiteY29" fmla="*/ 39028 h 1253308"/>
              <a:gd name="connsiteX30" fmla="*/ 561943 w 600700"/>
              <a:gd name="connsiteY30" fmla="*/ 171694 h 1253308"/>
              <a:gd name="connsiteX31" fmla="*/ 561943 w 600700"/>
              <a:gd name="connsiteY31" fmla="*/ 1124538 h 1253308"/>
              <a:gd name="connsiteX32" fmla="*/ 471678 w 600700"/>
              <a:gd name="connsiteY32" fmla="*/ 1214532 h 1253308"/>
              <a:gd name="connsiteX33" fmla="*/ 467628 w 600700"/>
              <a:gd name="connsiteY33" fmla="*/ 1214435 h 1253308"/>
              <a:gd name="connsiteX34" fmla="*/ 385153 w 600700"/>
              <a:gd name="connsiteY34" fmla="*/ 1148548 h 1253308"/>
              <a:gd name="connsiteX35" fmla="*/ 375463 w 600700"/>
              <a:gd name="connsiteY35" fmla="*/ 1117542 h 1253308"/>
              <a:gd name="connsiteX36" fmla="*/ 340814 w 600700"/>
              <a:gd name="connsiteY36" fmla="*/ 1125139 h 1253308"/>
              <a:gd name="connsiteX37" fmla="*/ 162350 w 600700"/>
              <a:gd name="connsiteY37" fmla="*/ 1010894 h 1253308"/>
              <a:gd name="connsiteX38" fmla="*/ 158869 w 600700"/>
              <a:gd name="connsiteY38" fmla="*/ 978598 h 1253308"/>
              <a:gd name="connsiteX39" fmla="*/ 158869 w 600700"/>
              <a:gd name="connsiteY39" fmla="*/ 952011 h 1253308"/>
              <a:gd name="connsiteX40" fmla="*/ 136235 w 600700"/>
              <a:gd name="connsiteY40" fmla="*/ 941663 h 1253308"/>
              <a:gd name="connsiteX41" fmla="*/ 53831 w 600700"/>
              <a:gd name="connsiteY41" fmla="*/ 720295 h 1253308"/>
              <a:gd name="connsiteX42" fmla="*/ 89397 w 600700"/>
              <a:gd name="connsiteY42" fmla="*/ 669917 h 1253308"/>
              <a:gd name="connsiteX43" fmla="*/ 111527 w 600700"/>
              <a:gd name="connsiteY43" fmla="*/ 648484 h 12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700" h="1253308">
                <a:moveTo>
                  <a:pt x="120112" y="976893"/>
                </a:moveTo>
                <a:lnTo>
                  <a:pt x="120112" y="976893"/>
                </a:lnTo>
                <a:cubicBezTo>
                  <a:pt x="118905" y="1080958"/>
                  <a:pt x="202285" y="1166297"/>
                  <a:pt x="306350" y="1167504"/>
                </a:cubicBezTo>
                <a:cubicBezTo>
                  <a:pt x="320717" y="1167671"/>
                  <a:pt x="335057" y="1166194"/>
                  <a:pt x="349089" y="1163101"/>
                </a:cubicBezTo>
                <a:cubicBezTo>
                  <a:pt x="365939" y="1216764"/>
                  <a:pt x="415664" y="1253285"/>
                  <a:pt x="471910" y="1253309"/>
                </a:cubicBezTo>
                <a:lnTo>
                  <a:pt x="471910" y="1253309"/>
                </a:lnTo>
                <a:cubicBezTo>
                  <a:pt x="543028" y="1253318"/>
                  <a:pt x="600689" y="1195675"/>
                  <a:pt x="600700" y="1124557"/>
                </a:cubicBezTo>
                <a:cubicBezTo>
                  <a:pt x="600700" y="1124552"/>
                  <a:pt x="600700" y="1124544"/>
                  <a:pt x="600700" y="1124538"/>
                </a:cubicBezTo>
                <a:lnTo>
                  <a:pt x="600700" y="171694"/>
                </a:lnTo>
                <a:cubicBezTo>
                  <a:pt x="600762" y="81264"/>
                  <a:pt x="530618" y="6312"/>
                  <a:pt x="440382" y="388"/>
                </a:cubicBezTo>
                <a:cubicBezTo>
                  <a:pt x="436506" y="130"/>
                  <a:pt x="432708" y="0"/>
                  <a:pt x="428987" y="0"/>
                </a:cubicBezTo>
                <a:cubicBezTo>
                  <a:pt x="338662" y="112"/>
                  <a:pt x="263887" y="70226"/>
                  <a:pt x="257971" y="160358"/>
                </a:cubicBezTo>
                <a:cubicBezTo>
                  <a:pt x="256498" y="160765"/>
                  <a:pt x="255026" y="161172"/>
                  <a:pt x="253553" y="161617"/>
                </a:cubicBezTo>
                <a:cubicBezTo>
                  <a:pt x="167398" y="187296"/>
                  <a:pt x="118370" y="277954"/>
                  <a:pt x="144048" y="364110"/>
                </a:cubicBezTo>
                <a:cubicBezTo>
                  <a:pt x="144054" y="364127"/>
                  <a:pt x="144058" y="364145"/>
                  <a:pt x="144064" y="364162"/>
                </a:cubicBezTo>
                <a:cubicBezTo>
                  <a:pt x="139122" y="366604"/>
                  <a:pt x="134375" y="369259"/>
                  <a:pt x="129549" y="372088"/>
                </a:cubicBezTo>
                <a:cubicBezTo>
                  <a:pt x="36451" y="428146"/>
                  <a:pt x="6408" y="549053"/>
                  <a:pt x="62441" y="642167"/>
                </a:cubicBezTo>
                <a:cubicBezTo>
                  <a:pt x="-19098" y="721321"/>
                  <a:pt x="-21030" y="851587"/>
                  <a:pt x="58124" y="933126"/>
                </a:cubicBezTo>
                <a:cubicBezTo>
                  <a:pt x="75894" y="951431"/>
                  <a:pt x="96914" y="966273"/>
                  <a:pt x="120112" y="976893"/>
                </a:cubicBezTo>
                <a:close/>
                <a:moveTo>
                  <a:pt x="95637" y="622091"/>
                </a:moveTo>
                <a:cubicBezTo>
                  <a:pt x="50750" y="547295"/>
                  <a:pt x="74865" y="450280"/>
                  <a:pt x="149548" y="405206"/>
                </a:cubicBezTo>
                <a:cubicBezTo>
                  <a:pt x="153307" y="402938"/>
                  <a:pt x="157299" y="400787"/>
                  <a:pt x="161175" y="398850"/>
                </a:cubicBezTo>
                <a:lnTo>
                  <a:pt x="190534" y="384374"/>
                </a:lnTo>
                <a:lnTo>
                  <a:pt x="181213" y="353077"/>
                </a:lnTo>
                <a:cubicBezTo>
                  <a:pt x="161718" y="287433"/>
                  <a:pt x="199037" y="218394"/>
                  <a:pt x="264637" y="198747"/>
                </a:cubicBezTo>
                <a:cubicBezTo>
                  <a:pt x="265742" y="198398"/>
                  <a:pt x="266866" y="198088"/>
                  <a:pt x="267990" y="197797"/>
                </a:cubicBezTo>
                <a:lnTo>
                  <a:pt x="294829" y="190608"/>
                </a:lnTo>
                <a:lnTo>
                  <a:pt x="296651" y="162877"/>
                </a:lnTo>
                <a:cubicBezTo>
                  <a:pt x="301331" y="93164"/>
                  <a:pt x="359137" y="38947"/>
                  <a:pt x="429006" y="38738"/>
                </a:cubicBezTo>
                <a:cubicBezTo>
                  <a:pt x="431927" y="38738"/>
                  <a:pt x="434872" y="38835"/>
                  <a:pt x="437843" y="39028"/>
                </a:cubicBezTo>
                <a:cubicBezTo>
                  <a:pt x="507646" y="43765"/>
                  <a:pt x="561870" y="101730"/>
                  <a:pt x="561943" y="171694"/>
                </a:cubicBezTo>
                <a:lnTo>
                  <a:pt x="561943" y="1124538"/>
                </a:lnTo>
                <a:cubicBezTo>
                  <a:pt x="561868" y="1174316"/>
                  <a:pt x="521456" y="1214608"/>
                  <a:pt x="471678" y="1214532"/>
                </a:cubicBezTo>
                <a:cubicBezTo>
                  <a:pt x="470327" y="1214530"/>
                  <a:pt x="468976" y="1214497"/>
                  <a:pt x="467628" y="1214435"/>
                </a:cubicBezTo>
                <a:cubicBezTo>
                  <a:pt x="429855" y="1209916"/>
                  <a:pt x="397902" y="1184391"/>
                  <a:pt x="385153" y="1148548"/>
                </a:cubicBezTo>
                <a:lnTo>
                  <a:pt x="375463" y="1117542"/>
                </a:lnTo>
                <a:lnTo>
                  <a:pt x="340814" y="1125139"/>
                </a:lnTo>
                <a:cubicBezTo>
                  <a:pt x="259985" y="1142872"/>
                  <a:pt x="180085" y="1091724"/>
                  <a:pt x="162350" y="1010894"/>
                </a:cubicBezTo>
                <a:cubicBezTo>
                  <a:pt x="160022" y="1000288"/>
                  <a:pt x="158856" y="989458"/>
                  <a:pt x="158869" y="978598"/>
                </a:cubicBezTo>
                <a:lnTo>
                  <a:pt x="158869" y="952011"/>
                </a:lnTo>
                <a:lnTo>
                  <a:pt x="136235" y="941663"/>
                </a:lnTo>
                <a:cubicBezTo>
                  <a:pt x="52351" y="903289"/>
                  <a:pt x="15458" y="804179"/>
                  <a:pt x="53831" y="720295"/>
                </a:cubicBezTo>
                <a:cubicBezTo>
                  <a:pt x="62457" y="701440"/>
                  <a:pt x="74518" y="684356"/>
                  <a:pt x="89397" y="669917"/>
                </a:cubicBezTo>
                <a:lnTo>
                  <a:pt x="111527" y="648484"/>
                </a:lnTo>
                <a:close/>
              </a:path>
            </a:pathLst>
          </a:custGeom>
          <a:solidFill>
            <a:srgbClr val="B0230C"/>
          </a:solidFill>
          <a:ln w="19348" cap="flat">
            <a:noFill/>
            <a:prstDash val="solid"/>
            <a:miter/>
          </a:ln>
        </p:spPr>
        <p:txBody>
          <a:bodyPr rtlCol="0" anchor="ctr"/>
          <a:lstStyle/>
          <a:p>
            <a:endParaRPr lang="en-AU" dirty="0">
              <a:latin typeface="Public Sans" pitchFamily="2" charset="0"/>
            </a:endParaRPr>
          </a:p>
        </p:txBody>
      </p:sp>
      <p:sp>
        <p:nvSpPr>
          <p:cNvPr id="8" name="Freeform: Shape 7">
            <a:extLst>
              <a:ext uri="{FF2B5EF4-FFF2-40B4-BE49-F238E27FC236}">
                <a16:creationId xmlns:a16="http://schemas.microsoft.com/office/drawing/2014/main" id="{BD256219-5D5F-B7E3-3ABF-E923AA339215}"/>
              </a:ext>
            </a:extLst>
          </p:cNvPr>
          <p:cNvSpPr/>
          <p:nvPr/>
        </p:nvSpPr>
        <p:spPr>
          <a:xfrm>
            <a:off x="3844304" y="894690"/>
            <a:ext cx="696719" cy="1452976"/>
          </a:xfrm>
          <a:custGeom>
            <a:avLst/>
            <a:gdLst>
              <a:gd name="connsiteX0" fmla="*/ 89936 w 600901"/>
              <a:gd name="connsiteY0" fmla="*/ 1247088 h 1253152"/>
              <a:gd name="connsiteX1" fmla="*/ 251396 w 600901"/>
              <a:gd name="connsiteY1" fmla="*/ 1163454 h 1253152"/>
              <a:gd name="connsiteX2" fmla="*/ 251495 w 600901"/>
              <a:gd name="connsiteY2" fmla="*/ 1163140 h 1253152"/>
              <a:gd name="connsiteX3" fmla="*/ 291880 w 600901"/>
              <a:gd name="connsiteY3" fmla="*/ 1167520 h 1253152"/>
              <a:gd name="connsiteX4" fmla="*/ 292093 w 600901"/>
              <a:gd name="connsiteY4" fmla="*/ 1167520 h 1253152"/>
              <a:gd name="connsiteX5" fmla="*/ 480588 w 600901"/>
              <a:gd name="connsiteY5" fmla="*/ 979044 h 1253152"/>
              <a:gd name="connsiteX6" fmla="*/ 480588 w 600901"/>
              <a:gd name="connsiteY6" fmla="*/ 976912 h 1253152"/>
              <a:gd name="connsiteX7" fmla="*/ 582268 w 600901"/>
              <a:gd name="connsiteY7" fmla="*/ 704351 h 1253152"/>
              <a:gd name="connsiteX8" fmla="*/ 538317 w 600901"/>
              <a:gd name="connsiteY8" fmla="*/ 642089 h 1253152"/>
              <a:gd name="connsiteX9" fmla="*/ 546282 w 600901"/>
              <a:gd name="connsiteY9" fmla="*/ 627517 h 1253152"/>
              <a:gd name="connsiteX10" fmla="*/ 456714 w 600901"/>
              <a:gd name="connsiteY10" fmla="*/ 364084 h 1253152"/>
              <a:gd name="connsiteX11" fmla="*/ 457974 w 600901"/>
              <a:gd name="connsiteY11" fmla="*/ 359647 h 1253152"/>
              <a:gd name="connsiteX12" fmla="*/ 342871 w 600901"/>
              <a:gd name="connsiteY12" fmla="*/ 160282 h 1253152"/>
              <a:gd name="connsiteX13" fmla="*/ 342787 w 600901"/>
              <a:gd name="connsiteY13" fmla="*/ 160261 h 1253152"/>
              <a:gd name="connsiteX14" fmla="*/ 171713 w 600901"/>
              <a:gd name="connsiteY14" fmla="*/ 0 h 1253152"/>
              <a:gd name="connsiteX15" fmla="*/ 171713 w 600901"/>
              <a:gd name="connsiteY15" fmla="*/ 0 h 1253152"/>
              <a:gd name="connsiteX16" fmla="*/ 0 w 600901"/>
              <a:gd name="connsiteY16" fmla="*/ 171636 h 1253152"/>
              <a:gd name="connsiteX17" fmla="*/ 0 w 600901"/>
              <a:gd name="connsiteY17" fmla="*/ 171733 h 1253152"/>
              <a:gd name="connsiteX18" fmla="*/ 0 w 600901"/>
              <a:gd name="connsiteY18" fmla="*/ 1124577 h 1253152"/>
              <a:gd name="connsiteX19" fmla="*/ 89936 w 600901"/>
              <a:gd name="connsiteY19" fmla="*/ 1247088 h 1253152"/>
              <a:gd name="connsiteX20" fmla="*/ 38757 w 600901"/>
              <a:gd name="connsiteY20" fmla="*/ 171713 h 1253152"/>
              <a:gd name="connsiteX21" fmla="*/ 171444 w 600901"/>
              <a:gd name="connsiteY21" fmla="*/ 38837 h 1253152"/>
              <a:gd name="connsiteX22" fmla="*/ 304030 w 600901"/>
              <a:gd name="connsiteY22" fmla="*/ 162838 h 1253152"/>
              <a:gd name="connsiteX23" fmla="*/ 305852 w 600901"/>
              <a:gd name="connsiteY23" fmla="*/ 190549 h 1253152"/>
              <a:gd name="connsiteX24" fmla="*/ 332691 w 600901"/>
              <a:gd name="connsiteY24" fmla="*/ 197719 h 1253152"/>
              <a:gd name="connsiteX25" fmla="*/ 420515 w 600901"/>
              <a:gd name="connsiteY25" fmla="*/ 349667 h 1253152"/>
              <a:gd name="connsiteX26" fmla="*/ 419546 w 600901"/>
              <a:gd name="connsiteY26" fmla="*/ 353039 h 1253152"/>
              <a:gd name="connsiteX27" fmla="*/ 410205 w 600901"/>
              <a:gd name="connsiteY27" fmla="*/ 384413 h 1253152"/>
              <a:gd name="connsiteX28" fmla="*/ 439564 w 600901"/>
              <a:gd name="connsiteY28" fmla="*/ 398888 h 1253152"/>
              <a:gd name="connsiteX29" fmla="*/ 511497 w 600901"/>
              <a:gd name="connsiteY29" fmla="*/ 610405 h 1253152"/>
              <a:gd name="connsiteX30" fmla="*/ 505102 w 600901"/>
              <a:gd name="connsiteY30" fmla="*/ 622033 h 1253152"/>
              <a:gd name="connsiteX31" fmla="*/ 489231 w 600901"/>
              <a:gd name="connsiteY31" fmla="*/ 648407 h 1253152"/>
              <a:gd name="connsiteX32" fmla="*/ 508242 w 600901"/>
              <a:gd name="connsiteY32" fmla="*/ 666855 h 1253152"/>
              <a:gd name="connsiteX33" fmla="*/ 518532 w 600901"/>
              <a:gd name="connsiteY33" fmla="*/ 902150 h 1253152"/>
              <a:gd name="connsiteX34" fmla="*/ 464485 w 600901"/>
              <a:gd name="connsiteY34" fmla="*/ 941585 h 1253152"/>
              <a:gd name="connsiteX35" fmla="*/ 441812 w 600901"/>
              <a:gd name="connsiteY35" fmla="*/ 951933 h 1253152"/>
              <a:gd name="connsiteX36" fmla="*/ 441812 w 600901"/>
              <a:gd name="connsiteY36" fmla="*/ 978579 h 1253152"/>
              <a:gd name="connsiteX37" fmla="*/ 292250 w 600901"/>
              <a:gd name="connsiteY37" fmla="*/ 1128648 h 1253152"/>
              <a:gd name="connsiteX38" fmla="*/ 259847 w 600901"/>
              <a:gd name="connsiteY38" fmla="*/ 1125158 h 1253152"/>
              <a:gd name="connsiteX39" fmla="*/ 225256 w 600901"/>
              <a:gd name="connsiteY39" fmla="*/ 1117581 h 1253152"/>
              <a:gd name="connsiteX40" fmla="*/ 215567 w 600901"/>
              <a:gd name="connsiteY40" fmla="*/ 1148199 h 1253152"/>
              <a:gd name="connsiteX41" fmla="*/ 165745 w 600901"/>
              <a:gd name="connsiteY41" fmla="*/ 1206335 h 1253152"/>
              <a:gd name="connsiteX42" fmla="*/ 46745 w 600901"/>
              <a:gd name="connsiteY42" fmla="*/ 1161439 h 1253152"/>
              <a:gd name="connsiteX43" fmla="*/ 38757 w 600901"/>
              <a:gd name="connsiteY43" fmla="*/ 1124577 h 125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901" h="1253152">
                <a:moveTo>
                  <a:pt x="89936" y="1247088"/>
                </a:moveTo>
                <a:cubicBezTo>
                  <a:pt x="157617" y="1268579"/>
                  <a:pt x="229905" y="1231136"/>
                  <a:pt x="251396" y="1163454"/>
                </a:cubicBezTo>
                <a:cubicBezTo>
                  <a:pt x="251429" y="1163349"/>
                  <a:pt x="251462" y="1163245"/>
                  <a:pt x="251495" y="1163140"/>
                </a:cubicBezTo>
                <a:cubicBezTo>
                  <a:pt x="264760" y="1166051"/>
                  <a:pt x="278299" y="1167518"/>
                  <a:pt x="291880" y="1167520"/>
                </a:cubicBezTo>
                <a:lnTo>
                  <a:pt x="292093" y="1167520"/>
                </a:lnTo>
                <a:cubicBezTo>
                  <a:pt x="396079" y="1167254"/>
                  <a:pt x="480311" y="1083029"/>
                  <a:pt x="480588" y="979044"/>
                </a:cubicBezTo>
                <a:lnTo>
                  <a:pt x="480588" y="976912"/>
                </a:lnTo>
                <a:cubicBezTo>
                  <a:pt x="583932" y="929723"/>
                  <a:pt x="629455" y="807695"/>
                  <a:pt x="582268" y="704351"/>
                </a:cubicBezTo>
                <a:cubicBezTo>
                  <a:pt x="571623" y="681040"/>
                  <a:pt x="556717" y="659925"/>
                  <a:pt x="538317" y="642089"/>
                </a:cubicBezTo>
                <a:cubicBezTo>
                  <a:pt x="541185" y="637361"/>
                  <a:pt x="543840" y="632503"/>
                  <a:pt x="546282" y="627517"/>
                </a:cubicBezTo>
                <a:cubicBezTo>
                  <a:pt x="594269" y="530037"/>
                  <a:pt x="554173" y="412112"/>
                  <a:pt x="456714" y="364084"/>
                </a:cubicBezTo>
                <a:cubicBezTo>
                  <a:pt x="457160" y="362612"/>
                  <a:pt x="457586" y="361139"/>
                  <a:pt x="457974" y="359647"/>
                </a:cubicBezTo>
                <a:cubicBezTo>
                  <a:pt x="481241" y="272809"/>
                  <a:pt x="429708" y="183552"/>
                  <a:pt x="342871" y="160282"/>
                </a:cubicBezTo>
                <a:cubicBezTo>
                  <a:pt x="342844" y="160276"/>
                  <a:pt x="342815" y="160268"/>
                  <a:pt x="342787" y="160261"/>
                </a:cubicBezTo>
                <a:cubicBezTo>
                  <a:pt x="336850" y="70133"/>
                  <a:pt x="262037" y="50"/>
                  <a:pt x="171713" y="0"/>
                </a:cubicBezTo>
                <a:lnTo>
                  <a:pt x="171713" y="0"/>
                </a:lnTo>
                <a:cubicBezTo>
                  <a:pt x="76900" y="-21"/>
                  <a:pt x="21" y="76822"/>
                  <a:pt x="0" y="171636"/>
                </a:cubicBezTo>
                <a:cubicBezTo>
                  <a:pt x="0" y="171669"/>
                  <a:pt x="0" y="171700"/>
                  <a:pt x="0" y="171733"/>
                </a:cubicBezTo>
                <a:lnTo>
                  <a:pt x="0" y="1124577"/>
                </a:lnTo>
                <a:cubicBezTo>
                  <a:pt x="114" y="1180637"/>
                  <a:pt x="36486" y="1230182"/>
                  <a:pt x="89936" y="1247088"/>
                </a:cubicBezTo>
                <a:close/>
                <a:moveTo>
                  <a:pt x="38757" y="171713"/>
                </a:moveTo>
                <a:cubicBezTo>
                  <a:pt x="38705" y="98379"/>
                  <a:pt x="98112" y="38889"/>
                  <a:pt x="171444" y="38837"/>
                </a:cubicBezTo>
                <a:cubicBezTo>
                  <a:pt x="241407" y="38786"/>
                  <a:pt x="299405" y="93031"/>
                  <a:pt x="304030" y="162838"/>
                </a:cubicBezTo>
                <a:lnTo>
                  <a:pt x="305852" y="190549"/>
                </a:lnTo>
                <a:lnTo>
                  <a:pt x="332691" y="197719"/>
                </a:lnTo>
                <a:cubicBezTo>
                  <a:pt x="398846" y="215501"/>
                  <a:pt x="438130" y="283468"/>
                  <a:pt x="420515" y="349667"/>
                </a:cubicBezTo>
                <a:cubicBezTo>
                  <a:pt x="420205" y="350791"/>
                  <a:pt x="419895" y="351915"/>
                  <a:pt x="419546" y="353039"/>
                </a:cubicBezTo>
                <a:lnTo>
                  <a:pt x="410205" y="384413"/>
                </a:lnTo>
                <a:lnTo>
                  <a:pt x="439564" y="398888"/>
                </a:lnTo>
                <a:cubicBezTo>
                  <a:pt x="517751" y="437508"/>
                  <a:pt x="549929" y="532126"/>
                  <a:pt x="511497" y="610405"/>
                </a:cubicBezTo>
                <a:cubicBezTo>
                  <a:pt x="509559" y="614281"/>
                  <a:pt x="507389" y="618331"/>
                  <a:pt x="505102" y="622033"/>
                </a:cubicBezTo>
                <a:lnTo>
                  <a:pt x="489231" y="648407"/>
                </a:lnTo>
                <a:lnTo>
                  <a:pt x="508242" y="666855"/>
                </a:lnTo>
                <a:cubicBezTo>
                  <a:pt x="573119" y="730330"/>
                  <a:pt x="577621" y="833253"/>
                  <a:pt x="518532" y="902150"/>
                </a:cubicBezTo>
                <a:cubicBezTo>
                  <a:pt x="503372" y="918819"/>
                  <a:pt x="484985" y="932235"/>
                  <a:pt x="464485" y="941585"/>
                </a:cubicBezTo>
                <a:lnTo>
                  <a:pt x="441812" y="951933"/>
                </a:lnTo>
                <a:lnTo>
                  <a:pt x="441812" y="978579"/>
                </a:lnTo>
                <a:cubicBezTo>
                  <a:pt x="441951" y="1061319"/>
                  <a:pt x="374991" y="1128509"/>
                  <a:pt x="292250" y="1128648"/>
                </a:cubicBezTo>
                <a:cubicBezTo>
                  <a:pt x="281355" y="1128666"/>
                  <a:pt x="270490" y="1127497"/>
                  <a:pt x="259847" y="1125158"/>
                </a:cubicBezTo>
                <a:lnTo>
                  <a:pt x="225256" y="1117581"/>
                </a:lnTo>
                <a:lnTo>
                  <a:pt x="215567" y="1148199"/>
                </a:lnTo>
                <a:cubicBezTo>
                  <a:pt x="206630" y="1173019"/>
                  <a:pt x="188904" y="1193702"/>
                  <a:pt x="165745" y="1206335"/>
                </a:cubicBezTo>
                <a:cubicBezTo>
                  <a:pt x="120486" y="1226799"/>
                  <a:pt x="67207" y="1206697"/>
                  <a:pt x="46745" y="1161439"/>
                </a:cubicBezTo>
                <a:cubicBezTo>
                  <a:pt x="41507" y="1149854"/>
                  <a:pt x="38784" y="1137291"/>
                  <a:pt x="38757" y="1124577"/>
                </a:cubicBezTo>
                <a:close/>
              </a:path>
            </a:pathLst>
          </a:custGeom>
          <a:solidFill>
            <a:srgbClr val="458D7E"/>
          </a:solidFill>
          <a:ln w="19348" cap="flat">
            <a:noFill/>
            <a:prstDash val="solid"/>
            <a:miter/>
          </a:ln>
        </p:spPr>
        <p:txBody>
          <a:bodyPr rtlCol="0" anchor="ctr"/>
          <a:lstStyle/>
          <a:p>
            <a:endParaRPr lang="en-AU" dirty="0">
              <a:latin typeface="Public Sans" pitchFamily="2" charset="0"/>
            </a:endParaRPr>
          </a:p>
        </p:txBody>
      </p:sp>
      <p:pic>
        <p:nvPicPr>
          <p:cNvPr id="16" name="Graphic 15" descr="Question mark with solid fill">
            <a:extLst>
              <a:ext uri="{FF2B5EF4-FFF2-40B4-BE49-F238E27FC236}">
                <a16:creationId xmlns:a16="http://schemas.microsoft.com/office/drawing/2014/main" id="{538C3ADA-141F-6A41-4F0B-0C6E1374C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4641" y="1313401"/>
            <a:ext cx="615553" cy="615553"/>
          </a:xfrm>
          <a:prstGeom prst="rect">
            <a:avLst/>
          </a:prstGeom>
        </p:spPr>
      </p:pic>
      <p:sp>
        <p:nvSpPr>
          <p:cNvPr id="31" name="TextBox 30">
            <a:extLst>
              <a:ext uri="{FF2B5EF4-FFF2-40B4-BE49-F238E27FC236}">
                <a16:creationId xmlns:a16="http://schemas.microsoft.com/office/drawing/2014/main" id="{CB2B4ABB-9B70-39EF-A576-783C34A98E40}"/>
              </a:ext>
            </a:extLst>
          </p:cNvPr>
          <p:cNvSpPr txBox="1"/>
          <p:nvPr/>
        </p:nvSpPr>
        <p:spPr>
          <a:xfrm>
            <a:off x="3782818" y="1246596"/>
            <a:ext cx="696486" cy="830997"/>
          </a:xfrm>
          <a:prstGeom prst="rect">
            <a:avLst/>
          </a:prstGeom>
          <a:noFill/>
        </p:spPr>
        <p:txBody>
          <a:bodyPr vert="horz" wrap="square" rtlCol="0">
            <a:spAutoFit/>
          </a:bodyPr>
          <a:lstStyle/>
          <a:p>
            <a:pPr algn="ctr"/>
            <a:r>
              <a:rPr lang="en-AU" sz="4800" b="1" dirty="0">
                <a:solidFill>
                  <a:srgbClr val="458D7E"/>
                </a:solidFill>
                <a:effectLst/>
                <a:latin typeface="Google Sans"/>
              </a:rPr>
              <a:t>✓</a:t>
            </a:r>
            <a:endParaRPr lang="en-AU" sz="6600" b="1" spc="300" dirty="0">
              <a:solidFill>
                <a:srgbClr val="458D7E"/>
              </a:solidFill>
              <a:latin typeface="Public Sans" pitchFamily="2" charset="0"/>
              <a:cs typeface="Calibri Light" panose="020F0302020204030204" pitchFamily="34" charset="0"/>
            </a:endParaRPr>
          </a:p>
        </p:txBody>
      </p:sp>
      <p:grpSp>
        <p:nvGrpSpPr>
          <p:cNvPr id="74" name="Group 73">
            <a:extLst>
              <a:ext uri="{FF2B5EF4-FFF2-40B4-BE49-F238E27FC236}">
                <a16:creationId xmlns:a16="http://schemas.microsoft.com/office/drawing/2014/main" id="{E232239D-93D2-6007-8941-D3572EE8AC92}"/>
              </a:ext>
            </a:extLst>
          </p:cNvPr>
          <p:cNvGrpSpPr/>
          <p:nvPr/>
        </p:nvGrpSpPr>
        <p:grpSpPr>
          <a:xfrm>
            <a:off x="2931875" y="3006500"/>
            <a:ext cx="6323325" cy="1166796"/>
            <a:chOff x="3594431" y="3884664"/>
            <a:chExt cx="6323325" cy="1166796"/>
          </a:xfrm>
        </p:grpSpPr>
        <p:sp>
          <p:nvSpPr>
            <p:cNvPr id="67" name="Flowchart: Delay 66">
              <a:extLst>
                <a:ext uri="{FF2B5EF4-FFF2-40B4-BE49-F238E27FC236}">
                  <a16:creationId xmlns:a16="http://schemas.microsoft.com/office/drawing/2014/main" id="{2994691C-96E1-D28F-429A-546F1EA45D11}"/>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68" name="Rectangle 67">
              <a:extLst>
                <a:ext uri="{FF2B5EF4-FFF2-40B4-BE49-F238E27FC236}">
                  <a16:creationId xmlns:a16="http://schemas.microsoft.com/office/drawing/2014/main" id="{73CB352B-36DB-1AA4-E5BC-D819E6EC47B1}"/>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tx1"/>
                </a:solidFill>
                <a:latin typeface="Public Sans" pitchFamily="2" charset="0"/>
              </a:endParaRPr>
            </a:p>
          </p:txBody>
        </p:sp>
        <p:sp>
          <p:nvSpPr>
            <p:cNvPr id="69" name="Oval 68">
              <a:extLst>
                <a:ext uri="{FF2B5EF4-FFF2-40B4-BE49-F238E27FC236}">
                  <a16:creationId xmlns:a16="http://schemas.microsoft.com/office/drawing/2014/main" id="{A75EB152-5E7C-2A4B-79D6-E030F3B5EDB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1</a:t>
              </a:r>
            </a:p>
          </p:txBody>
        </p:sp>
      </p:grpSp>
      <p:grpSp>
        <p:nvGrpSpPr>
          <p:cNvPr id="76" name="Group 75">
            <a:extLst>
              <a:ext uri="{FF2B5EF4-FFF2-40B4-BE49-F238E27FC236}">
                <a16:creationId xmlns:a16="http://schemas.microsoft.com/office/drawing/2014/main" id="{9D5715E1-F609-5DDF-CA1E-ECEE09FA15B9}"/>
              </a:ext>
            </a:extLst>
          </p:cNvPr>
          <p:cNvGrpSpPr/>
          <p:nvPr/>
        </p:nvGrpSpPr>
        <p:grpSpPr>
          <a:xfrm>
            <a:off x="2931875" y="4660876"/>
            <a:ext cx="6323325" cy="1166796"/>
            <a:chOff x="3594431" y="3884664"/>
            <a:chExt cx="6323325" cy="1166796"/>
          </a:xfrm>
        </p:grpSpPr>
        <p:sp>
          <p:nvSpPr>
            <p:cNvPr id="77" name="Flowchart: Delay 76">
              <a:extLst>
                <a:ext uri="{FF2B5EF4-FFF2-40B4-BE49-F238E27FC236}">
                  <a16:creationId xmlns:a16="http://schemas.microsoft.com/office/drawing/2014/main" id="{08726642-8E0F-C45B-06A7-7CC6EF8201FE}"/>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8" name="Rectangle 77">
              <a:extLst>
                <a:ext uri="{FF2B5EF4-FFF2-40B4-BE49-F238E27FC236}">
                  <a16:creationId xmlns:a16="http://schemas.microsoft.com/office/drawing/2014/main" id="{E395CC08-2197-7BB5-B5F8-0363E9DA585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79" name="Oval 78">
              <a:extLst>
                <a:ext uri="{FF2B5EF4-FFF2-40B4-BE49-F238E27FC236}">
                  <a16:creationId xmlns:a16="http://schemas.microsoft.com/office/drawing/2014/main" id="{A7AEDD91-BA30-2FF9-635F-7C0FF97F5DE2}"/>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2</a:t>
              </a:r>
            </a:p>
          </p:txBody>
        </p:sp>
      </p:grpSp>
      <p:grpSp>
        <p:nvGrpSpPr>
          <p:cNvPr id="80" name="Group 79">
            <a:extLst>
              <a:ext uri="{FF2B5EF4-FFF2-40B4-BE49-F238E27FC236}">
                <a16:creationId xmlns:a16="http://schemas.microsoft.com/office/drawing/2014/main" id="{3D3CBFE7-70E6-88FE-593A-433A5CCC57CE}"/>
              </a:ext>
            </a:extLst>
          </p:cNvPr>
          <p:cNvGrpSpPr/>
          <p:nvPr/>
        </p:nvGrpSpPr>
        <p:grpSpPr>
          <a:xfrm>
            <a:off x="2931875" y="6365341"/>
            <a:ext cx="6323325" cy="1166796"/>
            <a:chOff x="3594431" y="3884664"/>
            <a:chExt cx="6323325" cy="1166796"/>
          </a:xfrm>
        </p:grpSpPr>
        <p:sp>
          <p:nvSpPr>
            <p:cNvPr id="81" name="Flowchart: Delay 80">
              <a:extLst>
                <a:ext uri="{FF2B5EF4-FFF2-40B4-BE49-F238E27FC236}">
                  <a16:creationId xmlns:a16="http://schemas.microsoft.com/office/drawing/2014/main" id="{777BFF64-661E-44F2-EB77-2E1E80B17770}"/>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2" name="Rectangle 81">
              <a:extLst>
                <a:ext uri="{FF2B5EF4-FFF2-40B4-BE49-F238E27FC236}">
                  <a16:creationId xmlns:a16="http://schemas.microsoft.com/office/drawing/2014/main" id="{EF4E1CF3-FC38-F873-9908-2F875CB63179}"/>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3" name="Oval 82">
              <a:extLst>
                <a:ext uri="{FF2B5EF4-FFF2-40B4-BE49-F238E27FC236}">
                  <a16:creationId xmlns:a16="http://schemas.microsoft.com/office/drawing/2014/main" id="{38A10005-1A02-DCC7-5BC1-7459445DAE56}"/>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3</a:t>
              </a:r>
            </a:p>
          </p:txBody>
        </p:sp>
      </p:grpSp>
      <p:grpSp>
        <p:nvGrpSpPr>
          <p:cNvPr id="84" name="Group 83">
            <a:extLst>
              <a:ext uri="{FF2B5EF4-FFF2-40B4-BE49-F238E27FC236}">
                <a16:creationId xmlns:a16="http://schemas.microsoft.com/office/drawing/2014/main" id="{94E2FFFE-B128-23C5-1D3E-845D71B7DFE3}"/>
              </a:ext>
            </a:extLst>
          </p:cNvPr>
          <p:cNvGrpSpPr/>
          <p:nvPr/>
        </p:nvGrpSpPr>
        <p:grpSpPr>
          <a:xfrm>
            <a:off x="2931875" y="8013922"/>
            <a:ext cx="6323325" cy="1166796"/>
            <a:chOff x="3594431" y="3884664"/>
            <a:chExt cx="6323325" cy="1166796"/>
          </a:xfrm>
        </p:grpSpPr>
        <p:sp>
          <p:nvSpPr>
            <p:cNvPr id="85" name="Flowchart: Delay 84">
              <a:extLst>
                <a:ext uri="{FF2B5EF4-FFF2-40B4-BE49-F238E27FC236}">
                  <a16:creationId xmlns:a16="http://schemas.microsoft.com/office/drawing/2014/main" id="{A6E3D946-4D1F-FBAE-4B1C-F9045F6FB589}"/>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6" name="Rectangle 85">
              <a:extLst>
                <a:ext uri="{FF2B5EF4-FFF2-40B4-BE49-F238E27FC236}">
                  <a16:creationId xmlns:a16="http://schemas.microsoft.com/office/drawing/2014/main" id="{F5C744EF-9BC8-647E-880E-13C91B241B17}"/>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87" name="Oval 86">
              <a:extLst>
                <a:ext uri="{FF2B5EF4-FFF2-40B4-BE49-F238E27FC236}">
                  <a16:creationId xmlns:a16="http://schemas.microsoft.com/office/drawing/2014/main" id="{BEE4C705-8BB8-FDCE-020B-A443239571ED}"/>
                </a:ext>
              </a:extLst>
            </p:cNvPr>
            <p:cNvSpPr/>
            <p:nvPr/>
          </p:nvSpPr>
          <p:spPr>
            <a:xfrm>
              <a:off x="3594431" y="3884664"/>
              <a:ext cx="1157927" cy="1157927"/>
            </a:xfrm>
            <a:prstGeom prst="ellipse">
              <a:avLst/>
            </a:prstGeom>
            <a:solidFill>
              <a:srgbClr val="F16D55"/>
            </a:solidFill>
            <a:ln w="38100">
              <a:solidFill>
                <a:srgbClr val="B02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latin typeface="Public Sans" pitchFamily="2" charset="0"/>
                </a:rPr>
                <a:t>4</a:t>
              </a:r>
            </a:p>
          </p:txBody>
        </p:sp>
      </p:grpSp>
      <p:grpSp>
        <p:nvGrpSpPr>
          <p:cNvPr id="88" name="Group 87">
            <a:extLst>
              <a:ext uri="{FF2B5EF4-FFF2-40B4-BE49-F238E27FC236}">
                <a16:creationId xmlns:a16="http://schemas.microsoft.com/office/drawing/2014/main" id="{CBC33F92-A8C9-5004-1371-9CBF7F95B37E}"/>
              </a:ext>
            </a:extLst>
          </p:cNvPr>
          <p:cNvGrpSpPr/>
          <p:nvPr/>
        </p:nvGrpSpPr>
        <p:grpSpPr>
          <a:xfrm>
            <a:off x="11448557" y="3027809"/>
            <a:ext cx="5065500" cy="1157931"/>
            <a:chOff x="4129769" y="3893529"/>
            <a:chExt cx="5787987" cy="1157931"/>
          </a:xfrm>
        </p:grpSpPr>
        <p:sp>
          <p:nvSpPr>
            <p:cNvPr id="89" name="Flowchart: Delay 88">
              <a:extLst>
                <a:ext uri="{FF2B5EF4-FFF2-40B4-BE49-F238E27FC236}">
                  <a16:creationId xmlns:a16="http://schemas.microsoft.com/office/drawing/2014/main" id="{68278BED-D1DA-5D2F-4C69-5A32EB6407B2}"/>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0" name="Rectangle 89">
              <a:extLst>
                <a:ext uri="{FF2B5EF4-FFF2-40B4-BE49-F238E27FC236}">
                  <a16:creationId xmlns:a16="http://schemas.microsoft.com/office/drawing/2014/main" id="{C6D84147-3FFE-9642-100E-1802DAFED72D}"/>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2" name="Group 91">
            <a:extLst>
              <a:ext uri="{FF2B5EF4-FFF2-40B4-BE49-F238E27FC236}">
                <a16:creationId xmlns:a16="http://schemas.microsoft.com/office/drawing/2014/main" id="{57036567-3DF0-1A56-EDAB-9F93C6468809}"/>
              </a:ext>
            </a:extLst>
          </p:cNvPr>
          <p:cNvGrpSpPr/>
          <p:nvPr/>
        </p:nvGrpSpPr>
        <p:grpSpPr>
          <a:xfrm>
            <a:off x="11448557" y="4682185"/>
            <a:ext cx="5065500" cy="1157931"/>
            <a:chOff x="4129769" y="3893529"/>
            <a:chExt cx="5787987" cy="1157931"/>
          </a:xfrm>
        </p:grpSpPr>
        <p:sp>
          <p:nvSpPr>
            <p:cNvPr id="93" name="Flowchart: Delay 92">
              <a:extLst>
                <a:ext uri="{FF2B5EF4-FFF2-40B4-BE49-F238E27FC236}">
                  <a16:creationId xmlns:a16="http://schemas.microsoft.com/office/drawing/2014/main" id="{23AAB417-D9C6-469C-59DF-ECE2A5EDC538}"/>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4" name="Rectangle 93">
              <a:extLst>
                <a:ext uri="{FF2B5EF4-FFF2-40B4-BE49-F238E27FC236}">
                  <a16:creationId xmlns:a16="http://schemas.microsoft.com/office/drawing/2014/main" id="{CA1D6AC2-1488-CEB4-2BDB-7FB68FA4E56E}"/>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grpSp>
        <p:nvGrpSpPr>
          <p:cNvPr id="96" name="Group 95">
            <a:extLst>
              <a:ext uri="{FF2B5EF4-FFF2-40B4-BE49-F238E27FC236}">
                <a16:creationId xmlns:a16="http://schemas.microsoft.com/office/drawing/2014/main" id="{3AD87564-12EC-8DC7-B994-99FC67022A89}"/>
              </a:ext>
            </a:extLst>
          </p:cNvPr>
          <p:cNvGrpSpPr/>
          <p:nvPr/>
        </p:nvGrpSpPr>
        <p:grpSpPr>
          <a:xfrm>
            <a:off x="11448557" y="6386650"/>
            <a:ext cx="5065500" cy="1157931"/>
            <a:chOff x="4129769" y="3893529"/>
            <a:chExt cx="5787987" cy="1157931"/>
          </a:xfrm>
        </p:grpSpPr>
        <p:sp>
          <p:nvSpPr>
            <p:cNvPr id="97" name="Flowchart: Delay 96">
              <a:extLst>
                <a:ext uri="{FF2B5EF4-FFF2-40B4-BE49-F238E27FC236}">
                  <a16:creationId xmlns:a16="http://schemas.microsoft.com/office/drawing/2014/main" id="{C7B68A46-7C6D-359C-6952-D085B21FB406}"/>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8" name="Rectangle 97">
              <a:extLst>
                <a:ext uri="{FF2B5EF4-FFF2-40B4-BE49-F238E27FC236}">
                  <a16:creationId xmlns:a16="http://schemas.microsoft.com/office/drawing/2014/main" id="{C8A26C71-0BAC-5EE5-79BC-153C1E984832}"/>
                </a:ext>
              </a:extLst>
            </p:cNvPr>
            <p:cNvSpPr/>
            <p:nvPr/>
          </p:nvSpPr>
          <p:spPr>
            <a:xfrm>
              <a:off x="4129769" y="3893529"/>
              <a:ext cx="4630057"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grpSp>
      <p:sp>
        <p:nvSpPr>
          <p:cNvPr id="104" name="TextBox 103">
            <a:extLst>
              <a:ext uri="{FF2B5EF4-FFF2-40B4-BE49-F238E27FC236}">
                <a16:creationId xmlns:a16="http://schemas.microsoft.com/office/drawing/2014/main" id="{48066955-E2D2-74CC-7D47-1C0DA53BB3F3}"/>
              </a:ext>
            </a:extLst>
          </p:cNvPr>
          <p:cNvSpPr txBox="1"/>
          <p:nvPr/>
        </p:nvSpPr>
        <p:spPr>
          <a:xfrm>
            <a:off x="4176871" y="3231597"/>
            <a:ext cx="425949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DVEM participants are higher risk </a:t>
            </a:r>
          </a:p>
          <a:p>
            <a:r>
              <a:rPr lang="en-AU" sz="2000" dirty="0">
                <a:latin typeface="Public Sans" pitchFamily="2" charset="0"/>
                <a:cs typeface="Arial" panose="020B0604020202020204" pitchFamily="34" charset="0"/>
              </a:rPr>
              <a:t>than the comparator group</a:t>
            </a:r>
          </a:p>
        </p:txBody>
      </p:sp>
      <p:sp>
        <p:nvSpPr>
          <p:cNvPr id="105" name="TextBox 104">
            <a:extLst>
              <a:ext uri="{FF2B5EF4-FFF2-40B4-BE49-F238E27FC236}">
                <a16:creationId xmlns:a16="http://schemas.microsoft.com/office/drawing/2014/main" id="{91097CED-74FD-CD29-1E16-BFD119B920B0}"/>
              </a:ext>
            </a:extLst>
          </p:cNvPr>
          <p:cNvSpPr txBox="1"/>
          <p:nvPr/>
        </p:nvSpPr>
        <p:spPr>
          <a:xfrm>
            <a:off x="11450518" y="3239296"/>
            <a:ext cx="440697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Entropy balancing matching model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to ensure groups are comparable</a:t>
            </a:r>
          </a:p>
        </p:txBody>
      </p:sp>
      <p:sp>
        <p:nvSpPr>
          <p:cNvPr id="106" name="TextBox 105">
            <a:extLst>
              <a:ext uri="{FF2B5EF4-FFF2-40B4-BE49-F238E27FC236}">
                <a16:creationId xmlns:a16="http://schemas.microsoft.com/office/drawing/2014/main" id="{687B408C-6FE8-6CE8-7D5B-1D369C856212}"/>
              </a:ext>
            </a:extLst>
          </p:cNvPr>
          <p:cNvSpPr txBox="1"/>
          <p:nvPr/>
        </p:nvSpPr>
        <p:spPr>
          <a:xfrm>
            <a:off x="4176871" y="4894629"/>
            <a:ext cx="3785011"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COVID lockdowns occurred in </a:t>
            </a:r>
            <a:br>
              <a:rPr lang="en-AU" sz="2000" dirty="0">
                <a:latin typeface="Public Sans" pitchFamily="2" charset="0"/>
                <a:cs typeface="Arial" panose="020B0604020202020204" pitchFamily="34" charset="0"/>
              </a:rPr>
            </a:br>
            <a:r>
              <a:rPr lang="en-AU" sz="2000" dirty="0">
                <a:latin typeface="Public Sans" pitchFamily="2" charset="0"/>
                <a:cs typeface="Arial" panose="020B0604020202020204" pitchFamily="34" charset="0"/>
              </a:rPr>
              <a:t>the study period</a:t>
            </a:r>
          </a:p>
        </p:txBody>
      </p:sp>
      <p:sp>
        <p:nvSpPr>
          <p:cNvPr id="107" name="TextBox 106">
            <a:extLst>
              <a:ext uri="{FF2B5EF4-FFF2-40B4-BE49-F238E27FC236}">
                <a16:creationId xmlns:a16="http://schemas.microsoft.com/office/drawing/2014/main" id="{091E3B3B-B069-E851-97A0-8FA18639145E}"/>
              </a:ext>
            </a:extLst>
          </p:cNvPr>
          <p:cNvSpPr txBox="1"/>
          <p:nvPr/>
        </p:nvSpPr>
        <p:spPr>
          <a:xfrm>
            <a:off x="11448557" y="4761300"/>
            <a:ext cx="3938899"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Matching on month of release, </a:t>
            </a:r>
          </a:p>
          <a:p>
            <a:r>
              <a:rPr lang="en-AU" sz="2000" dirty="0">
                <a:latin typeface="Public Sans" pitchFamily="2" charset="0"/>
                <a:cs typeface="Arial" panose="020B0604020202020204" pitchFamily="34" charset="0"/>
              </a:rPr>
              <a:t>controls for COVID period, and </a:t>
            </a:r>
          </a:p>
          <a:p>
            <a:r>
              <a:rPr lang="en-AU" sz="2000" dirty="0">
                <a:latin typeface="Public Sans" pitchFamily="2" charset="0"/>
                <a:cs typeface="Arial" panose="020B0604020202020204" pitchFamily="34" charset="0"/>
              </a:rPr>
              <a:t>robustness tests </a:t>
            </a:r>
          </a:p>
        </p:txBody>
      </p:sp>
      <p:sp>
        <p:nvSpPr>
          <p:cNvPr id="108" name="TextBox 107">
            <a:extLst>
              <a:ext uri="{FF2B5EF4-FFF2-40B4-BE49-F238E27FC236}">
                <a16:creationId xmlns:a16="http://schemas.microsoft.com/office/drawing/2014/main" id="{399242C5-6DD5-88CF-3C34-3A4407C26019}"/>
              </a:ext>
            </a:extLst>
          </p:cNvPr>
          <p:cNvSpPr txBox="1"/>
          <p:nvPr/>
        </p:nvSpPr>
        <p:spPr>
          <a:xfrm>
            <a:off x="4176871" y="6426249"/>
            <a:ext cx="4988866" cy="1015663"/>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want to know about offending </a:t>
            </a:r>
          </a:p>
          <a:p>
            <a:r>
              <a:rPr lang="en-AU" sz="2000" dirty="0">
                <a:latin typeface="Public Sans" pitchFamily="2" charset="0"/>
                <a:cs typeface="Arial" panose="020B0604020202020204" pitchFamily="34" charset="0"/>
              </a:rPr>
              <a:t>outside of the supervision period, and </a:t>
            </a:r>
          </a:p>
          <a:p>
            <a:r>
              <a:rPr lang="en-AU" sz="2000" dirty="0">
                <a:latin typeface="Public Sans" pitchFamily="2" charset="0"/>
                <a:cs typeface="Arial" panose="020B0604020202020204" pitchFamily="34" charset="0"/>
              </a:rPr>
              <a:t>offenders are likely to return to custody</a:t>
            </a:r>
          </a:p>
        </p:txBody>
      </p:sp>
      <p:sp>
        <p:nvSpPr>
          <p:cNvPr id="109" name="TextBox 108">
            <a:extLst>
              <a:ext uri="{FF2B5EF4-FFF2-40B4-BE49-F238E27FC236}">
                <a16:creationId xmlns:a16="http://schemas.microsoft.com/office/drawing/2014/main" id="{5EB87311-15E6-C9D8-BFE8-357411C57916}"/>
              </a:ext>
            </a:extLst>
          </p:cNvPr>
          <p:cNvSpPr txBox="1"/>
          <p:nvPr/>
        </p:nvSpPr>
        <p:spPr>
          <a:xfrm>
            <a:off x="11448557" y="6605913"/>
            <a:ext cx="4390946"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Assess recidivism outcomes within </a:t>
            </a:r>
          </a:p>
          <a:p>
            <a:r>
              <a:rPr lang="en-AU" sz="2000" dirty="0">
                <a:latin typeface="Public Sans" pitchFamily="2" charset="0"/>
                <a:cs typeface="Arial" panose="020B0604020202020204" pitchFamily="34" charset="0"/>
              </a:rPr>
              <a:t>one year of free time post release</a:t>
            </a:r>
          </a:p>
        </p:txBody>
      </p:sp>
      <p:sp>
        <p:nvSpPr>
          <p:cNvPr id="110" name="TextBox 109">
            <a:extLst>
              <a:ext uri="{FF2B5EF4-FFF2-40B4-BE49-F238E27FC236}">
                <a16:creationId xmlns:a16="http://schemas.microsoft.com/office/drawing/2014/main" id="{72668D4E-46EC-FF08-ABB4-CAC5C9635642}"/>
              </a:ext>
            </a:extLst>
          </p:cNvPr>
          <p:cNvSpPr txBox="1"/>
          <p:nvPr/>
        </p:nvSpPr>
        <p:spPr>
          <a:xfrm>
            <a:off x="4176871" y="8244387"/>
            <a:ext cx="4376519" cy="707886"/>
          </a:xfrm>
          <a:prstGeom prst="rect">
            <a:avLst/>
          </a:prstGeom>
          <a:noFill/>
        </p:spPr>
        <p:txBody>
          <a:bodyPr vert="horz" wrap="none" rtlCol="0">
            <a:spAutoFit/>
          </a:bodyPr>
          <a:lstStyle/>
          <a:p>
            <a:r>
              <a:rPr lang="en-AU" sz="2000" dirty="0">
                <a:latin typeface="Public Sans" pitchFamily="2" charset="0"/>
                <a:cs typeface="Arial" panose="020B0604020202020204" pitchFamily="34" charset="0"/>
              </a:rPr>
              <a:t>We would like to estimate a causal </a:t>
            </a:r>
          </a:p>
          <a:p>
            <a:r>
              <a:rPr lang="en-AU" sz="2000" dirty="0">
                <a:latin typeface="Public Sans" pitchFamily="2" charset="0"/>
                <a:cs typeface="Arial" panose="020B0604020202020204" pitchFamily="34" charset="0"/>
              </a:rPr>
              <a:t>effect of the program</a:t>
            </a:r>
          </a:p>
        </p:txBody>
      </p:sp>
      <p:sp>
        <p:nvSpPr>
          <p:cNvPr id="111" name="TextBox 110">
            <a:extLst>
              <a:ext uri="{FF2B5EF4-FFF2-40B4-BE49-F238E27FC236}">
                <a16:creationId xmlns:a16="http://schemas.microsoft.com/office/drawing/2014/main" id="{12D4DBD8-F815-6253-4A91-1B55AEE7D3E4}"/>
              </a:ext>
            </a:extLst>
          </p:cNvPr>
          <p:cNvSpPr txBox="1"/>
          <p:nvPr/>
        </p:nvSpPr>
        <p:spPr>
          <a:xfrm>
            <a:off x="9825175" y="7982788"/>
            <a:ext cx="7298872" cy="1569660"/>
          </a:xfrm>
          <a:prstGeom prst="rect">
            <a:avLst/>
          </a:prstGeom>
          <a:noFill/>
        </p:spPr>
        <p:txBody>
          <a:bodyPr vert="horz" wrap="square" rtlCol="0">
            <a:spAutoFit/>
          </a:bodyPr>
          <a:lstStyle/>
          <a:p>
            <a:r>
              <a:rPr lang="en-AU" sz="2400" b="1" dirty="0">
                <a:solidFill>
                  <a:srgbClr val="C00000"/>
                </a:solidFill>
                <a:latin typeface="Public Sans" pitchFamily="2" charset="0"/>
                <a:cs typeface="Arial" panose="020B0604020202020204" pitchFamily="34" charset="0"/>
              </a:rPr>
              <a:t>As there is no source of random variation in the provision of the program, we are limited to examining the association between DVEM participation and recidivism outcomes</a:t>
            </a:r>
          </a:p>
        </p:txBody>
      </p:sp>
      <p:cxnSp>
        <p:nvCxnSpPr>
          <p:cNvPr id="6" name="Straight Arrow Connector 5">
            <a:extLst>
              <a:ext uri="{FF2B5EF4-FFF2-40B4-BE49-F238E27FC236}">
                <a16:creationId xmlns:a16="http://schemas.microsoft.com/office/drawing/2014/main" id="{2E47775B-08DB-04AD-F6FC-0A555073B87A}"/>
              </a:ext>
            </a:extLst>
          </p:cNvPr>
          <p:cNvCxnSpPr>
            <a:cxnSpLocks/>
            <a:stCxn id="67" idx="3"/>
          </p:cNvCxnSpPr>
          <p:nvPr/>
        </p:nvCxnSpPr>
        <p:spPr>
          <a:xfrm>
            <a:off x="9255200" y="3594331"/>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F23E9C5-52A4-D626-B17C-C1E4BEC42B47}"/>
              </a:ext>
            </a:extLst>
          </p:cNvPr>
          <p:cNvCxnSpPr>
            <a:cxnSpLocks/>
          </p:cNvCxnSpPr>
          <p:nvPr/>
        </p:nvCxnSpPr>
        <p:spPr>
          <a:xfrm>
            <a:off x="9255199" y="5263656"/>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E6586-58F5-954C-89B0-4A4A8327D171}"/>
              </a:ext>
            </a:extLst>
          </p:cNvPr>
          <p:cNvCxnSpPr>
            <a:cxnSpLocks/>
          </p:cNvCxnSpPr>
          <p:nvPr/>
        </p:nvCxnSpPr>
        <p:spPr>
          <a:xfrm>
            <a:off x="9255198" y="6934080"/>
            <a:ext cx="1471505" cy="0"/>
          </a:xfrm>
          <a:prstGeom prst="straightConnector1">
            <a:avLst/>
          </a:prstGeom>
          <a:ln w="76200">
            <a:solidFill>
              <a:srgbClr val="458D7E"/>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8B48068-44DD-F37A-7813-0D9646FD7431}"/>
              </a:ext>
            </a:extLst>
          </p:cNvPr>
          <p:cNvSpPr txBox="1"/>
          <p:nvPr/>
        </p:nvSpPr>
        <p:spPr>
          <a:xfrm>
            <a:off x="4811076" y="1168732"/>
            <a:ext cx="14781764" cy="1077218"/>
          </a:xfrm>
          <a:prstGeom prst="rect">
            <a:avLst/>
          </a:prstGeom>
          <a:noFill/>
        </p:spPr>
        <p:txBody>
          <a:bodyPr wrap="square" rtlCol="0">
            <a:spAutoFit/>
          </a:bodyPr>
          <a:lstStyle/>
          <a:p>
            <a:pPr defTabSz="685800">
              <a:defRPr/>
            </a:pPr>
            <a:r>
              <a:rPr lang="en-AU" sz="3200" dirty="0">
                <a:solidFill>
                  <a:srgbClr val="5F2987"/>
                </a:solidFill>
                <a:latin typeface="Public Sans" pitchFamily="2" charset="0"/>
                <a:ea typeface="Open Sans Semibold" panose="020B0706030804020204" pitchFamily="34" charset="0"/>
                <a:cs typeface="Arial" panose="020B0604020202020204" pitchFamily="34" charset="0"/>
              </a:rPr>
              <a:t>We choose an evaluation method which </a:t>
            </a:r>
            <a:br>
              <a:rPr lang="en-AU" sz="320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dirty="0">
                <a:solidFill>
                  <a:srgbClr val="5F2987"/>
                </a:solidFill>
                <a:latin typeface="Public Sans" pitchFamily="2" charset="0"/>
                <a:ea typeface="Open Sans Semibold" panose="020B0706030804020204" pitchFamily="34" charset="0"/>
                <a:cs typeface="Arial" panose="020B0604020202020204" pitchFamily="34" charset="0"/>
              </a:rPr>
              <a:t>attempts to address four primary concerns</a:t>
            </a:r>
          </a:p>
        </p:txBody>
      </p:sp>
    </p:spTree>
    <p:extLst>
      <p:ext uri="{BB962C8B-B14F-4D97-AF65-F5344CB8AC3E}">
        <p14:creationId xmlns:p14="http://schemas.microsoft.com/office/powerpoint/2010/main" val="63359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AC5764-A735-FDE1-7F61-C339B1AF8E00}"/>
              </a:ext>
            </a:extLst>
          </p:cNvPr>
          <p:cNvSpPr>
            <a:spLocks noGrp="1"/>
          </p:cNvSpPr>
          <p:nvPr>
            <p:ph type="body" sz="quarter" idx="12"/>
          </p:nvPr>
        </p:nvSpPr>
        <p:spPr>
          <a:xfrm>
            <a:off x="3138489" y="2233049"/>
            <a:ext cx="6728298" cy="914400"/>
          </a:xfrm>
        </p:spPr>
        <p:txBody>
          <a:bodyPr/>
          <a:lstStyle/>
          <a:p>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The presentation is </a:t>
            </a:r>
            <a:b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structured in four parts</a:t>
            </a:r>
          </a:p>
        </p:txBody>
      </p:sp>
      <p:sp>
        <p:nvSpPr>
          <p:cNvPr id="28" name="Rectangle: Rounded Corners 27">
            <a:extLst>
              <a:ext uri="{FF2B5EF4-FFF2-40B4-BE49-F238E27FC236}">
                <a16:creationId xmlns:a16="http://schemas.microsoft.com/office/drawing/2014/main" id="{D0346126-8BD2-DD54-1134-FEB3E58A1E09}"/>
              </a:ext>
            </a:extLst>
          </p:cNvPr>
          <p:cNvSpPr/>
          <p:nvPr/>
        </p:nvSpPr>
        <p:spPr>
          <a:xfrm>
            <a:off x="3097627" y="418970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9" name="Rectangle: Rounded Corners 28">
            <a:extLst>
              <a:ext uri="{FF2B5EF4-FFF2-40B4-BE49-F238E27FC236}">
                <a16:creationId xmlns:a16="http://schemas.microsoft.com/office/drawing/2014/main" id="{64AFF1B7-B199-1669-EDD2-2E8036464F21}"/>
              </a:ext>
            </a:extLst>
          </p:cNvPr>
          <p:cNvSpPr/>
          <p:nvPr/>
        </p:nvSpPr>
        <p:spPr>
          <a:xfrm>
            <a:off x="3138489" y="4224338"/>
            <a:ext cx="628649" cy="609601"/>
          </a:xfrm>
          <a:prstGeom prst="roundRect">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1</a:t>
            </a:r>
          </a:p>
        </p:txBody>
      </p:sp>
      <p:sp>
        <p:nvSpPr>
          <p:cNvPr id="30" name="Rectangle: Rounded Corners 29">
            <a:extLst>
              <a:ext uri="{FF2B5EF4-FFF2-40B4-BE49-F238E27FC236}">
                <a16:creationId xmlns:a16="http://schemas.microsoft.com/office/drawing/2014/main" id="{FF5ECEAC-5A0F-13D1-F80D-374991E14CA6}"/>
              </a:ext>
            </a:extLst>
          </p:cNvPr>
          <p:cNvSpPr/>
          <p:nvPr/>
        </p:nvSpPr>
        <p:spPr>
          <a:xfrm>
            <a:off x="3097627" y="509635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Public Sans" pitchFamily="2" charset="0"/>
            </a:endParaRPr>
          </a:p>
        </p:txBody>
      </p:sp>
      <p:sp>
        <p:nvSpPr>
          <p:cNvPr id="31" name="Rectangle: Rounded Corners 30">
            <a:extLst>
              <a:ext uri="{FF2B5EF4-FFF2-40B4-BE49-F238E27FC236}">
                <a16:creationId xmlns:a16="http://schemas.microsoft.com/office/drawing/2014/main" id="{716D5616-F8ED-A39F-303B-BDCCA3609609}"/>
              </a:ext>
            </a:extLst>
          </p:cNvPr>
          <p:cNvSpPr/>
          <p:nvPr/>
        </p:nvSpPr>
        <p:spPr>
          <a:xfrm>
            <a:off x="3138489" y="5130988"/>
            <a:ext cx="628649" cy="609601"/>
          </a:xfrm>
          <a:prstGeom prst="roundRect">
            <a:avLst/>
          </a:prstGeom>
          <a:solidFill>
            <a:srgbClr val="F16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2</a:t>
            </a:r>
          </a:p>
        </p:txBody>
      </p:sp>
      <p:sp>
        <p:nvSpPr>
          <p:cNvPr id="32" name="Rectangle: Rounded Corners 31">
            <a:extLst>
              <a:ext uri="{FF2B5EF4-FFF2-40B4-BE49-F238E27FC236}">
                <a16:creationId xmlns:a16="http://schemas.microsoft.com/office/drawing/2014/main" id="{76DA24B5-153A-E770-D6F7-6863E84CBA7C}"/>
              </a:ext>
            </a:extLst>
          </p:cNvPr>
          <p:cNvSpPr/>
          <p:nvPr/>
        </p:nvSpPr>
        <p:spPr>
          <a:xfrm>
            <a:off x="3097627" y="6005353"/>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3" name="Rectangle: Rounded Corners 32">
            <a:extLst>
              <a:ext uri="{FF2B5EF4-FFF2-40B4-BE49-F238E27FC236}">
                <a16:creationId xmlns:a16="http://schemas.microsoft.com/office/drawing/2014/main" id="{523E8B8B-7717-596D-9B9A-50C0E80072E7}"/>
              </a:ext>
            </a:extLst>
          </p:cNvPr>
          <p:cNvSpPr/>
          <p:nvPr/>
        </p:nvSpPr>
        <p:spPr>
          <a:xfrm>
            <a:off x="3138489" y="6039983"/>
            <a:ext cx="628649" cy="609601"/>
          </a:xfrm>
          <a:prstGeom prst="roundRect">
            <a:avLst/>
          </a:prstGeom>
          <a:solidFill>
            <a:srgbClr val="FBA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3</a:t>
            </a:r>
          </a:p>
        </p:txBody>
      </p:sp>
      <p:sp>
        <p:nvSpPr>
          <p:cNvPr id="34" name="Rectangle: Rounded Corners 33">
            <a:extLst>
              <a:ext uri="{FF2B5EF4-FFF2-40B4-BE49-F238E27FC236}">
                <a16:creationId xmlns:a16="http://schemas.microsoft.com/office/drawing/2014/main" id="{2E9EE8AE-AF46-D08A-101E-D47793BE7883}"/>
              </a:ext>
            </a:extLst>
          </p:cNvPr>
          <p:cNvSpPr/>
          <p:nvPr/>
        </p:nvSpPr>
        <p:spPr>
          <a:xfrm>
            <a:off x="3097627" y="6909661"/>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5" name="Rectangle: Rounded Corners 34">
            <a:extLst>
              <a:ext uri="{FF2B5EF4-FFF2-40B4-BE49-F238E27FC236}">
                <a16:creationId xmlns:a16="http://schemas.microsoft.com/office/drawing/2014/main" id="{DAE78BF7-058E-BBE8-4E4A-B66DBBD73F47}"/>
              </a:ext>
            </a:extLst>
          </p:cNvPr>
          <p:cNvSpPr/>
          <p:nvPr/>
        </p:nvSpPr>
        <p:spPr>
          <a:xfrm>
            <a:off x="3138489" y="6944291"/>
            <a:ext cx="628649" cy="609601"/>
          </a:xfrm>
          <a:prstGeom prst="roundRect">
            <a:avLst/>
          </a:prstGeom>
          <a:solidFill>
            <a:srgbClr val="45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4</a:t>
            </a:r>
          </a:p>
        </p:txBody>
      </p:sp>
      <p:sp>
        <p:nvSpPr>
          <p:cNvPr id="37" name="TextBox 36">
            <a:extLst>
              <a:ext uri="{FF2B5EF4-FFF2-40B4-BE49-F238E27FC236}">
                <a16:creationId xmlns:a16="http://schemas.microsoft.com/office/drawing/2014/main" id="{1BC209C2-1870-7B1E-E93F-B3B8234C9EAE}"/>
              </a:ext>
            </a:extLst>
          </p:cNvPr>
          <p:cNvSpPr txBox="1"/>
          <p:nvPr/>
        </p:nvSpPr>
        <p:spPr>
          <a:xfrm>
            <a:off x="3942081" y="426752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Background</a:t>
            </a:r>
          </a:p>
        </p:txBody>
      </p:sp>
      <p:sp>
        <p:nvSpPr>
          <p:cNvPr id="38" name="TextBox 37">
            <a:extLst>
              <a:ext uri="{FF2B5EF4-FFF2-40B4-BE49-F238E27FC236}">
                <a16:creationId xmlns:a16="http://schemas.microsoft.com/office/drawing/2014/main" id="{40BC1F09-2D76-2314-F822-0018E8E6F136}"/>
              </a:ext>
            </a:extLst>
          </p:cNvPr>
          <p:cNvSpPr txBox="1"/>
          <p:nvPr/>
        </p:nvSpPr>
        <p:spPr>
          <a:xfrm>
            <a:off x="3942081" y="517417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Program</a:t>
            </a:r>
          </a:p>
        </p:txBody>
      </p:sp>
      <p:sp>
        <p:nvSpPr>
          <p:cNvPr id="39" name="TextBox 38">
            <a:extLst>
              <a:ext uri="{FF2B5EF4-FFF2-40B4-BE49-F238E27FC236}">
                <a16:creationId xmlns:a16="http://schemas.microsoft.com/office/drawing/2014/main" id="{3FE38F60-2CFC-5C65-7AF9-D46A7CA6F887}"/>
              </a:ext>
            </a:extLst>
          </p:cNvPr>
          <p:cNvSpPr txBox="1"/>
          <p:nvPr/>
        </p:nvSpPr>
        <p:spPr>
          <a:xfrm>
            <a:off x="3942081" y="6083173"/>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Method</a:t>
            </a:r>
          </a:p>
        </p:txBody>
      </p:sp>
      <p:sp>
        <p:nvSpPr>
          <p:cNvPr id="40" name="TextBox 39">
            <a:extLst>
              <a:ext uri="{FF2B5EF4-FFF2-40B4-BE49-F238E27FC236}">
                <a16:creationId xmlns:a16="http://schemas.microsoft.com/office/drawing/2014/main" id="{76B2C04C-9F62-7FDA-96C8-C8B89436A43E}"/>
              </a:ext>
            </a:extLst>
          </p:cNvPr>
          <p:cNvSpPr txBox="1"/>
          <p:nvPr/>
        </p:nvSpPr>
        <p:spPr>
          <a:xfrm>
            <a:off x="3942081" y="6987481"/>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Results</a:t>
            </a:r>
          </a:p>
        </p:txBody>
      </p:sp>
      <p:pic>
        <p:nvPicPr>
          <p:cNvPr id="5" name="Picture 4">
            <a:extLst>
              <a:ext uri="{FF2B5EF4-FFF2-40B4-BE49-F238E27FC236}">
                <a16:creationId xmlns:a16="http://schemas.microsoft.com/office/drawing/2014/main" id="{7D9B6AD9-8A58-B295-DCCB-D9D2C4BC7140}"/>
              </a:ext>
            </a:extLst>
          </p:cNvPr>
          <p:cNvPicPr>
            <a:picLocks noChangeAspect="1"/>
          </p:cNvPicPr>
          <p:nvPr/>
        </p:nvPicPr>
        <p:blipFill>
          <a:blip r:embed="rId3"/>
          <a:stretch>
            <a:fillRect/>
          </a:stretch>
        </p:blipFill>
        <p:spPr>
          <a:xfrm>
            <a:off x="8877887" y="2249194"/>
            <a:ext cx="9516803" cy="6344535"/>
          </a:xfrm>
          <a:prstGeom prst="rect">
            <a:avLst/>
          </a:prstGeom>
        </p:spPr>
      </p:pic>
      <p:sp>
        <p:nvSpPr>
          <p:cNvPr id="7" name="Rectangle 6">
            <a:extLst>
              <a:ext uri="{FF2B5EF4-FFF2-40B4-BE49-F238E27FC236}">
                <a16:creationId xmlns:a16="http://schemas.microsoft.com/office/drawing/2014/main" id="{654918FA-5942-2DBA-E465-30893447DB70}"/>
              </a:ext>
            </a:extLst>
          </p:cNvPr>
          <p:cNvSpPr/>
          <p:nvPr/>
        </p:nvSpPr>
        <p:spPr>
          <a:xfrm>
            <a:off x="2423574" y="4079890"/>
            <a:ext cx="6387213" cy="26420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2892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he Amazing Spider-Man' Led to the Creation of the Prisoner Ankle  Monitor">
            <a:extLst>
              <a:ext uri="{FF2B5EF4-FFF2-40B4-BE49-F238E27FC236}">
                <a16:creationId xmlns:a16="http://schemas.microsoft.com/office/drawing/2014/main" id="{BBD9D9FB-59C8-B829-FEEA-11CF65148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5363" y="2667189"/>
            <a:ext cx="9516533" cy="48656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ow a Spider-Man comic inspired a judge to invent the ankle monitor for  tracking location | Boing Boing">
            <a:extLst>
              <a:ext uri="{FF2B5EF4-FFF2-40B4-BE49-F238E27FC236}">
                <a16:creationId xmlns:a16="http://schemas.microsoft.com/office/drawing/2014/main" id="{AE6BFBA1-FA60-D80B-EC6D-DB072A948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04" y="2667189"/>
            <a:ext cx="7158669" cy="48656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2564D5D-8F2A-3F43-6411-C289C62DC394}"/>
              </a:ext>
            </a:extLst>
          </p:cNvPr>
          <p:cNvSpPr/>
          <p:nvPr/>
        </p:nvSpPr>
        <p:spPr>
          <a:xfrm>
            <a:off x="8204200" y="5651500"/>
            <a:ext cx="1809750" cy="2603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peech Bubble: Rectangle 3">
            <a:extLst>
              <a:ext uri="{FF2B5EF4-FFF2-40B4-BE49-F238E27FC236}">
                <a16:creationId xmlns:a16="http://schemas.microsoft.com/office/drawing/2014/main" id="{B9FF2CE4-555D-59D0-58D2-8FA7D2DB53B0}"/>
              </a:ext>
            </a:extLst>
          </p:cNvPr>
          <p:cNvSpPr/>
          <p:nvPr/>
        </p:nvSpPr>
        <p:spPr>
          <a:xfrm>
            <a:off x="9761220" y="4599940"/>
            <a:ext cx="2824480" cy="899160"/>
          </a:xfrm>
          <a:prstGeom prst="wedgeRectCallout">
            <a:avLst>
              <a:gd name="adj1" fmla="val -40889"/>
              <a:gd name="adj2" fmla="val 75212"/>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dirty="0">
                <a:solidFill>
                  <a:schemeClr val="tx1"/>
                </a:solidFill>
                <a:latin typeface="Public Sans" pitchFamily="2" charset="0"/>
              </a:rPr>
              <a:t>“…credits the ‘Spiderman’ comic strip for his inspiration”</a:t>
            </a:r>
          </a:p>
        </p:txBody>
      </p:sp>
    </p:spTree>
    <p:extLst>
      <p:ext uri="{BB962C8B-B14F-4D97-AF65-F5344CB8AC3E}">
        <p14:creationId xmlns:p14="http://schemas.microsoft.com/office/powerpoint/2010/main" val="630965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1A3628-9DA1-302D-2A48-B424DA558546}"/>
              </a:ext>
            </a:extLst>
          </p:cNvPr>
          <p:cNvSpPr/>
          <p:nvPr/>
        </p:nvSpPr>
        <p:spPr>
          <a:xfrm>
            <a:off x="-623817" y="-15302"/>
            <a:ext cx="6572397" cy="10294209"/>
          </a:xfrm>
          <a:prstGeom prst="roundRect">
            <a:avLst>
              <a:gd name="adj" fmla="val 8297"/>
            </a:avLst>
          </a:prstGeom>
          <a:solidFill>
            <a:srgbClr val="002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635CA56-FAF4-4299-BB25-443F716DB5F5}"/>
              </a:ext>
            </a:extLst>
          </p:cNvPr>
          <p:cNvSpPr txBox="1"/>
          <p:nvPr/>
        </p:nvSpPr>
        <p:spPr>
          <a:xfrm>
            <a:off x="422377" y="1159207"/>
            <a:ext cx="5305618" cy="2885405"/>
          </a:xfrm>
          <a:prstGeom prst="rect">
            <a:avLst/>
          </a:prstGeom>
          <a:noFill/>
        </p:spPr>
        <p:txBody>
          <a:bodyPr wrap="square" lIns="0" tIns="0" rIns="0" bIns="0" rtlCol="0">
            <a:spAutoFit/>
          </a:bodyPr>
          <a:lstStyle/>
          <a:p>
            <a:pPr>
              <a:spcBef>
                <a:spcPts val="900"/>
              </a:spcBef>
            </a:pPr>
            <a:r>
              <a:rPr lang="en-AU" sz="3000" dirty="0">
                <a:solidFill>
                  <a:schemeClr val="bg1"/>
                </a:solidFill>
                <a:latin typeface="Public Sans" pitchFamily="2" charset="0"/>
              </a:rPr>
              <a:t>We compare a group of </a:t>
            </a:r>
            <a:r>
              <a:rPr lang="en-AU" sz="3000" b="1" dirty="0">
                <a:solidFill>
                  <a:schemeClr val="bg1"/>
                </a:solidFill>
                <a:latin typeface="Public Sans" pitchFamily="2" charset="0"/>
              </a:rPr>
              <a:t>226 parolees placed on DVEM </a:t>
            </a:r>
            <a:r>
              <a:rPr lang="en-AU" sz="3000" dirty="0">
                <a:solidFill>
                  <a:schemeClr val="bg1"/>
                </a:solidFill>
                <a:latin typeface="Public Sans" pitchFamily="2" charset="0"/>
              </a:rPr>
              <a:t>and a matched group of </a:t>
            </a:r>
            <a:r>
              <a:rPr lang="en-AU" sz="3000" b="1" dirty="0">
                <a:solidFill>
                  <a:schemeClr val="bg1"/>
                </a:solidFill>
                <a:latin typeface="Public Sans" pitchFamily="2" charset="0"/>
              </a:rPr>
              <a:t>768 eligible parolees </a:t>
            </a:r>
            <a:r>
              <a:rPr lang="en-AU" sz="3000" dirty="0">
                <a:solidFill>
                  <a:schemeClr val="bg1"/>
                </a:solidFill>
                <a:latin typeface="Public Sans" pitchFamily="2" charset="0"/>
              </a:rPr>
              <a:t>who did not participate in the program.</a:t>
            </a:r>
          </a:p>
          <a:p>
            <a:pPr>
              <a:spcBef>
                <a:spcPts val="900"/>
              </a:spcBef>
            </a:pPr>
            <a:endParaRPr lang="en-AU" sz="3000" dirty="0">
              <a:solidFill>
                <a:schemeClr val="bg1"/>
              </a:solidFill>
              <a:latin typeface="Public Sans" pitchFamily="2" charset="0"/>
            </a:endParaRPr>
          </a:p>
        </p:txBody>
      </p:sp>
      <p:sp>
        <p:nvSpPr>
          <p:cNvPr id="15" name="Rectangle 14">
            <a:extLst>
              <a:ext uri="{FF2B5EF4-FFF2-40B4-BE49-F238E27FC236}">
                <a16:creationId xmlns:a16="http://schemas.microsoft.com/office/drawing/2014/main" id="{D9AE7DAD-8D01-8453-C099-CF6E189EA3D6}"/>
              </a:ext>
            </a:extLst>
          </p:cNvPr>
          <p:cNvSpPr/>
          <p:nvPr/>
        </p:nvSpPr>
        <p:spPr>
          <a:xfrm>
            <a:off x="16422958" y="7209"/>
            <a:ext cx="6305606"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50"/>
          </a:p>
        </p:txBody>
      </p:sp>
      <p:sp>
        <p:nvSpPr>
          <p:cNvPr id="16" name="Oval 15">
            <a:extLst>
              <a:ext uri="{FF2B5EF4-FFF2-40B4-BE49-F238E27FC236}">
                <a16:creationId xmlns:a16="http://schemas.microsoft.com/office/drawing/2014/main" id="{27256078-88CC-9A61-8611-C6983AE65121}"/>
              </a:ext>
            </a:extLst>
          </p:cNvPr>
          <p:cNvSpPr/>
          <p:nvPr/>
        </p:nvSpPr>
        <p:spPr>
          <a:xfrm>
            <a:off x="14255312" y="5168470"/>
            <a:ext cx="1217096" cy="1217096"/>
          </a:xfrm>
          <a:prstGeom prst="ellipse">
            <a:avLst/>
          </a:prstGeom>
          <a:gradFill flip="none" rotWithShape="1">
            <a:gsLst>
              <a:gs pos="0">
                <a:schemeClr val="bg1">
                  <a:lumMod val="85000"/>
                </a:schemeClr>
              </a:gs>
              <a:gs pos="100000">
                <a:schemeClr val="bg1"/>
              </a:gs>
            </a:gsLst>
            <a:lin ang="5400000" scaled="1"/>
            <a:tileRect/>
          </a:gra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latin typeface="Public Sans" pitchFamily="2" charset="0"/>
            </a:endParaRPr>
          </a:p>
        </p:txBody>
      </p:sp>
      <p:sp>
        <p:nvSpPr>
          <p:cNvPr id="17" name="TextBox 16">
            <a:extLst>
              <a:ext uri="{FF2B5EF4-FFF2-40B4-BE49-F238E27FC236}">
                <a16:creationId xmlns:a16="http://schemas.microsoft.com/office/drawing/2014/main" id="{46EF5709-937A-CC83-F3A4-5266F0E492A7}"/>
              </a:ext>
            </a:extLst>
          </p:cNvPr>
          <p:cNvSpPr txBox="1"/>
          <p:nvPr/>
        </p:nvSpPr>
        <p:spPr>
          <a:xfrm>
            <a:off x="14255312" y="7034571"/>
            <a:ext cx="2659874" cy="1731243"/>
          </a:xfrm>
          <a:prstGeom prst="rect">
            <a:avLst/>
          </a:prstGeom>
          <a:noFill/>
        </p:spPr>
        <p:txBody>
          <a:bodyPr wrap="square" lIns="0" tIns="0" rIns="0" bIns="0" rtlCol="0">
            <a:spAutoFit/>
          </a:bodyPr>
          <a:lstStyle/>
          <a:p>
            <a:pPr>
              <a:spcBef>
                <a:spcPts val="900"/>
              </a:spcBef>
            </a:pPr>
            <a:r>
              <a:rPr lang="en-US" sz="2100" b="1" dirty="0">
                <a:latin typeface="Public Sans" pitchFamily="2" charset="0"/>
              </a:rPr>
              <a:t>Caption</a:t>
            </a:r>
          </a:p>
          <a:p>
            <a:pPr>
              <a:spcBef>
                <a:spcPts val="900"/>
              </a:spcBef>
            </a:pPr>
            <a:r>
              <a:rPr lang="en-GB" sz="2100" dirty="0">
                <a:latin typeface="Public Sans" pitchFamily="2" charset="0"/>
              </a:rPr>
              <a:t>Lorem Ipsum is simply dummy text of the typesetting industry.</a:t>
            </a:r>
            <a:endParaRPr lang="en-US" sz="2100" dirty="0">
              <a:latin typeface="Public Sans" pitchFamily="2" charset="0"/>
            </a:endParaRPr>
          </a:p>
        </p:txBody>
      </p:sp>
      <p:sp>
        <p:nvSpPr>
          <p:cNvPr id="18" name="Google Shape;12552;p89">
            <a:extLst>
              <a:ext uri="{FF2B5EF4-FFF2-40B4-BE49-F238E27FC236}">
                <a16:creationId xmlns:a16="http://schemas.microsoft.com/office/drawing/2014/main" id="{80827346-0C51-034E-E02B-A556013394DE}"/>
              </a:ext>
            </a:extLst>
          </p:cNvPr>
          <p:cNvSpPr/>
          <p:nvPr/>
        </p:nvSpPr>
        <p:spPr>
          <a:xfrm>
            <a:off x="14421561" y="5496604"/>
            <a:ext cx="803912" cy="608863"/>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chemeClr val="tx1">
              <a:lumMod val="85000"/>
              <a:lumOff val="15000"/>
            </a:schemeClr>
          </a:solidFill>
          <a:ln>
            <a:noFill/>
          </a:ln>
        </p:spPr>
        <p:txBody>
          <a:bodyPr spcFirstLastPara="1" wrap="square" lIns="182850" tIns="182850" rIns="182850" bIns="182850" anchor="ctr" anchorCtr="0">
            <a:noAutofit/>
          </a:bodyPr>
          <a:lstStyle/>
          <a:p>
            <a:pPr defTabSz="1371600">
              <a:defRPr/>
            </a:pPr>
            <a:endParaRPr sz="3600">
              <a:solidFill>
                <a:prstClr val="black"/>
              </a:solidFill>
              <a:latin typeface="Public Sans" pitchFamily="2" charset="0"/>
            </a:endParaRPr>
          </a:p>
        </p:txBody>
      </p:sp>
      <p:sp>
        <p:nvSpPr>
          <p:cNvPr id="19" name="TextBox 18">
            <a:extLst>
              <a:ext uri="{FF2B5EF4-FFF2-40B4-BE49-F238E27FC236}">
                <a16:creationId xmlns:a16="http://schemas.microsoft.com/office/drawing/2014/main" id="{4F590C5A-B389-B3DB-EB0C-8E47C128F1B4}"/>
              </a:ext>
            </a:extLst>
          </p:cNvPr>
          <p:cNvSpPr txBox="1"/>
          <p:nvPr/>
        </p:nvSpPr>
        <p:spPr>
          <a:xfrm rot="5400000">
            <a:off x="10567530" y="5279771"/>
            <a:ext cx="830997" cy="1988533"/>
          </a:xfrm>
          <a:prstGeom prst="rect">
            <a:avLst/>
          </a:prstGeom>
          <a:solidFill>
            <a:schemeClr val="bg1"/>
          </a:solidFill>
        </p:spPr>
        <p:txBody>
          <a:bodyPr vert="vert270" wrap="square" rtlCol="0">
            <a:spAutoFit/>
          </a:bodyPr>
          <a:lstStyle/>
          <a:p>
            <a:pPr algn="ctr"/>
            <a:r>
              <a:rPr lang="en-AU" sz="2100" dirty="0">
                <a:solidFill>
                  <a:prstClr val="black"/>
                </a:solidFill>
                <a:latin typeface="Public Sans" pitchFamily="2" charset="0"/>
              </a:rPr>
              <a:t>32.9% reduction</a:t>
            </a:r>
            <a:endParaRPr lang="en-AU" sz="2100" b="1" spc="45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4CE522E-98C0-C064-E025-6BE892ED3666}"/>
              </a:ext>
            </a:extLst>
          </p:cNvPr>
          <p:cNvGrpSpPr/>
          <p:nvPr/>
        </p:nvGrpSpPr>
        <p:grpSpPr>
          <a:xfrm>
            <a:off x="6359625" y="652634"/>
            <a:ext cx="12478957" cy="9031671"/>
            <a:chOff x="5154061" y="1558303"/>
            <a:chExt cx="7923454" cy="5313283"/>
          </a:xfrm>
        </p:grpSpPr>
        <p:graphicFrame>
          <p:nvGraphicFramePr>
            <p:cNvPr id="24" name="Chart 23">
              <a:extLst>
                <a:ext uri="{FF2B5EF4-FFF2-40B4-BE49-F238E27FC236}">
                  <a16:creationId xmlns:a16="http://schemas.microsoft.com/office/drawing/2014/main" id="{0B8A226F-CE3C-0223-8645-8529E4D62682}"/>
                </a:ext>
              </a:extLst>
            </p:cNvPr>
            <p:cNvGraphicFramePr>
              <a:graphicFrameLocks/>
            </p:cNvGraphicFramePr>
            <p:nvPr>
              <p:extLst>
                <p:ext uri="{D42A27DB-BD31-4B8C-83A1-F6EECF244321}">
                  <p14:modId xmlns:p14="http://schemas.microsoft.com/office/powerpoint/2010/main" val="2048449075"/>
                </p:ext>
              </p:extLst>
            </p:nvPr>
          </p:nvGraphicFramePr>
          <p:xfrm>
            <a:off x="5154061" y="1558303"/>
            <a:ext cx="7037938" cy="53132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8F99E18-1272-CAC4-97E8-E71206B3C987}"/>
                </a:ext>
              </a:extLst>
            </p:cNvPr>
            <p:cNvSpPr txBox="1"/>
            <p:nvPr/>
          </p:nvSpPr>
          <p:spPr>
            <a:xfrm>
              <a:off x="5307339" y="1856311"/>
              <a:ext cx="7770176" cy="292681"/>
            </a:xfrm>
            <a:prstGeom prst="rect">
              <a:avLst/>
            </a:prstGeom>
            <a:noFill/>
            <a:ln>
              <a:noFill/>
            </a:ln>
          </p:spPr>
          <p:txBody>
            <a:bodyPr wrap="square" rtlCol="0">
              <a:spAutoFit/>
            </a:bodyPr>
            <a:lstStyle/>
            <a:p>
              <a:pPr defTabSz="1028700">
                <a:lnSpc>
                  <a:spcPct val="150000"/>
                </a:lnSpc>
                <a:defRPr/>
              </a:pPr>
              <a:r>
                <a:rPr lang="en-AU" sz="2000" b="1" dirty="0">
                  <a:solidFill>
                    <a:prstClr val="black"/>
                  </a:solidFill>
                  <a:latin typeface="Public Sans" pitchFamily="2" charset="0"/>
                </a:rPr>
                <a:t>Reoffending or re-entering custody within one year, by recidivism outcome and DVEM participation </a:t>
              </a:r>
            </a:p>
          </p:txBody>
        </p:sp>
      </p:grpSp>
    </p:spTree>
    <p:extLst>
      <p:ext uri="{BB962C8B-B14F-4D97-AF65-F5344CB8AC3E}">
        <p14:creationId xmlns:p14="http://schemas.microsoft.com/office/powerpoint/2010/main" val="2511770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1A3628-9DA1-302D-2A48-B424DA558546}"/>
              </a:ext>
            </a:extLst>
          </p:cNvPr>
          <p:cNvSpPr/>
          <p:nvPr/>
        </p:nvSpPr>
        <p:spPr>
          <a:xfrm>
            <a:off x="-623817" y="-15302"/>
            <a:ext cx="6572397" cy="10294209"/>
          </a:xfrm>
          <a:prstGeom prst="roundRect">
            <a:avLst>
              <a:gd name="adj" fmla="val 8297"/>
            </a:avLst>
          </a:prstGeom>
          <a:solidFill>
            <a:srgbClr val="002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635CA56-FAF4-4299-BB25-443F716DB5F5}"/>
              </a:ext>
            </a:extLst>
          </p:cNvPr>
          <p:cNvSpPr txBox="1"/>
          <p:nvPr/>
        </p:nvSpPr>
        <p:spPr>
          <a:xfrm>
            <a:off x="422377" y="1159207"/>
            <a:ext cx="5305618" cy="4501232"/>
          </a:xfrm>
          <a:prstGeom prst="rect">
            <a:avLst/>
          </a:prstGeom>
          <a:noFill/>
        </p:spPr>
        <p:txBody>
          <a:bodyPr wrap="square" lIns="0" tIns="0" rIns="0" bIns="0" rtlCol="0">
            <a:spAutoFit/>
          </a:bodyPr>
          <a:lstStyle/>
          <a:p>
            <a:pPr>
              <a:spcBef>
                <a:spcPts val="900"/>
              </a:spcBef>
            </a:pPr>
            <a:r>
              <a:rPr lang="en-AU" sz="3000" dirty="0">
                <a:solidFill>
                  <a:schemeClr val="bg1"/>
                </a:solidFill>
                <a:latin typeface="Public Sans" pitchFamily="2" charset="0"/>
              </a:rPr>
              <a:t>We compare a group of </a:t>
            </a:r>
            <a:r>
              <a:rPr lang="en-AU" sz="3000" b="1" dirty="0">
                <a:solidFill>
                  <a:schemeClr val="bg1"/>
                </a:solidFill>
                <a:latin typeface="Public Sans" pitchFamily="2" charset="0"/>
              </a:rPr>
              <a:t>226 parolees placed on DVEM </a:t>
            </a:r>
            <a:r>
              <a:rPr lang="en-AU" sz="3000" dirty="0">
                <a:solidFill>
                  <a:schemeClr val="bg1"/>
                </a:solidFill>
                <a:latin typeface="Public Sans" pitchFamily="2" charset="0"/>
              </a:rPr>
              <a:t>and a matched group of </a:t>
            </a:r>
            <a:r>
              <a:rPr lang="en-AU" sz="3000" b="1" dirty="0">
                <a:solidFill>
                  <a:schemeClr val="bg1"/>
                </a:solidFill>
                <a:latin typeface="Public Sans" pitchFamily="2" charset="0"/>
              </a:rPr>
              <a:t>768 eligible parolees </a:t>
            </a:r>
            <a:r>
              <a:rPr lang="en-AU" sz="3000" dirty="0">
                <a:solidFill>
                  <a:schemeClr val="bg1"/>
                </a:solidFill>
                <a:latin typeface="Public Sans" pitchFamily="2" charset="0"/>
              </a:rPr>
              <a:t>who did not participate in the program.</a:t>
            </a:r>
          </a:p>
          <a:p>
            <a:pPr>
              <a:spcBef>
                <a:spcPts val="900"/>
              </a:spcBef>
            </a:pPr>
            <a:endParaRPr lang="en-AU" sz="3000" dirty="0">
              <a:solidFill>
                <a:schemeClr val="bg1"/>
              </a:solidFill>
              <a:latin typeface="Public Sans" pitchFamily="2" charset="0"/>
            </a:endParaRPr>
          </a:p>
          <a:p>
            <a:pPr>
              <a:spcBef>
                <a:spcPts val="900"/>
              </a:spcBef>
            </a:pPr>
            <a:r>
              <a:rPr lang="en-AU" sz="3000" dirty="0">
                <a:solidFill>
                  <a:schemeClr val="bg1"/>
                </a:solidFill>
                <a:latin typeface="Public Sans" pitchFamily="2" charset="0"/>
              </a:rPr>
              <a:t>We find that DVEM significantly reduced:</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Any reoffending</a:t>
            </a:r>
          </a:p>
        </p:txBody>
      </p:sp>
      <p:sp>
        <p:nvSpPr>
          <p:cNvPr id="15" name="Rectangle 14">
            <a:extLst>
              <a:ext uri="{FF2B5EF4-FFF2-40B4-BE49-F238E27FC236}">
                <a16:creationId xmlns:a16="http://schemas.microsoft.com/office/drawing/2014/main" id="{D9AE7DAD-8D01-8453-C099-CF6E189EA3D6}"/>
              </a:ext>
            </a:extLst>
          </p:cNvPr>
          <p:cNvSpPr/>
          <p:nvPr/>
        </p:nvSpPr>
        <p:spPr>
          <a:xfrm>
            <a:off x="16422958" y="7209"/>
            <a:ext cx="6305606"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50"/>
          </a:p>
        </p:txBody>
      </p:sp>
      <p:sp>
        <p:nvSpPr>
          <p:cNvPr id="16" name="Oval 15">
            <a:extLst>
              <a:ext uri="{FF2B5EF4-FFF2-40B4-BE49-F238E27FC236}">
                <a16:creationId xmlns:a16="http://schemas.microsoft.com/office/drawing/2014/main" id="{27256078-88CC-9A61-8611-C6983AE65121}"/>
              </a:ext>
            </a:extLst>
          </p:cNvPr>
          <p:cNvSpPr/>
          <p:nvPr/>
        </p:nvSpPr>
        <p:spPr>
          <a:xfrm>
            <a:off x="14255312" y="5168470"/>
            <a:ext cx="1217096" cy="1217096"/>
          </a:xfrm>
          <a:prstGeom prst="ellipse">
            <a:avLst/>
          </a:prstGeom>
          <a:gradFill flip="none" rotWithShape="1">
            <a:gsLst>
              <a:gs pos="0">
                <a:schemeClr val="bg1">
                  <a:lumMod val="85000"/>
                </a:schemeClr>
              </a:gs>
              <a:gs pos="100000">
                <a:schemeClr val="bg1"/>
              </a:gs>
            </a:gsLst>
            <a:lin ang="5400000" scaled="1"/>
            <a:tileRect/>
          </a:gra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latin typeface="Public Sans" pitchFamily="2" charset="0"/>
            </a:endParaRPr>
          </a:p>
        </p:txBody>
      </p:sp>
      <p:sp>
        <p:nvSpPr>
          <p:cNvPr id="17" name="TextBox 16">
            <a:extLst>
              <a:ext uri="{FF2B5EF4-FFF2-40B4-BE49-F238E27FC236}">
                <a16:creationId xmlns:a16="http://schemas.microsoft.com/office/drawing/2014/main" id="{46EF5709-937A-CC83-F3A4-5266F0E492A7}"/>
              </a:ext>
            </a:extLst>
          </p:cNvPr>
          <p:cNvSpPr txBox="1"/>
          <p:nvPr/>
        </p:nvSpPr>
        <p:spPr>
          <a:xfrm>
            <a:off x="14255312" y="7034571"/>
            <a:ext cx="2659874" cy="1731243"/>
          </a:xfrm>
          <a:prstGeom prst="rect">
            <a:avLst/>
          </a:prstGeom>
          <a:noFill/>
        </p:spPr>
        <p:txBody>
          <a:bodyPr wrap="square" lIns="0" tIns="0" rIns="0" bIns="0" rtlCol="0">
            <a:spAutoFit/>
          </a:bodyPr>
          <a:lstStyle/>
          <a:p>
            <a:pPr>
              <a:spcBef>
                <a:spcPts val="900"/>
              </a:spcBef>
            </a:pPr>
            <a:r>
              <a:rPr lang="en-US" sz="2100" b="1" dirty="0">
                <a:latin typeface="Public Sans" pitchFamily="2" charset="0"/>
              </a:rPr>
              <a:t>Caption</a:t>
            </a:r>
          </a:p>
          <a:p>
            <a:pPr>
              <a:spcBef>
                <a:spcPts val="900"/>
              </a:spcBef>
            </a:pPr>
            <a:r>
              <a:rPr lang="en-GB" sz="2100" dirty="0">
                <a:latin typeface="Public Sans" pitchFamily="2" charset="0"/>
              </a:rPr>
              <a:t>Lorem Ipsum is simply dummy text of the typesetting industry.</a:t>
            </a:r>
            <a:endParaRPr lang="en-US" sz="2100" dirty="0">
              <a:latin typeface="Public Sans" pitchFamily="2" charset="0"/>
            </a:endParaRPr>
          </a:p>
        </p:txBody>
      </p:sp>
      <p:sp>
        <p:nvSpPr>
          <p:cNvPr id="18" name="Google Shape;12552;p89">
            <a:extLst>
              <a:ext uri="{FF2B5EF4-FFF2-40B4-BE49-F238E27FC236}">
                <a16:creationId xmlns:a16="http://schemas.microsoft.com/office/drawing/2014/main" id="{80827346-0C51-034E-E02B-A556013394DE}"/>
              </a:ext>
            </a:extLst>
          </p:cNvPr>
          <p:cNvSpPr/>
          <p:nvPr/>
        </p:nvSpPr>
        <p:spPr>
          <a:xfrm>
            <a:off x="14421561" y="5496604"/>
            <a:ext cx="803912" cy="608863"/>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chemeClr val="tx1">
              <a:lumMod val="85000"/>
              <a:lumOff val="15000"/>
            </a:schemeClr>
          </a:solidFill>
          <a:ln>
            <a:noFill/>
          </a:ln>
        </p:spPr>
        <p:txBody>
          <a:bodyPr spcFirstLastPara="1" wrap="square" lIns="182850" tIns="182850" rIns="182850" bIns="182850" anchor="ctr" anchorCtr="0">
            <a:noAutofit/>
          </a:bodyPr>
          <a:lstStyle/>
          <a:p>
            <a:pPr defTabSz="1371600">
              <a:defRPr/>
            </a:pPr>
            <a:endParaRPr sz="3600">
              <a:solidFill>
                <a:prstClr val="black"/>
              </a:solidFill>
              <a:latin typeface="Public Sans" pitchFamily="2" charset="0"/>
            </a:endParaRPr>
          </a:p>
        </p:txBody>
      </p:sp>
      <p:sp>
        <p:nvSpPr>
          <p:cNvPr id="19" name="TextBox 18">
            <a:extLst>
              <a:ext uri="{FF2B5EF4-FFF2-40B4-BE49-F238E27FC236}">
                <a16:creationId xmlns:a16="http://schemas.microsoft.com/office/drawing/2014/main" id="{4F590C5A-B389-B3DB-EB0C-8E47C128F1B4}"/>
              </a:ext>
            </a:extLst>
          </p:cNvPr>
          <p:cNvSpPr txBox="1"/>
          <p:nvPr/>
        </p:nvSpPr>
        <p:spPr>
          <a:xfrm rot="5400000">
            <a:off x="10567530" y="5279771"/>
            <a:ext cx="830997" cy="1988533"/>
          </a:xfrm>
          <a:prstGeom prst="rect">
            <a:avLst/>
          </a:prstGeom>
          <a:solidFill>
            <a:schemeClr val="bg1"/>
          </a:solidFill>
        </p:spPr>
        <p:txBody>
          <a:bodyPr vert="vert270" wrap="square" rtlCol="0">
            <a:spAutoFit/>
          </a:bodyPr>
          <a:lstStyle/>
          <a:p>
            <a:pPr algn="ctr"/>
            <a:r>
              <a:rPr lang="en-AU" sz="2100" dirty="0">
                <a:solidFill>
                  <a:prstClr val="black"/>
                </a:solidFill>
                <a:latin typeface="Public Sans" pitchFamily="2" charset="0"/>
              </a:rPr>
              <a:t>32.9% reduction</a:t>
            </a:r>
            <a:endParaRPr lang="en-AU" sz="2100" b="1" spc="45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F87265C-624A-8DF9-35BB-C8815E087879}"/>
              </a:ext>
            </a:extLst>
          </p:cNvPr>
          <p:cNvGrpSpPr/>
          <p:nvPr/>
        </p:nvGrpSpPr>
        <p:grpSpPr>
          <a:xfrm>
            <a:off x="6359625" y="652634"/>
            <a:ext cx="12478957" cy="9031671"/>
            <a:chOff x="4012345" y="1338490"/>
            <a:chExt cx="7515863" cy="5395969"/>
          </a:xfrm>
        </p:grpSpPr>
        <p:grpSp>
          <p:nvGrpSpPr>
            <p:cNvPr id="22" name="Group 21">
              <a:extLst>
                <a:ext uri="{FF2B5EF4-FFF2-40B4-BE49-F238E27FC236}">
                  <a16:creationId xmlns:a16="http://schemas.microsoft.com/office/drawing/2014/main" id="{D4CE522E-98C0-C064-E025-6BE892ED3666}"/>
                </a:ext>
              </a:extLst>
            </p:cNvPr>
            <p:cNvGrpSpPr/>
            <p:nvPr/>
          </p:nvGrpSpPr>
          <p:grpSpPr>
            <a:xfrm>
              <a:off x="4012345" y="1338490"/>
              <a:ext cx="7515863" cy="5395969"/>
              <a:chOff x="5154061" y="1558303"/>
              <a:chExt cx="7923454" cy="5313283"/>
            </a:xfrm>
          </p:grpSpPr>
          <p:graphicFrame>
            <p:nvGraphicFramePr>
              <p:cNvPr id="24" name="Chart 23">
                <a:extLst>
                  <a:ext uri="{FF2B5EF4-FFF2-40B4-BE49-F238E27FC236}">
                    <a16:creationId xmlns:a16="http://schemas.microsoft.com/office/drawing/2014/main" id="{0B8A226F-CE3C-0223-8645-8529E4D62682}"/>
                  </a:ext>
                </a:extLst>
              </p:cNvPr>
              <p:cNvGraphicFramePr>
                <a:graphicFrameLocks/>
              </p:cNvGraphicFramePr>
              <p:nvPr>
                <p:extLst>
                  <p:ext uri="{D42A27DB-BD31-4B8C-83A1-F6EECF244321}">
                    <p14:modId xmlns:p14="http://schemas.microsoft.com/office/powerpoint/2010/main" val="1715877912"/>
                  </p:ext>
                </p:extLst>
              </p:nvPr>
            </p:nvGraphicFramePr>
            <p:xfrm>
              <a:off x="5154061" y="1558303"/>
              <a:ext cx="7037938" cy="53132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8F99E18-1272-CAC4-97E8-E71206B3C987}"/>
                  </a:ext>
                </a:extLst>
              </p:cNvPr>
              <p:cNvSpPr txBox="1"/>
              <p:nvPr/>
            </p:nvSpPr>
            <p:spPr>
              <a:xfrm>
                <a:off x="5307339" y="1856311"/>
                <a:ext cx="7770176" cy="292681"/>
              </a:xfrm>
              <a:prstGeom prst="rect">
                <a:avLst/>
              </a:prstGeom>
              <a:noFill/>
              <a:ln>
                <a:noFill/>
              </a:ln>
            </p:spPr>
            <p:txBody>
              <a:bodyPr wrap="square" rtlCol="0">
                <a:spAutoFit/>
              </a:bodyPr>
              <a:lstStyle/>
              <a:p>
                <a:pPr defTabSz="1028700">
                  <a:lnSpc>
                    <a:spcPct val="150000"/>
                  </a:lnSpc>
                  <a:defRPr/>
                </a:pPr>
                <a:r>
                  <a:rPr lang="en-AU" sz="2000" b="1" dirty="0">
                    <a:solidFill>
                      <a:prstClr val="black"/>
                    </a:solidFill>
                    <a:latin typeface="Public Sans" pitchFamily="2" charset="0"/>
                  </a:rPr>
                  <a:t>Reoffending or re-entering custody within one year, by recidivism outcome and DVEM participation </a:t>
                </a:r>
              </a:p>
            </p:txBody>
          </p:sp>
        </p:grpSp>
        <p:sp>
          <p:nvSpPr>
            <p:cNvPr id="23" name="TextBox 22">
              <a:extLst>
                <a:ext uri="{FF2B5EF4-FFF2-40B4-BE49-F238E27FC236}">
                  <a16:creationId xmlns:a16="http://schemas.microsoft.com/office/drawing/2014/main" id="{D7DBE799-4E76-0D3F-AB5C-AF83FD47ECB2}"/>
                </a:ext>
              </a:extLst>
            </p:cNvPr>
            <p:cNvSpPr txBox="1"/>
            <p:nvPr/>
          </p:nvSpPr>
          <p:spPr>
            <a:xfrm rot="5400000">
              <a:off x="5524215" y="2045305"/>
              <a:ext cx="330222" cy="1754149"/>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9.6%; 7.1pp**</a:t>
              </a:r>
              <a:endParaRPr lang="en-AU" sz="2000" b="1" spc="450" dirty="0">
                <a:latin typeface="Public Sans"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3D098AAD-39F4-AAEB-F9FB-A136D5DCAFA5}"/>
              </a:ext>
            </a:extLst>
          </p:cNvPr>
          <p:cNvSpPr txBox="1"/>
          <p:nvPr/>
        </p:nvSpPr>
        <p:spPr>
          <a:xfrm rot="5400000">
            <a:off x="11267674" y="4135087"/>
            <a:ext cx="492443" cy="2912500"/>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32.9%; 10.5pp***</a:t>
            </a:r>
            <a:endParaRPr lang="en-AU" sz="2000" b="1" spc="450" dirty="0">
              <a:latin typeface="Public Sans" pitchFamily="2" charset="0"/>
              <a:cs typeface="Arial" panose="020B0604020202020204" pitchFamily="34" charset="0"/>
            </a:endParaRPr>
          </a:p>
        </p:txBody>
      </p:sp>
      <p:sp>
        <p:nvSpPr>
          <p:cNvPr id="28" name="TextBox 27">
            <a:extLst>
              <a:ext uri="{FF2B5EF4-FFF2-40B4-BE49-F238E27FC236}">
                <a16:creationId xmlns:a16="http://schemas.microsoft.com/office/drawing/2014/main" id="{39CC467C-1C07-E2F7-2CBA-FC515E2FC062}"/>
              </a:ext>
            </a:extLst>
          </p:cNvPr>
          <p:cNvSpPr txBox="1"/>
          <p:nvPr/>
        </p:nvSpPr>
        <p:spPr>
          <a:xfrm rot="5400000">
            <a:off x="13628403" y="3645010"/>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19.4%; 8.7pp**</a:t>
            </a:r>
            <a:endParaRPr lang="en-AU" sz="2000" b="1" spc="450" dirty="0">
              <a:latin typeface="Public Sans" pitchFamily="2" charset="0"/>
              <a:cs typeface="Arial" panose="020B0604020202020204" pitchFamily="34" charset="0"/>
            </a:endParaRPr>
          </a:p>
        </p:txBody>
      </p:sp>
      <p:sp>
        <p:nvSpPr>
          <p:cNvPr id="29" name="TextBox 28">
            <a:extLst>
              <a:ext uri="{FF2B5EF4-FFF2-40B4-BE49-F238E27FC236}">
                <a16:creationId xmlns:a16="http://schemas.microsoft.com/office/drawing/2014/main" id="{56B450BA-3769-0376-FA0E-11EDEBF4BC89}"/>
              </a:ext>
            </a:extLst>
          </p:cNvPr>
          <p:cNvSpPr txBox="1"/>
          <p:nvPr/>
        </p:nvSpPr>
        <p:spPr>
          <a:xfrm rot="5400000">
            <a:off x="16131317" y="2769745"/>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11.4%; 6.9pp*</a:t>
            </a:r>
            <a:endParaRPr lang="en-AU" sz="2000" b="1" spc="450" dirty="0">
              <a:latin typeface="Public Sans" pitchFamily="2" charset="0"/>
              <a:cs typeface="Arial" panose="020B0604020202020204" pitchFamily="34" charset="0"/>
            </a:endParaRPr>
          </a:p>
        </p:txBody>
      </p:sp>
      <p:pic>
        <p:nvPicPr>
          <p:cNvPr id="3" name="Picture 2">
            <a:extLst>
              <a:ext uri="{FF2B5EF4-FFF2-40B4-BE49-F238E27FC236}">
                <a16:creationId xmlns:a16="http://schemas.microsoft.com/office/drawing/2014/main" id="{ECD8E71C-39AB-4C27-6667-75C03E612A1D}"/>
              </a:ext>
            </a:extLst>
          </p:cNvPr>
          <p:cNvPicPr>
            <a:picLocks noChangeAspect="1"/>
          </p:cNvPicPr>
          <p:nvPr/>
        </p:nvPicPr>
        <p:blipFill>
          <a:blip r:embed="rId4"/>
          <a:stretch>
            <a:fillRect/>
          </a:stretch>
        </p:blipFill>
        <p:spPr>
          <a:xfrm>
            <a:off x="10141572" y="2080356"/>
            <a:ext cx="7274237" cy="5730143"/>
          </a:xfrm>
          <a:prstGeom prst="rect">
            <a:avLst/>
          </a:prstGeom>
        </p:spPr>
      </p:pic>
      <p:sp>
        <p:nvSpPr>
          <p:cNvPr id="4" name="Rectangle 3">
            <a:extLst>
              <a:ext uri="{FF2B5EF4-FFF2-40B4-BE49-F238E27FC236}">
                <a16:creationId xmlns:a16="http://schemas.microsoft.com/office/drawing/2014/main" id="{2399BE4D-9732-6108-3744-68F19AAB8048}"/>
              </a:ext>
            </a:extLst>
          </p:cNvPr>
          <p:cNvSpPr/>
          <p:nvPr/>
        </p:nvSpPr>
        <p:spPr>
          <a:xfrm>
            <a:off x="10426700" y="7728620"/>
            <a:ext cx="7017248" cy="932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78564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1A3628-9DA1-302D-2A48-B424DA558546}"/>
              </a:ext>
            </a:extLst>
          </p:cNvPr>
          <p:cNvSpPr/>
          <p:nvPr/>
        </p:nvSpPr>
        <p:spPr>
          <a:xfrm>
            <a:off x="-623817" y="-15302"/>
            <a:ext cx="6572397" cy="10294209"/>
          </a:xfrm>
          <a:prstGeom prst="roundRect">
            <a:avLst>
              <a:gd name="adj" fmla="val 8297"/>
            </a:avLst>
          </a:prstGeom>
          <a:solidFill>
            <a:srgbClr val="002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635CA56-FAF4-4299-BB25-443F716DB5F5}"/>
              </a:ext>
            </a:extLst>
          </p:cNvPr>
          <p:cNvSpPr txBox="1"/>
          <p:nvPr/>
        </p:nvSpPr>
        <p:spPr>
          <a:xfrm>
            <a:off x="422377" y="1159207"/>
            <a:ext cx="5305618" cy="5655394"/>
          </a:xfrm>
          <a:prstGeom prst="rect">
            <a:avLst/>
          </a:prstGeom>
          <a:noFill/>
        </p:spPr>
        <p:txBody>
          <a:bodyPr wrap="square" lIns="0" tIns="0" rIns="0" bIns="0" rtlCol="0">
            <a:spAutoFit/>
          </a:bodyPr>
          <a:lstStyle/>
          <a:p>
            <a:pPr>
              <a:spcBef>
                <a:spcPts val="900"/>
              </a:spcBef>
            </a:pPr>
            <a:r>
              <a:rPr lang="en-AU" sz="3000" dirty="0">
                <a:solidFill>
                  <a:schemeClr val="bg1"/>
                </a:solidFill>
                <a:latin typeface="Public Sans" pitchFamily="2" charset="0"/>
              </a:rPr>
              <a:t>We compare a group of </a:t>
            </a:r>
            <a:r>
              <a:rPr lang="en-AU" sz="3000" b="1" dirty="0">
                <a:solidFill>
                  <a:schemeClr val="bg1"/>
                </a:solidFill>
                <a:latin typeface="Public Sans" pitchFamily="2" charset="0"/>
              </a:rPr>
              <a:t>226 parolees placed on DVEM </a:t>
            </a:r>
            <a:r>
              <a:rPr lang="en-AU" sz="3000" dirty="0">
                <a:solidFill>
                  <a:schemeClr val="bg1"/>
                </a:solidFill>
                <a:latin typeface="Public Sans" pitchFamily="2" charset="0"/>
              </a:rPr>
              <a:t>and a matched group of </a:t>
            </a:r>
            <a:r>
              <a:rPr lang="en-AU" sz="3000" b="1" dirty="0">
                <a:solidFill>
                  <a:schemeClr val="bg1"/>
                </a:solidFill>
                <a:latin typeface="Public Sans" pitchFamily="2" charset="0"/>
              </a:rPr>
              <a:t>768 eligible parolees </a:t>
            </a:r>
            <a:r>
              <a:rPr lang="en-AU" sz="3000" dirty="0">
                <a:solidFill>
                  <a:schemeClr val="bg1"/>
                </a:solidFill>
                <a:latin typeface="Public Sans" pitchFamily="2" charset="0"/>
              </a:rPr>
              <a:t>who did not participate in the program.</a:t>
            </a:r>
          </a:p>
          <a:p>
            <a:pPr>
              <a:spcBef>
                <a:spcPts val="900"/>
              </a:spcBef>
            </a:pPr>
            <a:endParaRPr lang="en-AU" sz="3000" dirty="0">
              <a:solidFill>
                <a:schemeClr val="bg1"/>
              </a:solidFill>
              <a:latin typeface="Public Sans" pitchFamily="2" charset="0"/>
            </a:endParaRPr>
          </a:p>
          <a:p>
            <a:pPr>
              <a:spcBef>
                <a:spcPts val="900"/>
              </a:spcBef>
            </a:pPr>
            <a:r>
              <a:rPr lang="en-AU" sz="3000" dirty="0">
                <a:solidFill>
                  <a:schemeClr val="bg1"/>
                </a:solidFill>
                <a:latin typeface="Public Sans" pitchFamily="2" charset="0"/>
              </a:rPr>
              <a:t>We find that DVEM significantly reduced:</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Any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DV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ADVO breaches</a:t>
            </a:r>
          </a:p>
        </p:txBody>
      </p:sp>
      <p:sp>
        <p:nvSpPr>
          <p:cNvPr id="15" name="Rectangle 14">
            <a:extLst>
              <a:ext uri="{FF2B5EF4-FFF2-40B4-BE49-F238E27FC236}">
                <a16:creationId xmlns:a16="http://schemas.microsoft.com/office/drawing/2014/main" id="{D9AE7DAD-8D01-8453-C099-CF6E189EA3D6}"/>
              </a:ext>
            </a:extLst>
          </p:cNvPr>
          <p:cNvSpPr/>
          <p:nvPr/>
        </p:nvSpPr>
        <p:spPr>
          <a:xfrm>
            <a:off x="16422958" y="7209"/>
            <a:ext cx="6305606"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50"/>
          </a:p>
        </p:txBody>
      </p:sp>
      <p:sp>
        <p:nvSpPr>
          <p:cNvPr id="16" name="Oval 15">
            <a:extLst>
              <a:ext uri="{FF2B5EF4-FFF2-40B4-BE49-F238E27FC236}">
                <a16:creationId xmlns:a16="http://schemas.microsoft.com/office/drawing/2014/main" id="{27256078-88CC-9A61-8611-C6983AE65121}"/>
              </a:ext>
            </a:extLst>
          </p:cNvPr>
          <p:cNvSpPr/>
          <p:nvPr/>
        </p:nvSpPr>
        <p:spPr>
          <a:xfrm>
            <a:off x="14255312" y="5168470"/>
            <a:ext cx="1217096" cy="1217096"/>
          </a:xfrm>
          <a:prstGeom prst="ellipse">
            <a:avLst/>
          </a:prstGeom>
          <a:gradFill flip="none" rotWithShape="1">
            <a:gsLst>
              <a:gs pos="0">
                <a:schemeClr val="bg1">
                  <a:lumMod val="85000"/>
                </a:schemeClr>
              </a:gs>
              <a:gs pos="100000">
                <a:schemeClr val="bg1"/>
              </a:gs>
            </a:gsLst>
            <a:lin ang="5400000" scaled="1"/>
            <a:tileRect/>
          </a:gra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latin typeface="Public Sans" pitchFamily="2" charset="0"/>
            </a:endParaRPr>
          </a:p>
        </p:txBody>
      </p:sp>
      <p:sp>
        <p:nvSpPr>
          <p:cNvPr id="17" name="TextBox 16">
            <a:extLst>
              <a:ext uri="{FF2B5EF4-FFF2-40B4-BE49-F238E27FC236}">
                <a16:creationId xmlns:a16="http://schemas.microsoft.com/office/drawing/2014/main" id="{46EF5709-937A-CC83-F3A4-5266F0E492A7}"/>
              </a:ext>
            </a:extLst>
          </p:cNvPr>
          <p:cNvSpPr txBox="1"/>
          <p:nvPr/>
        </p:nvSpPr>
        <p:spPr>
          <a:xfrm>
            <a:off x="14255312" y="7034571"/>
            <a:ext cx="2659874" cy="1731243"/>
          </a:xfrm>
          <a:prstGeom prst="rect">
            <a:avLst/>
          </a:prstGeom>
          <a:noFill/>
        </p:spPr>
        <p:txBody>
          <a:bodyPr wrap="square" lIns="0" tIns="0" rIns="0" bIns="0" rtlCol="0">
            <a:spAutoFit/>
          </a:bodyPr>
          <a:lstStyle/>
          <a:p>
            <a:pPr>
              <a:spcBef>
                <a:spcPts val="900"/>
              </a:spcBef>
            </a:pPr>
            <a:r>
              <a:rPr lang="en-US" sz="2100" b="1" dirty="0">
                <a:latin typeface="Public Sans" pitchFamily="2" charset="0"/>
              </a:rPr>
              <a:t>Caption</a:t>
            </a:r>
          </a:p>
          <a:p>
            <a:pPr>
              <a:spcBef>
                <a:spcPts val="900"/>
              </a:spcBef>
            </a:pPr>
            <a:r>
              <a:rPr lang="en-GB" sz="2100" dirty="0">
                <a:latin typeface="Public Sans" pitchFamily="2" charset="0"/>
              </a:rPr>
              <a:t>Lorem Ipsum is simply dummy text of the typesetting industry.</a:t>
            </a:r>
            <a:endParaRPr lang="en-US" sz="2100" dirty="0">
              <a:latin typeface="Public Sans" pitchFamily="2" charset="0"/>
            </a:endParaRPr>
          </a:p>
        </p:txBody>
      </p:sp>
      <p:sp>
        <p:nvSpPr>
          <p:cNvPr id="18" name="Google Shape;12552;p89">
            <a:extLst>
              <a:ext uri="{FF2B5EF4-FFF2-40B4-BE49-F238E27FC236}">
                <a16:creationId xmlns:a16="http://schemas.microsoft.com/office/drawing/2014/main" id="{80827346-0C51-034E-E02B-A556013394DE}"/>
              </a:ext>
            </a:extLst>
          </p:cNvPr>
          <p:cNvSpPr/>
          <p:nvPr/>
        </p:nvSpPr>
        <p:spPr>
          <a:xfrm>
            <a:off x="14421561" y="5496604"/>
            <a:ext cx="803912" cy="608863"/>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chemeClr val="tx1">
              <a:lumMod val="85000"/>
              <a:lumOff val="15000"/>
            </a:schemeClr>
          </a:solidFill>
          <a:ln>
            <a:noFill/>
          </a:ln>
        </p:spPr>
        <p:txBody>
          <a:bodyPr spcFirstLastPara="1" wrap="square" lIns="182850" tIns="182850" rIns="182850" bIns="182850" anchor="ctr" anchorCtr="0">
            <a:noAutofit/>
          </a:bodyPr>
          <a:lstStyle/>
          <a:p>
            <a:pPr defTabSz="1371600">
              <a:defRPr/>
            </a:pPr>
            <a:endParaRPr sz="3600">
              <a:solidFill>
                <a:prstClr val="black"/>
              </a:solidFill>
              <a:latin typeface="Public Sans" pitchFamily="2" charset="0"/>
            </a:endParaRPr>
          </a:p>
        </p:txBody>
      </p:sp>
      <p:sp>
        <p:nvSpPr>
          <p:cNvPr id="19" name="TextBox 18">
            <a:extLst>
              <a:ext uri="{FF2B5EF4-FFF2-40B4-BE49-F238E27FC236}">
                <a16:creationId xmlns:a16="http://schemas.microsoft.com/office/drawing/2014/main" id="{4F590C5A-B389-B3DB-EB0C-8E47C128F1B4}"/>
              </a:ext>
            </a:extLst>
          </p:cNvPr>
          <p:cNvSpPr txBox="1"/>
          <p:nvPr/>
        </p:nvSpPr>
        <p:spPr>
          <a:xfrm rot="5400000">
            <a:off x="10567530" y="5279771"/>
            <a:ext cx="830997" cy="1988533"/>
          </a:xfrm>
          <a:prstGeom prst="rect">
            <a:avLst/>
          </a:prstGeom>
          <a:solidFill>
            <a:schemeClr val="bg1"/>
          </a:solidFill>
        </p:spPr>
        <p:txBody>
          <a:bodyPr vert="vert270" wrap="square" rtlCol="0">
            <a:spAutoFit/>
          </a:bodyPr>
          <a:lstStyle/>
          <a:p>
            <a:pPr algn="ctr"/>
            <a:r>
              <a:rPr lang="en-AU" sz="2100" dirty="0">
                <a:solidFill>
                  <a:prstClr val="black"/>
                </a:solidFill>
                <a:latin typeface="Public Sans" pitchFamily="2" charset="0"/>
              </a:rPr>
              <a:t>32.9% reduction</a:t>
            </a:r>
            <a:endParaRPr lang="en-AU" sz="2100" b="1" spc="45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F87265C-624A-8DF9-35BB-C8815E087879}"/>
              </a:ext>
            </a:extLst>
          </p:cNvPr>
          <p:cNvGrpSpPr/>
          <p:nvPr/>
        </p:nvGrpSpPr>
        <p:grpSpPr>
          <a:xfrm>
            <a:off x="6359625" y="652634"/>
            <a:ext cx="12478957" cy="9031671"/>
            <a:chOff x="4012345" y="1338490"/>
            <a:chExt cx="7515863" cy="5395969"/>
          </a:xfrm>
        </p:grpSpPr>
        <p:grpSp>
          <p:nvGrpSpPr>
            <p:cNvPr id="22" name="Group 21">
              <a:extLst>
                <a:ext uri="{FF2B5EF4-FFF2-40B4-BE49-F238E27FC236}">
                  <a16:creationId xmlns:a16="http://schemas.microsoft.com/office/drawing/2014/main" id="{D4CE522E-98C0-C064-E025-6BE892ED3666}"/>
                </a:ext>
              </a:extLst>
            </p:cNvPr>
            <p:cNvGrpSpPr/>
            <p:nvPr/>
          </p:nvGrpSpPr>
          <p:grpSpPr>
            <a:xfrm>
              <a:off x="4012345" y="1338490"/>
              <a:ext cx="7515863" cy="5395969"/>
              <a:chOff x="5154061" y="1558303"/>
              <a:chExt cx="7923454" cy="5313283"/>
            </a:xfrm>
          </p:grpSpPr>
          <p:graphicFrame>
            <p:nvGraphicFramePr>
              <p:cNvPr id="24" name="Chart 23">
                <a:extLst>
                  <a:ext uri="{FF2B5EF4-FFF2-40B4-BE49-F238E27FC236}">
                    <a16:creationId xmlns:a16="http://schemas.microsoft.com/office/drawing/2014/main" id="{0B8A226F-CE3C-0223-8645-8529E4D62682}"/>
                  </a:ext>
                </a:extLst>
              </p:cNvPr>
              <p:cNvGraphicFramePr>
                <a:graphicFrameLocks/>
              </p:cNvGraphicFramePr>
              <p:nvPr/>
            </p:nvGraphicFramePr>
            <p:xfrm>
              <a:off x="5154061" y="1558303"/>
              <a:ext cx="7037938" cy="53132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8F99E18-1272-CAC4-97E8-E71206B3C987}"/>
                  </a:ext>
                </a:extLst>
              </p:cNvPr>
              <p:cNvSpPr txBox="1"/>
              <p:nvPr/>
            </p:nvSpPr>
            <p:spPr>
              <a:xfrm>
                <a:off x="5307339" y="1856311"/>
                <a:ext cx="7770176" cy="292681"/>
              </a:xfrm>
              <a:prstGeom prst="rect">
                <a:avLst/>
              </a:prstGeom>
              <a:noFill/>
              <a:ln>
                <a:noFill/>
              </a:ln>
            </p:spPr>
            <p:txBody>
              <a:bodyPr wrap="square" rtlCol="0">
                <a:spAutoFit/>
              </a:bodyPr>
              <a:lstStyle/>
              <a:p>
                <a:pPr defTabSz="1028700">
                  <a:lnSpc>
                    <a:spcPct val="150000"/>
                  </a:lnSpc>
                  <a:defRPr/>
                </a:pPr>
                <a:r>
                  <a:rPr lang="en-AU" sz="2000" b="1" dirty="0">
                    <a:solidFill>
                      <a:prstClr val="black"/>
                    </a:solidFill>
                    <a:latin typeface="Public Sans" pitchFamily="2" charset="0"/>
                  </a:rPr>
                  <a:t>Reoffending or re-entering custody within one year, by recidivism outcome and DVEM participation </a:t>
                </a:r>
              </a:p>
            </p:txBody>
          </p:sp>
        </p:grpSp>
        <p:sp>
          <p:nvSpPr>
            <p:cNvPr id="23" name="TextBox 22">
              <a:extLst>
                <a:ext uri="{FF2B5EF4-FFF2-40B4-BE49-F238E27FC236}">
                  <a16:creationId xmlns:a16="http://schemas.microsoft.com/office/drawing/2014/main" id="{D7DBE799-4E76-0D3F-AB5C-AF83FD47ECB2}"/>
                </a:ext>
              </a:extLst>
            </p:cNvPr>
            <p:cNvSpPr txBox="1"/>
            <p:nvPr/>
          </p:nvSpPr>
          <p:spPr>
            <a:xfrm rot="5400000">
              <a:off x="5524215" y="2045305"/>
              <a:ext cx="330222" cy="1754149"/>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9.6%; 7.1pp**</a:t>
              </a:r>
              <a:endParaRPr lang="en-AU" sz="2000" b="1" spc="450" dirty="0">
                <a:latin typeface="Public Sans"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3D098AAD-39F4-AAEB-F9FB-A136D5DCAFA5}"/>
              </a:ext>
            </a:extLst>
          </p:cNvPr>
          <p:cNvSpPr txBox="1"/>
          <p:nvPr/>
        </p:nvSpPr>
        <p:spPr>
          <a:xfrm rot="5400000">
            <a:off x="11267674" y="4135087"/>
            <a:ext cx="492443" cy="2912500"/>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32.9%; 10.5pp***</a:t>
            </a:r>
            <a:endParaRPr lang="en-AU" sz="2000" b="1" spc="450" dirty="0">
              <a:latin typeface="Public Sans" pitchFamily="2" charset="0"/>
              <a:cs typeface="Arial" panose="020B0604020202020204" pitchFamily="34" charset="0"/>
            </a:endParaRPr>
          </a:p>
        </p:txBody>
      </p:sp>
      <p:sp>
        <p:nvSpPr>
          <p:cNvPr id="28" name="TextBox 27">
            <a:extLst>
              <a:ext uri="{FF2B5EF4-FFF2-40B4-BE49-F238E27FC236}">
                <a16:creationId xmlns:a16="http://schemas.microsoft.com/office/drawing/2014/main" id="{39CC467C-1C07-E2F7-2CBA-FC515E2FC062}"/>
              </a:ext>
            </a:extLst>
          </p:cNvPr>
          <p:cNvSpPr txBox="1"/>
          <p:nvPr/>
        </p:nvSpPr>
        <p:spPr>
          <a:xfrm rot="5400000">
            <a:off x="13628403" y="3645010"/>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19.4%; 8.7pp**</a:t>
            </a:r>
            <a:endParaRPr lang="en-AU" sz="2000" b="1" spc="450" dirty="0">
              <a:latin typeface="Public Sans" pitchFamily="2" charset="0"/>
              <a:cs typeface="Arial" panose="020B0604020202020204" pitchFamily="34" charset="0"/>
            </a:endParaRPr>
          </a:p>
        </p:txBody>
      </p:sp>
      <p:sp>
        <p:nvSpPr>
          <p:cNvPr id="29" name="TextBox 28">
            <a:extLst>
              <a:ext uri="{FF2B5EF4-FFF2-40B4-BE49-F238E27FC236}">
                <a16:creationId xmlns:a16="http://schemas.microsoft.com/office/drawing/2014/main" id="{56B450BA-3769-0376-FA0E-11EDEBF4BC89}"/>
              </a:ext>
            </a:extLst>
          </p:cNvPr>
          <p:cNvSpPr txBox="1"/>
          <p:nvPr/>
        </p:nvSpPr>
        <p:spPr>
          <a:xfrm rot="5400000">
            <a:off x="16131317" y="2769745"/>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11.4%; 6.9pp*</a:t>
            </a:r>
            <a:endParaRPr lang="en-AU" sz="2000" b="1" spc="450" dirty="0">
              <a:latin typeface="Public Sans" pitchFamily="2" charset="0"/>
              <a:cs typeface="Arial" panose="020B0604020202020204" pitchFamily="34" charset="0"/>
            </a:endParaRPr>
          </a:p>
        </p:txBody>
      </p:sp>
      <p:pic>
        <p:nvPicPr>
          <p:cNvPr id="3" name="Picture 2">
            <a:extLst>
              <a:ext uri="{FF2B5EF4-FFF2-40B4-BE49-F238E27FC236}">
                <a16:creationId xmlns:a16="http://schemas.microsoft.com/office/drawing/2014/main" id="{ECD8E71C-39AB-4C27-6667-75C03E612A1D}"/>
              </a:ext>
            </a:extLst>
          </p:cNvPr>
          <p:cNvPicPr>
            <a:picLocks noChangeAspect="1"/>
          </p:cNvPicPr>
          <p:nvPr/>
        </p:nvPicPr>
        <p:blipFill rotWithShape="1">
          <a:blip r:embed="rId4"/>
          <a:srcRect l="36105"/>
          <a:stretch/>
        </p:blipFill>
        <p:spPr>
          <a:xfrm>
            <a:off x="12767895" y="2080356"/>
            <a:ext cx="4647914" cy="5730143"/>
          </a:xfrm>
          <a:prstGeom prst="rect">
            <a:avLst/>
          </a:prstGeom>
        </p:spPr>
      </p:pic>
      <p:sp>
        <p:nvSpPr>
          <p:cNvPr id="2" name="Rectangle 1">
            <a:extLst>
              <a:ext uri="{FF2B5EF4-FFF2-40B4-BE49-F238E27FC236}">
                <a16:creationId xmlns:a16="http://schemas.microsoft.com/office/drawing/2014/main" id="{0F72CDE0-C25D-8411-E5EF-E0C98FD0F8E6}"/>
              </a:ext>
            </a:extLst>
          </p:cNvPr>
          <p:cNvSpPr/>
          <p:nvPr/>
        </p:nvSpPr>
        <p:spPr>
          <a:xfrm>
            <a:off x="7950200" y="3027358"/>
            <a:ext cx="2222500" cy="457994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CB367438-1918-0622-6614-CE4A46EA0723}"/>
              </a:ext>
            </a:extLst>
          </p:cNvPr>
          <p:cNvSpPr/>
          <p:nvPr/>
        </p:nvSpPr>
        <p:spPr>
          <a:xfrm>
            <a:off x="12615146" y="7728620"/>
            <a:ext cx="4828802" cy="932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6266F7B8-9EF0-0D80-37AC-D4645CB9DD00}"/>
              </a:ext>
            </a:extLst>
          </p:cNvPr>
          <p:cNvSpPr/>
          <p:nvPr/>
        </p:nvSpPr>
        <p:spPr>
          <a:xfrm>
            <a:off x="7906873" y="7728620"/>
            <a:ext cx="2222500" cy="5527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23920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1A3628-9DA1-302D-2A48-B424DA558546}"/>
              </a:ext>
            </a:extLst>
          </p:cNvPr>
          <p:cNvSpPr/>
          <p:nvPr/>
        </p:nvSpPr>
        <p:spPr>
          <a:xfrm>
            <a:off x="-623817" y="-15302"/>
            <a:ext cx="6572397" cy="10294209"/>
          </a:xfrm>
          <a:prstGeom prst="roundRect">
            <a:avLst>
              <a:gd name="adj" fmla="val 8297"/>
            </a:avLst>
          </a:prstGeom>
          <a:solidFill>
            <a:srgbClr val="002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635CA56-FAF4-4299-BB25-443F716DB5F5}"/>
              </a:ext>
            </a:extLst>
          </p:cNvPr>
          <p:cNvSpPr txBox="1"/>
          <p:nvPr/>
        </p:nvSpPr>
        <p:spPr>
          <a:xfrm>
            <a:off x="422377" y="1159207"/>
            <a:ext cx="5305618" cy="6232475"/>
          </a:xfrm>
          <a:prstGeom prst="rect">
            <a:avLst/>
          </a:prstGeom>
          <a:noFill/>
        </p:spPr>
        <p:txBody>
          <a:bodyPr wrap="square" lIns="0" tIns="0" rIns="0" bIns="0" rtlCol="0">
            <a:spAutoFit/>
          </a:bodyPr>
          <a:lstStyle/>
          <a:p>
            <a:pPr>
              <a:spcBef>
                <a:spcPts val="900"/>
              </a:spcBef>
            </a:pPr>
            <a:r>
              <a:rPr lang="en-AU" sz="3000" dirty="0">
                <a:solidFill>
                  <a:schemeClr val="bg1"/>
                </a:solidFill>
                <a:latin typeface="Public Sans" pitchFamily="2" charset="0"/>
              </a:rPr>
              <a:t>We compare a group of </a:t>
            </a:r>
            <a:r>
              <a:rPr lang="en-AU" sz="3000" b="1" dirty="0">
                <a:solidFill>
                  <a:schemeClr val="bg1"/>
                </a:solidFill>
                <a:latin typeface="Public Sans" pitchFamily="2" charset="0"/>
              </a:rPr>
              <a:t>226 parolees placed on DVEM </a:t>
            </a:r>
            <a:r>
              <a:rPr lang="en-AU" sz="3000" dirty="0">
                <a:solidFill>
                  <a:schemeClr val="bg1"/>
                </a:solidFill>
                <a:latin typeface="Public Sans" pitchFamily="2" charset="0"/>
              </a:rPr>
              <a:t>and a matched group of </a:t>
            </a:r>
            <a:r>
              <a:rPr lang="en-AU" sz="3000" b="1" dirty="0">
                <a:solidFill>
                  <a:schemeClr val="bg1"/>
                </a:solidFill>
                <a:latin typeface="Public Sans" pitchFamily="2" charset="0"/>
              </a:rPr>
              <a:t>768 eligible parolees </a:t>
            </a:r>
            <a:r>
              <a:rPr lang="en-AU" sz="3000" dirty="0">
                <a:solidFill>
                  <a:schemeClr val="bg1"/>
                </a:solidFill>
                <a:latin typeface="Public Sans" pitchFamily="2" charset="0"/>
              </a:rPr>
              <a:t>who did not participate in the program.</a:t>
            </a:r>
          </a:p>
          <a:p>
            <a:pPr>
              <a:spcBef>
                <a:spcPts val="900"/>
              </a:spcBef>
            </a:pPr>
            <a:endParaRPr lang="en-AU" sz="3000" dirty="0">
              <a:solidFill>
                <a:schemeClr val="bg1"/>
              </a:solidFill>
              <a:latin typeface="Public Sans" pitchFamily="2" charset="0"/>
            </a:endParaRPr>
          </a:p>
          <a:p>
            <a:pPr>
              <a:spcBef>
                <a:spcPts val="900"/>
              </a:spcBef>
            </a:pPr>
            <a:r>
              <a:rPr lang="en-AU" sz="3000" dirty="0">
                <a:solidFill>
                  <a:schemeClr val="bg1"/>
                </a:solidFill>
                <a:latin typeface="Public Sans" pitchFamily="2" charset="0"/>
              </a:rPr>
              <a:t>We find that DVEM significantly reduced:</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Any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DV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ADVO breaches</a:t>
            </a:r>
          </a:p>
          <a:p>
            <a:pPr marL="428625" indent="-428625">
              <a:spcBef>
                <a:spcPts val="900"/>
              </a:spcBef>
              <a:buFont typeface="Arial" panose="020B0604020202020204" pitchFamily="34" charset="0"/>
              <a:buChar char="•"/>
            </a:pPr>
            <a:endParaRPr lang="en-AU" sz="3000" dirty="0">
              <a:solidFill>
                <a:schemeClr val="bg1"/>
              </a:solidFill>
              <a:latin typeface="Public Sans" pitchFamily="2" charset="0"/>
            </a:endParaRPr>
          </a:p>
        </p:txBody>
      </p:sp>
      <p:sp>
        <p:nvSpPr>
          <p:cNvPr id="15" name="Rectangle 14">
            <a:extLst>
              <a:ext uri="{FF2B5EF4-FFF2-40B4-BE49-F238E27FC236}">
                <a16:creationId xmlns:a16="http://schemas.microsoft.com/office/drawing/2014/main" id="{D9AE7DAD-8D01-8453-C099-CF6E189EA3D6}"/>
              </a:ext>
            </a:extLst>
          </p:cNvPr>
          <p:cNvSpPr/>
          <p:nvPr/>
        </p:nvSpPr>
        <p:spPr>
          <a:xfrm>
            <a:off x="16422958" y="7209"/>
            <a:ext cx="6305606"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50"/>
          </a:p>
        </p:txBody>
      </p:sp>
      <p:sp>
        <p:nvSpPr>
          <p:cNvPr id="16" name="Oval 15">
            <a:extLst>
              <a:ext uri="{FF2B5EF4-FFF2-40B4-BE49-F238E27FC236}">
                <a16:creationId xmlns:a16="http://schemas.microsoft.com/office/drawing/2014/main" id="{27256078-88CC-9A61-8611-C6983AE65121}"/>
              </a:ext>
            </a:extLst>
          </p:cNvPr>
          <p:cNvSpPr/>
          <p:nvPr/>
        </p:nvSpPr>
        <p:spPr>
          <a:xfrm>
            <a:off x="14255312" y="5168470"/>
            <a:ext cx="1217096" cy="1217096"/>
          </a:xfrm>
          <a:prstGeom prst="ellipse">
            <a:avLst/>
          </a:prstGeom>
          <a:gradFill flip="none" rotWithShape="1">
            <a:gsLst>
              <a:gs pos="0">
                <a:schemeClr val="bg1">
                  <a:lumMod val="85000"/>
                </a:schemeClr>
              </a:gs>
              <a:gs pos="100000">
                <a:schemeClr val="bg1"/>
              </a:gs>
            </a:gsLst>
            <a:lin ang="5400000" scaled="1"/>
            <a:tileRect/>
          </a:gra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latin typeface="Public Sans" pitchFamily="2" charset="0"/>
            </a:endParaRPr>
          </a:p>
        </p:txBody>
      </p:sp>
      <p:sp>
        <p:nvSpPr>
          <p:cNvPr id="17" name="TextBox 16">
            <a:extLst>
              <a:ext uri="{FF2B5EF4-FFF2-40B4-BE49-F238E27FC236}">
                <a16:creationId xmlns:a16="http://schemas.microsoft.com/office/drawing/2014/main" id="{46EF5709-937A-CC83-F3A4-5266F0E492A7}"/>
              </a:ext>
            </a:extLst>
          </p:cNvPr>
          <p:cNvSpPr txBox="1"/>
          <p:nvPr/>
        </p:nvSpPr>
        <p:spPr>
          <a:xfrm>
            <a:off x="14255312" y="7034571"/>
            <a:ext cx="2659874" cy="1731243"/>
          </a:xfrm>
          <a:prstGeom prst="rect">
            <a:avLst/>
          </a:prstGeom>
          <a:noFill/>
        </p:spPr>
        <p:txBody>
          <a:bodyPr wrap="square" lIns="0" tIns="0" rIns="0" bIns="0" rtlCol="0">
            <a:spAutoFit/>
          </a:bodyPr>
          <a:lstStyle/>
          <a:p>
            <a:pPr>
              <a:spcBef>
                <a:spcPts val="900"/>
              </a:spcBef>
            </a:pPr>
            <a:r>
              <a:rPr lang="en-US" sz="2100" b="1" dirty="0">
                <a:latin typeface="Public Sans" pitchFamily="2" charset="0"/>
              </a:rPr>
              <a:t>Caption</a:t>
            </a:r>
          </a:p>
          <a:p>
            <a:pPr>
              <a:spcBef>
                <a:spcPts val="900"/>
              </a:spcBef>
            </a:pPr>
            <a:r>
              <a:rPr lang="en-GB" sz="2100" dirty="0">
                <a:latin typeface="Public Sans" pitchFamily="2" charset="0"/>
              </a:rPr>
              <a:t>Lorem Ipsum is simply dummy text of the typesetting industry.</a:t>
            </a:r>
            <a:endParaRPr lang="en-US" sz="2100" dirty="0">
              <a:latin typeface="Public Sans" pitchFamily="2" charset="0"/>
            </a:endParaRPr>
          </a:p>
        </p:txBody>
      </p:sp>
      <p:sp>
        <p:nvSpPr>
          <p:cNvPr id="18" name="Google Shape;12552;p89">
            <a:extLst>
              <a:ext uri="{FF2B5EF4-FFF2-40B4-BE49-F238E27FC236}">
                <a16:creationId xmlns:a16="http://schemas.microsoft.com/office/drawing/2014/main" id="{80827346-0C51-034E-E02B-A556013394DE}"/>
              </a:ext>
            </a:extLst>
          </p:cNvPr>
          <p:cNvSpPr/>
          <p:nvPr/>
        </p:nvSpPr>
        <p:spPr>
          <a:xfrm>
            <a:off x="14421561" y="5496604"/>
            <a:ext cx="803912" cy="608863"/>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chemeClr val="tx1">
              <a:lumMod val="85000"/>
              <a:lumOff val="15000"/>
            </a:schemeClr>
          </a:solidFill>
          <a:ln>
            <a:noFill/>
          </a:ln>
        </p:spPr>
        <p:txBody>
          <a:bodyPr spcFirstLastPara="1" wrap="square" lIns="182850" tIns="182850" rIns="182850" bIns="182850" anchor="ctr" anchorCtr="0">
            <a:noAutofit/>
          </a:bodyPr>
          <a:lstStyle/>
          <a:p>
            <a:pPr defTabSz="1371600">
              <a:defRPr/>
            </a:pPr>
            <a:endParaRPr sz="3600">
              <a:solidFill>
                <a:prstClr val="black"/>
              </a:solidFill>
              <a:latin typeface="Public Sans" pitchFamily="2" charset="0"/>
            </a:endParaRPr>
          </a:p>
        </p:txBody>
      </p:sp>
      <p:sp>
        <p:nvSpPr>
          <p:cNvPr id="19" name="TextBox 18">
            <a:extLst>
              <a:ext uri="{FF2B5EF4-FFF2-40B4-BE49-F238E27FC236}">
                <a16:creationId xmlns:a16="http://schemas.microsoft.com/office/drawing/2014/main" id="{4F590C5A-B389-B3DB-EB0C-8E47C128F1B4}"/>
              </a:ext>
            </a:extLst>
          </p:cNvPr>
          <p:cNvSpPr txBox="1"/>
          <p:nvPr/>
        </p:nvSpPr>
        <p:spPr>
          <a:xfrm rot="5400000">
            <a:off x="10567530" y="5279771"/>
            <a:ext cx="830997" cy="1988533"/>
          </a:xfrm>
          <a:prstGeom prst="rect">
            <a:avLst/>
          </a:prstGeom>
          <a:solidFill>
            <a:schemeClr val="bg1"/>
          </a:solidFill>
        </p:spPr>
        <p:txBody>
          <a:bodyPr vert="vert270" wrap="square" rtlCol="0">
            <a:spAutoFit/>
          </a:bodyPr>
          <a:lstStyle/>
          <a:p>
            <a:pPr algn="ctr"/>
            <a:r>
              <a:rPr lang="en-AU" sz="2100" dirty="0">
                <a:solidFill>
                  <a:prstClr val="black"/>
                </a:solidFill>
                <a:latin typeface="Public Sans" pitchFamily="2" charset="0"/>
              </a:rPr>
              <a:t>32.9% reduction</a:t>
            </a:r>
            <a:endParaRPr lang="en-AU" sz="2100" b="1" spc="45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F87265C-624A-8DF9-35BB-C8815E087879}"/>
              </a:ext>
            </a:extLst>
          </p:cNvPr>
          <p:cNvGrpSpPr/>
          <p:nvPr/>
        </p:nvGrpSpPr>
        <p:grpSpPr>
          <a:xfrm>
            <a:off x="6359625" y="652634"/>
            <a:ext cx="12478957" cy="9031671"/>
            <a:chOff x="4012345" y="1338490"/>
            <a:chExt cx="7515863" cy="5395969"/>
          </a:xfrm>
        </p:grpSpPr>
        <p:grpSp>
          <p:nvGrpSpPr>
            <p:cNvPr id="22" name="Group 21">
              <a:extLst>
                <a:ext uri="{FF2B5EF4-FFF2-40B4-BE49-F238E27FC236}">
                  <a16:creationId xmlns:a16="http://schemas.microsoft.com/office/drawing/2014/main" id="{D4CE522E-98C0-C064-E025-6BE892ED3666}"/>
                </a:ext>
              </a:extLst>
            </p:cNvPr>
            <p:cNvGrpSpPr/>
            <p:nvPr/>
          </p:nvGrpSpPr>
          <p:grpSpPr>
            <a:xfrm>
              <a:off x="4012345" y="1338490"/>
              <a:ext cx="7515863" cy="5395969"/>
              <a:chOff x="5154061" y="1558303"/>
              <a:chExt cx="7923454" cy="5313283"/>
            </a:xfrm>
          </p:grpSpPr>
          <p:graphicFrame>
            <p:nvGraphicFramePr>
              <p:cNvPr id="24" name="Chart 23">
                <a:extLst>
                  <a:ext uri="{FF2B5EF4-FFF2-40B4-BE49-F238E27FC236}">
                    <a16:creationId xmlns:a16="http://schemas.microsoft.com/office/drawing/2014/main" id="{0B8A226F-CE3C-0223-8645-8529E4D62682}"/>
                  </a:ext>
                </a:extLst>
              </p:cNvPr>
              <p:cNvGraphicFramePr>
                <a:graphicFrameLocks/>
              </p:cNvGraphicFramePr>
              <p:nvPr/>
            </p:nvGraphicFramePr>
            <p:xfrm>
              <a:off x="5154061" y="1558303"/>
              <a:ext cx="7037938" cy="53132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8F99E18-1272-CAC4-97E8-E71206B3C987}"/>
                  </a:ext>
                </a:extLst>
              </p:cNvPr>
              <p:cNvSpPr txBox="1"/>
              <p:nvPr/>
            </p:nvSpPr>
            <p:spPr>
              <a:xfrm>
                <a:off x="5307339" y="1856311"/>
                <a:ext cx="7770176" cy="292681"/>
              </a:xfrm>
              <a:prstGeom prst="rect">
                <a:avLst/>
              </a:prstGeom>
              <a:noFill/>
              <a:ln>
                <a:noFill/>
              </a:ln>
            </p:spPr>
            <p:txBody>
              <a:bodyPr wrap="square" rtlCol="0">
                <a:spAutoFit/>
              </a:bodyPr>
              <a:lstStyle/>
              <a:p>
                <a:pPr defTabSz="1028700">
                  <a:lnSpc>
                    <a:spcPct val="150000"/>
                  </a:lnSpc>
                  <a:defRPr/>
                </a:pPr>
                <a:r>
                  <a:rPr lang="en-AU" sz="2000" b="1" dirty="0">
                    <a:solidFill>
                      <a:prstClr val="black"/>
                    </a:solidFill>
                    <a:latin typeface="Public Sans" pitchFamily="2" charset="0"/>
                  </a:rPr>
                  <a:t>Reoffending or re-entering custody within one year, by recidivism outcome and DVEM participation </a:t>
                </a:r>
              </a:p>
            </p:txBody>
          </p:sp>
        </p:grpSp>
        <p:sp>
          <p:nvSpPr>
            <p:cNvPr id="23" name="TextBox 22">
              <a:extLst>
                <a:ext uri="{FF2B5EF4-FFF2-40B4-BE49-F238E27FC236}">
                  <a16:creationId xmlns:a16="http://schemas.microsoft.com/office/drawing/2014/main" id="{D7DBE799-4E76-0D3F-AB5C-AF83FD47ECB2}"/>
                </a:ext>
              </a:extLst>
            </p:cNvPr>
            <p:cNvSpPr txBox="1"/>
            <p:nvPr/>
          </p:nvSpPr>
          <p:spPr>
            <a:xfrm rot="5400000">
              <a:off x="5524215" y="2045305"/>
              <a:ext cx="330222" cy="1754149"/>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9.6%; 7.1pp**</a:t>
              </a:r>
              <a:endParaRPr lang="en-AU" sz="2000" b="1" spc="450" dirty="0">
                <a:latin typeface="Public Sans"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3D098AAD-39F4-AAEB-F9FB-A136D5DCAFA5}"/>
              </a:ext>
            </a:extLst>
          </p:cNvPr>
          <p:cNvSpPr txBox="1"/>
          <p:nvPr/>
        </p:nvSpPr>
        <p:spPr>
          <a:xfrm rot="5400000">
            <a:off x="11267674" y="4135087"/>
            <a:ext cx="492443" cy="2912500"/>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32.9%; 10.5pp***</a:t>
            </a:r>
            <a:endParaRPr lang="en-AU" sz="2000" b="1" spc="450" dirty="0">
              <a:latin typeface="Public Sans" pitchFamily="2" charset="0"/>
              <a:cs typeface="Arial" panose="020B0604020202020204" pitchFamily="34" charset="0"/>
            </a:endParaRPr>
          </a:p>
        </p:txBody>
      </p:sp>
      <p:sp>
        <p:nvSpPr>
          <p:cNvPr id="28" name="TextBox 27">
            <a:extLst>
              <a:ext uri="{FF2B5EF4-FFF2-40B4-BE49-F238E27FC236}">
                <a16:creationId xmlns:a16="http://schemas.microsoft.com/office/drawing/2014/main" id="{39CC467C-1C07-E2F7-2CBA-FC515E2FC062}"/>
              </a:ext>
            </a:extLst>
          </p:cNvPr>
          <p:cNvSpPr txBox="1"/>
          <p:nvPr/>
        </p:nvSpPr>
        <p:spPr>
          <a:xfrm rot="5400000">
            <a:off x="13628403" y="3645010"/>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19.4%; 8.7pp**</a:t>
            </a:r>
            <a:endParaRPr lang="en-AU" sz="2000" b="1" spc="450" dirty="0">
              <a:latin typeface="Public Sans" pitchFamily="2" charset="0"/>
              <a:cs typeface="Arial" panose="020B0604020202020204" pitchFamily="34" charset="0"/>
            </a:endParaRPr>
          </a:p>
        </p:txBody>
      </p:sp>
      <p:sp>
        <p:nvSpPr>
          <p:cNvPr id="29" name="TextBox 28">
            <a:extLst>
              <a:ext uri="{FF2B5EF4-FFF2-40B4-BE49-F238E27FC236}">
                <a16:creationId xmlns:a16="http://schemas.microsoft.com/office/drawing/2014/main" id="{56B450BA-3769-0376-FA0E-11EDEBF4BC89}"/>
              </a:ext>
            </a:extLst>
          </p:cNvPr>
          <p:cNvSpPr txBox="1"/>
          <p:nvPr/>
        </p:nvSpPr>
        <p:spPr>
          <a:xfrm rot="5400000">
            <a:off x="16131317" y="2769745"/>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11.4%; 6.9pp*</a:t>
            </a:r>
            <a:endParaRPr lang="en-AU" sz="2000" b="1" spc="450" dirty="0">
              <a:latin typeface="Public Sans" pitchFamily="2" charset="0"/>
              <a:cs typeface="Arial" panose="020B0604020202020204" pitchFamily="34" charset="0"/>
            </a:endParaRPr>
          </a:p>
        </p:txBody>
      </p:sp>
      <p:pic>
        <p:nvPicPr>
          <p:cNvPr id="3" name="Picture 2">
            <a:extLst>
              <a:ext uri="{FF2B5EF4-FFF2-40B4-BE49-F238E27FC236}">
                <a16:creationId xmlns:a16="http://schemas.microsoft.com/office/drawing/2014/main" id="{ECD8E71C-39AB-4C27-6667-75C03E612A1D}"/>
              </a:ext>
            </a:extLst>
          </p:cNvPr>
          <p:cNvPicPr>
            <a:picLocks noChangeAspect="1"/>
          </p:cNvPicPr>
          <p:nvPr/>
        </p:nvPicPr>
        <p:blipFill rotWithShape="1">
          <a:blip r:embed="rId4"/>
          <a:srcRect l="67856"/>
          <a:stretch/>
        </p:blipFill>
        <p:spPr>
          <a:xfrm>
            <a:off x="15077591" y="2080356"/>
            <a:ext cx="2338218" cy="5730143"/>
          </a:xfrm>
          <a:prstGeom prst="rect">
            <a:avLst/>
          </a:prstGeom>
        </p:spPr>
      </p:pic>
      <p:sp>
        <p:nvSpPr>
          <p:cNvPr id="2" name="Rectangle 1">
            <a:extLst>
              <a:ext uri="{FF2B5EF4-FFF2-40B4-BE49-F238E27FC236}">
                <a16:creationId xmlns:a16="http://schemas.microsoft.com/office/drawing/2014/main" id="{0F72CDE0-C25D-8411-E5EF-E0C98FD0F8E6}"/>
              </a:ext>
            </a:extLst>
          </p:cNvPr>
          <p:cNvSpPr/>
          <p:nvPr/>
        </p:nvSpPr>
        <p:spPr>
          <a:xfrm>
            <a:off x="7950200" y="3027358"/>
            <a:ext cx="2255138" cy="457994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288E0492-191C-ECE7-D5EC-127FA6DCA0FD}"/>
              </a:ext>
            </a:extLst>
          </p:cNvPr>
          <p:cNvSpPr/>
          <p:nvPr/>
        </p:nvSpPr>
        <p:spPr>
          <a:xfrm>
            <a:off x="10288403" y="5357814"/>
            <a:ext cx="2379380" cy="224698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9FB44ECA-456A-2D54-27C5-8AFB6E11FEB2}"/>
              </a:ext>
            </a:extLst>
          </p:cNvPr>
          <p:cNvSpPr/>
          <p:nvPr/>
        </p:nvSpPr>
        <p:spPr>
          <a:xfrm>
            <a:off x="15134102" y="7728620"/>
            <a:ext cx="2309845" cy="932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FA40C401-01B7-BE05-063C-99C9AC2D91FC}"/>
              </a:ext>
            </a:extLst>
          </p:cNvPr>
          <p:cNvSpPr/>
          <p:nvPr/>
        </p:nvSpPr>
        <p:spPr>
          <a:xfrm>
            <a:off x="7906872" y="7728620"/>
            <a:ext cx="4589927" cy="5527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59973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1A3628-9DA1-302D-2A48-B424DA558546}"/>
              </a:ext>
            </a:extLst>
          </p:cNvPr>
          <p:cNvSpPr/>
          <p:nvPr/>
        </p:nvSpPr>
        <p:spPr>
          <a:xfrm>
            <a:off x="-623817" y="-15302"/>
            <a:ext cx="6572397" cy="10294209"/>
          </a:xfrm>
          <a:prstGeom prst="roundRect">
            <a:avLst>
              <a:gd name="adj" fmla="val 8297"/>
            </a:avLst>
          </a:prstGeom>
          <a:solidFill>
            <a:srgbClr val="002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635CA56-FAF4-4299-BB25-443F716DB5F5}"/>
              </a:ext>
            </a:extLst>
          </p:cNvPr>
          <p:cNvSpPr txBox="1"/>
          <p:nvPr/>
        </p:nvSpPr>
        <p:spPr>
          <a:xfrm>
            <a:off x="422377" y="1159207"/>
            <a:ext cx="5305618" cy="6232475"/>
          </a:xfrm>
          <a:prstGeom prst="rect">
            <a:avLst/>
          </a:prstGeom>
          <a:noFill/>
        </p:spPr>
        <p:txBody>
          <a:bodyPr wrap="square" lIns="0" tIns="0" rIns="0" bIns="0" rtlCol="0">
            <a:spAutoFit/>
          </a:bodyPr>
          <a:lstStyle/>
          <a:p>
            <a:pPr>
              <a:spcBef>
                <a:spcPts val="900"/>
              </a:spcBef>
            </a:pPr>
            <a:r>
              <a:rPr lang="en-AU" sz="3000" dirty="0">
                <a:solidFill>
                  <a:schemeClr val="bg1"/>
                </a:solidFill>
                <a:latin typeface="Public Sans" pitchFamily="2" charset="0"/>
              </a:rPr>
              <a:t>We compare a group of </a:t>
            </a:r>
            <a:r>
              <a:rPr lang="en-AU" sz="3000" b="1" dirty="0">
                <a:solidFill>
                  <a:schemeClr val="bg1"/>
                </a:solidFill>
                <a:latin typeface="Public Sans" pitchFamily="2" charset="0"/>
              </a:rPr>
              <a:t>226 parolees placed on DVEM </a:t>
            </a:r>
            <a:r>
              <a:rPr lang="en-AU" sz="3000" dirty="0">
                <a:solidFill>
                  <a:schemeClr val="bg1"/>
                </a:solidFill>
                <a:latin typeface="Public Sans" pitchFamily="2" charset="0"/>
              </a:rPr>
              <a:t>and a matched group of </a:t>
            </a:r>
            <a:r>
              <a:rPr lang="en-AU" sz="3000" b="1" dirty="0">
                <a:solidFill>
                  <a:schemeClr val="bg1"/>
                </a:solidFill>
                <a:latin typeface="Public Sans" pitchFamily="2" charset="0"/>
              </a:rPr>
              <a:t>768 eligible parolees </a:t>
            </a:r>
            <a:r>
              <a:rPr lang="en-AU" sz="3000" dirty="0">
                <a:solidFill>
                  <a:schemeClr val="bg1"/>
                </a:solidFill>
                <a:latin typeface="Public Sans" pitchFamily="2" charset="0"/>
              </a:rPr>
              <a:t>who did not participate in the program.</a:t>
            </a:r>
          </a:p>
          <a:p>
            <a:pPr>
              <a:spcBef>
                <a:spcPts val="900"/>
              </a:spcBef>
            </a:pPr>
            <a:endParaRPr lang="en-AU" sz="3000" dirty="0">
              <a:solidFill>
                <a:schemeClr val="bg1"/>
              </a:solidFill>
              <a:latin typeface="Public Sans" pitchFamily="2" charset="0"/>
            </a:endParaRPr>
          </a:p>
          <a:p>
            <a:pPr>
              <a:spcBef>
                <a:spcPts val="900"/>
              </a:spcBef>
            </a:pPr>
            <a:r>
              <a:rPr lang="en-AU" sz="3000" dirty="0">
                <a:solidFill>
                  <a:schemeClr val="bg1"/>
                </a:solidFill>
                <a:latin typeface="Public Sans" pitchFamily="2" charset="0"/>
              </a:rPr>
              <a:t>We find that DVEM significantly reduced:</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Any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DV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ADVO breaches</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Return to custody</a:t>
            </a:r>
          </a:p>
        </p:txBody>
      </p:sp>
      <p:sp>
        <p:nvSpPr>
          <p:cNvPr id="15" name="Rectangle 14">
            <a:extLst>
              <a:ext uri="{FF2B5EF4-FFF2-40B4-BE49-F238E27FC236}">
                <a16:creationId xmlns:a16="http://schemas.microsoft.com/office/drawing/2014/main" id="{D9AE7DAD-8D01-8453-C099-CF6E189EA3D6}"/>
              </a:ext>
            </a:extLst>
          </p:cNvPr>
          <p:cNvSpPr/>
          <p:nvPr/>
        </p:nvSpPr>
        <p:spPr>
          <a:xfrm>
            <a:off x="16422958" y="7209"/>
            <a:ext cx="6305606"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50"/>
          </a:p>
        </p:txBody>
      </p:sp>
      <p:sp>
        <p:nvSpPr>
          <p:cNvPr id="16" name="Oval 15">
            <a:extLst>
              <a:ext uri="{FF2B5EF4-FFF2-40B4-BE49-F238E27FC236}">
                <a16:creationId xmlns:a16="http://schemas.microsoft.com/office/drawing/2014/main" id="{27256078-88CC-9A61-8611-C6983AE65121}"/>
              </a:ext>
            </a:extLst>
          </p:cNvPr>
          <p:cNvSpPr/>
          <p:nvPr/>
        </p:nvSpPr>
        <p:spPr>
          <a:xfrm>
            <a:off x="14255312" y="5168470"/>
            <a:ext cx="1217096" cy="1217096"/>
          </a:xfrm>
          <a:prstGeom prst="ellipse">
            <a:avLst/>
          </a:prstGeom>
          <a:gradFill flip="none" rotWithShape="1">
            <a:gsLst>
              <a:gs pos="0">
                <a:schemeClr val="bg1">
                  <a:lumMod val="85000"/>
                </a:schemeClr>
              </a:gs>
              <a:gs pos="100000">
                <a:schemeClr val="bg1"/>
              </a:gs>
            </a:gsLst>
            <a:lin ang="5400000" scaled="1"/>
            <a:tileRect/>
          </a:gra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latin typeface="Public Sans" pitchFamily="2" charset="0"/>
            </a:endParaRPr>
          </a:p>
        </p:txBody>
      </p:sp>
      <p:sp>
        <p:nvSpPr>
          <p:cNvPr id="17" name="TextBox 16">
            <a:extLst>
              <a:ext uri="{FF2B5EF4-FFF2-40B4-BE49-F238E27FC236}">
                <a16:creationId xmlns:a16="http://schemas.microsoft.com/office/drawing/2014/main" id="{46EF5709-937A-CC83-F3A4-5266F0E492A7}"/>
              </a:ext>
            </a:extLst>
          </p:cNvPr>
          <p:cNvSpPr txBox="1"/>
          <p:nvPr/>
        </p:nvSpPr>
        <p:spPr>
          <a:xfrm>
            <a:off x="14255312" y="7034571"/>
            <a:ext cx="2659874" cy="1731243"/>
          </a:xfrm>
          <a:prstGeom prst="rect">
            <a:avLst/>
          </a:prstGeom>
          <a:noFill/>
        </p:spPr>
        <p:txBody>
          <a:bodyPr wrap="square" lIns="0" tIns="0" rIns="0" bIns="0" rtlCol="0">
            <a:spAutoFit/>
          </a:bodyPr>
          <a:lstStyle/>
          <a:p>
            <a:pPr>
              <a:spcBef>
                <a:spcPts val="900"/>
              </a:spcBef>
            </a:pPr>
            <a:r>
              <a:rPr lang="en-US" sz="2100" b="1" dirty="0">
                <a:latin typeface="Public Sans" pitchFamily="2" charset="0"/>
              </a:rPr>
              <a:t>Caption</a:t>
            </a:r>
          </a:p>
          <a:p>
            <a:pPr>
              <a:spcBef>
                <a:spcPts val="900"/>
              </a:spcBef>
            </a:pPr>
            <a:r>
              <a:rPr lang="en-GB" sz="2100" dirty="0">
                <a:latin typeface="Public Sans" pitchFamily="2" charset="0"/>
              </a:rPr>
              <a:t>Lorem Ipsum is simply dummy text of the typesetting industry.</a:t>
            </a:r>
            <a:endParaRPr lang="en-US" sz="2100" dirty="0">
              <a:latin typeface="Public Sans" pitchFamily="2" charset="0"/>
            </a:endParaRPr>
          </a:p>
        </p:txBody>
      </p:sp>
      <p:sp>
        <p:nvSpPr>
          <p:cNvPr id="18" name="Google Shape;12552;p89">
            <a:extLst>
              <a:ext uri="{FF2B5EF4-FFF2-40B4-BE49-F238E27FC236}">
                <a16:creationId xmlns:a16="http://schemas.microsoft.com/office/drawing/2014/main" id="{80827346-0C51-034E-E02B-A556013394DE}"/>
              </a:ext>
            </a:extLst>
          </p:cNvPr>
          <p:cNvSpPr/>
          <p:nvPr/>
        </p:nvSpPr>
        <p:spPr>
          <a:xfrm>
            <a:off x="14421561" y="5496604"/>
            <a:ext cx="803912" cy="608863"/>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chemeClr val="tx1">
              <a:lumMod val="85000"/>
              <a:lumOff val="15000"/>
            </a:schemeClr>
          </a:solidFill>
          <a:ln>
            <a:noFill/>
          </a:ln>
        </p:spPr>
        <p:txBody>
          <a:bodyPr spcFirstLastPara="1" wrap="square" lIns="182850" tIns="182850" rIns="182850" bIns="182850" anchor="ctr" anchorCtr="0">
            <a:noAutofit/>
          </a:bodyPr>
          <a:lstStyle/>
          <a:p>
            <a:pPr defTabSz="1371600">
              <a:defRPr/>
            </a:pPr>
            <a:endParaRPr sz="3600">
              <a:solidFill>
                <a:prstClr val="black"/>
              </a:solidFill>
              <a:latin typeface="Public Sans" pitchFamily="2" charset="0"/>
            </a:endParaRPr>
          </a:p>
        </p:txBody>
      </p:sp>
      <p:sp>
        <p:nvSpPr>
          <p:cNvPr id="19" name="TextBox 18">
            <a:extLst>
              <a:ext uri="{FF2B5EF4-FFF2-40B4-BE49-F238E27FC236}">
                <a16:creationId xmlns:a16="http://schemas.microsoft.com/office/drawing/2014/main" id="{4F590C5A-B389-B3DB-EB0C-8E47C128F1B4}"/>
              </a:ext>
            </a:extLst>
          </p:cNvPr>
          <p:cNvSpPr txBox="1"/>
          <p:nvPr/>
        </p:nvSpPr>
        <p:spPr>
          <a:xfrm rot="5400000">
            <a:off x="10567530" y="5279771"/>
            <a:ext cx="830997" cy="1988533"/>
          </a:xfrm>
          <a:prstGeom prst="rect">
            <a:avLst/>
          </a:prstGeom>
          <a:solidFill>
            <a:schemeClr val="bg1"/>
          </a:solidFill>
        </p:spPr>
        <p:txBody>
          <a:bodyPr vert="vert270" wrap="square" rtlCol="0">
            <a:spAutoFit/>
          </a:bodyPr>
          <a:lstStyle/>
          <a:p>
            <a:pPr algn="ctr"/>
            <a:r>
              <a:rPr lang="en-AU" sz="2100" dirty="0">
                <a:solidFill>
                  <a:prstClr val="black"/>
                </a:solidFill>
                <a:latin typeface="Public Sans" pitchFamily="2" charset="0"/>
              </a:rPr>
              <a:t>32.9% reduction</a:t>
            </a:r>
            <a:endParaRPr lang="en-AU" sz="2100" b="1" spc="45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F87265C-624A-8DF9-35BB-C8815E087879}"/>
              </a:ext>
            </a:extLst>
          </p:cNvPr>
          <p:cNvGrpSpPr/>
          <p:nvPr/>
        </p:nvGrpSpPr>
        <p:grpSpPr>
          <a:xfrm>
            <a:off x="6359625" y="652634"/>
            <a:ext cx="12478957" cy="9031671"/>
            <a:chOff x="4012345" y="1338490"/>
            <a:chExt cx="7515863" cy="5395969"/>
          </a:xfrm>
        </p:grpSpPr>
        <p:grpSp>
          <p:nvGrpSpPr>
            <p:cNvPr id="22" name="Group 21">
              <a:extLst>
                <a:ext uri="{FF2B5EF4-FFF2-40B4-BE49-F238E27FC236}">
                  <a16:creationId xmlns:a16="http://schemas.microsoft.com/office/drawing/2014/main" id="{D4CE522E-98C0-C064-E025-6BE892ED3666}"/>
                </a:ext>
              </a:extLst>
            </p:cNvPr>
            <p:cNvGrpSpPr/>
            <p:nvPr/>
          </p:nvGrpSpPr>
          <p:grpSpPr>
            <a:xfrm>
              <a:off x="4012345" y="1338490"/>
              <a:ext cx="7515863" cy="5395969"/>
              <a:chOff x="5154061" y="1558303"/>
              <a:chExt cx="7923454" cy="5313283"/>
            </a:xfrm>
          </p:grpSpPr>
          <p:graphicFrame>
            <p:nvGraphicFramePr>
              <p:cNvPr id="24" name="Chart 23">
                <a:extLst>
                  <a:ext uri="{FF2B5EF4-FFF2-40B4-BE49-F238E27FC236}">
                    <a16:creationId xmlns:a16="http://schemas.microsoft.com/office/drawing/2014/main" id="{0B8A226F-CE3C-0223-8645-8529E4D62682}"/>
                  </a:ext>
                </a:extLst>
              </p:cNvPr>
              <p:cNvGraphicFramePr>
                <a:graphicFrameLocks/>
              </p:cNvGraphicFramePr>
              <p:nvPr/>
            </p:nvGraphicFramePr>
            <p:xfrm>
              <a:off x="5154061" y="1558303"/>
              <a:ext cx="7037938" cy="53132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8F99E18-1272-CAC4-97E8-E71206B3C987}"/>
                  </a:ext>
                </a:extLst>
              </p:cNvPr>
              <p:cNvSpPr txBox="1"/>
              <p:nvPr/>
            </p:nvSpPr>
            <p:spPr>
              <a:xfrm>
                <a:off x="5307339" y="1856311"/>
                <a:ext cx="7770176" cy="292681"/>
              </a:xfrm>
              <a:prstGeom prst="rect">
                <a:avLst/>
              </a:prstGeom>
              <a:noFill/>
              <a:ln>
                <a:noFill/>
              </a:ln>
            </p:spPr>
            <p:txBody>
              <a:bodyPr wrap="square" rtlCol="0">
                <a:spAutoFit/>
              </a:bodyPr>
              <a:lstStyle/>
              <a:p>
                <a:pPr defTabSz="1028700">
                  <a:lnSpc>
                    <a:spcPct val="150000"/>
                  </a:lnSpc>
                  <a:defRPr/>
                </a:pPr>
                <a:r>
                  <a:rPr lang="en-AU" sz="2000" b="1" dirty="0">
                    <a:solidFill>
                      <a:prstClr val="black"/>
                    </a:solidFill>
                    <a:latin typeface="Public Sans" pitchFamily="2" charset="0"/>
                  </a:rPr>
                  <a:t>Reoffending or re-entering custody within one year, by recidivism outcome and DVEM participation </a:t>
                </a:r>
              </a:p>
            </p:txBody>
          </p:sp>
        </p:grpSp>
        <p:sp>
          <p:nvSpPr>
            <p:cNvPr id="23" name="TextBox 22">
              <a:extLst>
                <a:ext uri="{FF2B5EF4-FFF2-40B4-BE49-F238E27FC236}">
                  <a16:creationId xmlns:a16="http://schemas.microsoft.com/office/drawing/2014/main" id="{D7DBE799-4E76-0D3F-AB5C-AF83FD47ECB2}"/>
                </a:ext>
              </a:extLst>
            </p:cNvPr>
            <p:cNvSpPr txBox="1"/>
            <p:nvPr/>
          </p:nvSpPr>
          <p:spPr>
            <a:xfrm rot="5400000">
              <a:off x="5524215" y="2045305"/>
              <a:ext cx="330222" cy="1754149"/>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9.6%; 7.1pp**</a:t>
              </a:r>
              <a:endParaRPr lang="en-AU" sz="2000" b="1" spc="450" dirty="0">
                <a:latin typeface="Public Sans"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3D098AAD-39F4-AAEB-F9FB-A136D5DCAFA5}"/>
              </a:ext>
            </a:extLst>
          </p:cNvPr>
          <p:cNvSpPr txBox="1"/>
          <p:nvPr/>
        </p:nvSpPr>
        <p:spPr>
          <a:xfrm rot="5400000">
            <a:off x="11267674" y="4135087"/>
            <a:ext cx="492443" cy="2912500"/>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32.9%; 10.5pp***</a:t>
            </a:r>
            <a:endParaRPr lang="en-AU" sz="2000" b="1" spc="450" dirty="0">
              <a:latin typeface="Public Sans" pitchFamily="2" charset="0"/>
              <a:cs typeface="Arial" panose="020B0604020202020204" pitchFamily="34" charset="0"/>
            </a:endParaRPr>
          </a:p>
        </p:txBody>
      </p:sp>
      <p:sp>
        <p:nvSpPr>
          <p:cNvPr id="28" name="TextBox 27">
            <a:extLst>
              <a:ext uri="{FF2B5EF4-FFF2-40B4-BE49-F238E27FC236}">
                <a16:creationId xmlns:a16="http://schemas.microsoft.com/office/drawing/2014/main" id="{39CC467C-1C07-E2F7-2CBA-FC515E2FC062}"/>
              </a:ext>
            </a:extLst>
          </p:cNvPr>
          <p:cNvSpPr txBox="1"/>
          <p:nvPr/>
        </p:nvSpPr>
        <p:spPr>
          <a:xfrm rot="5400000">
            <a:off x="13628403" y="3645010"/>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19.4%; 8.7pp**</a:t>
            </a:r>
            <a:endParaRPr lang="en-AU" sz="2000" b="1" spc="450" dirty="0">
              <a:latin typeface="Public Sans" pitchFamily="2" charset="0"/>
              <a:cs typeface="Arial" panose="020B0604020202020204" pitchFamily="34" charset="0"/>
            </a:endParaRPr>
          </a:p>
        </p:txBody>
      </p:sp>
      <p:sp>
        <p:nvSpPr>
          <p:cNvPr id="29" name="TextBox 28">
            <a:extLst>
              <a:ext uri="{FF2B5EF4-FFF2-40B4-BE49-F238E27FC236}">
                <a16:creationId xmlns:a16="http://schemas.microsoft.com/office/drawing/2014/main" id="{56B450BA-3769-0376-FA0E-11EDEBF4BC89}"/>
              </a:ext>
            </a:extLst>
          </p:cNvPr>
          <p:cNvSpPr txBox="1"/>
          <p:nvPr/>
        </p:nvSpPr>
        <p:spPr>
          <a:xfrm rot="5400000">
            <a:off x="16131317" y="2769745"/>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11.4%; 6.9pp*</a:t>
            </a:r>
            <a:endParaRPr lang="en-AU" sz="2000" b="1" spc="450" dirty="0">
              <a:latin typeface="Public Sans" pitchFamily="2" charset="0"/>
              <a:cs typeface="Arial" panose="020B0604020202020204" pitchFamily="34" charset="0"/>
            </a:endParaRPr>
          </a:p>
        </p:txBody>
      </p:sp>
      <p:sp>
        <p:nvSpPr>
          <p:cNvPr id="2" name="Rectangle 1">
            <a:extLst>
              <a:ext uri="{FF2B5EF4-FFF2-40B4-BE49-F238E27FC236}">
                <a16:creationId xmlns:a16="http://schemas.microsoft.com/office/drawing/2014/main" id="{0F72CDE0-C25D-8411-E5EF-E0C98FD0F8E6}"/>
              </a:ext>
            </a:extLst>
          </p:cNvPr>
          <p:cNvSpPr/>
          <p:nvPr/>
        </p:nvSpPr>
        <p:spPr>
          <a:xfrm>
            <a:off x="7950200" y="3027358"/>
            <a:ext cx="2255138" cy="457994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288E0492-191C-ECE7-D5EC-127FA6DCA0FD}"/>
              </a:ext>
            </a:extLst>
          </p:cNvPr>
          <p:cNvSpPr/>
          <p:nvPr/>
        </p:nvSpPr>
        <p:spPr>
          <a:xfrm>
            <a:off x="10288403" y="5357814"/>
            <a:ext cx="2379380" cy="224698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FFDFC1A2-48CA-4E30-E9DB-B495CDCBFC04}"/>
              </a:ext>
            </a:extLst>
          </p:cNvPr>
          <p:cNvSpPr/>
          <p:nvPr/>
        </p:nvSpPr>
        <p:spPr>
          <a:xfrm>
            <a:off x="12413172" y="4670966"/>
            <a:ext cx="2518957" cy="293383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57D5DB1F-948A-C767-1683-C974C57D1A07}"/>
              </a:ext>
            </a:extLst>
          </p:cNvPr>
          <p:cNvSpPr/>
          <p:nvPr/>
        </p:nvSpPr>
        <p:spPr>
          <a:xfrm>
            <a:off x="7906873" y="7728619"/>
            <a:ext cx="7025256" cy="93540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3434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1A3628-9DA1-302D-2A48-B424DA558546}"/>
              </a:ext>
            </a:extLst>
          </p:cNvPr>
          <p:cNvSpPr/>
          <p:nvPr/>
        </p:nvSpPr>
        <p:spPr>
          <a:xfrm>
            <a:off x="-623817" y="-15302"/>
            <a:ext cx="6572397" cy="10294209"/>
          </a:xfrm>
          <a:prstGeom prst="roundRect">
            <a:avLst>
              <a:gd name="adj" fmla="val 8297"/>
            </a:avLst>
          </a:prstGeom>
          <a:solidFill>
            <a:srgbClr val="002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0635CA56-FAF4-4299-BB25-443F716DB5F5}"/>
              </a:ext>
            </a:extLst>
          </p:cNvPr>
          <p:cNvSpPr txBox="1"/>
          <p:nvPr/>
        </p:nvSpPr>
        <p:spPr>
          <a:xfrm>
            <a:off x="422377" y="1159207"/>
            <a:ext cx="5305618" cy="6232475"/>
          </a:xfrm>
          <a:prstGeom prst="rect">
            <a:avLst/>
          </a:prstGeom>
          <a:noFill/>
        </p:spPr>
        <p:txBody>
          <a:bodyPr wrap="square" lIns="0" tIns="0" rIns="0" bIns="0" rtlCol="0">
            <a:spAutoFit/>
          </a:bodyPr>
          <a:lstStyle/>
          <a:p>
            <a:pPr>
              <a:spcBef>
                <a:spcPts val="900"/>
              </a:spcBef>
            </a:pPr>
            <a:r>
              <a:rPr lang="en-AU" sz="3000" dirty="0">
                <a:solidFill>
                  <a:schemeClr val="bg1"/>
                </a:solidFill>
                <a:latin typeface="Public Sans" pitchFamily="2" charset="0"/>
              </a:rPr>
              <a:t>We compare a group of </a:t>
            </a:r>
            <a:r>
              <a:rPr lang="en-AU" sz="3000" b="1" dirty="0">
                <a:solidFill>
                  <a:schemeClr val="bg1"/>
                </a:solidFill>
                <a:latin typeface="Public Sans" pitchFamily="2" charset="0"/>
              </a:rPr>
              <a:t>226 parolees placed on DVEM </a:t>
            </a:r>
            <a:r>
              <a:rPr lang="en-AU" sz="3000" dirty="0">
                <a:solidFill>
                  <a:schemeClr val="bg1"/>
                </a:solidFill>
                <a:latin typeface="Public Sans" pitchFamily="2" charset="0"/>
              </a:rPr>
              <a:t>and a matched group of </a:t>
            </a:r>
            <a:r>
              <a:rPr lang="en-AU" sz="3000" b="1" dirty="0">
                <a:solidFill>
                  <a:schemeClr val="bg1"/>
                </a:solidFill>
                <a:latin typeface="Public Sans" pitchFamily="2" charset="0"/>
              </a:rPr>
              <a:t>768 eligible parolees </a:t>
            </a:r>
            <a:r>
              <a:rPr lang="en-AU" sz="3000" dirty="0">
                <a:solidFill>
                  <a:schemeClr val="bg1"/>
                </a:solidFill>
                <a:latin typeface="Public Sans" pitchFamily="2" charset="0"/>
              </a:rPr>
              <a:t>who did not participate in the program.</a:t>
            </a:r>
          </a:p>
          <a:p>
            <a:pPr>
              <a:spcBef>
                <a:spcPts val="900"/>
              </a:spcBef>
            </a:pPr>
            <a:endParaRPr lang="en-AU" sz="3000" dirty="0">
              <a:solidFill>
                <a:schemeClr val="bg1"/>
              </a:solidFill>
              <a:latin typeface="Public Sans" pitchFamily="2" charset="0"/>
            </a:endParaRPr>
          </a:p>
          <a:p>
            <a:pPr>
              <a:spcBef>
                <a:spcPts val="900"/>
              </a:spcBef>
            </a:pPr>
            <a:r>
              <a:rPr lang="en-AU" sz="3000" dirty="0">
                <a:solidFill>
                  <a:schemeClr val="bg1"/>
                </a:solidFill>
                <a:latin typeface="Public Sans" pitchFamily="2" charset="0"/>
              </a:rPr>
              <a:t>We find that DVEM significantly reduced:</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Any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DV reoffending</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ADVO breaches</a:t>
            </a:r>
          </a:p>
          <a:p>
            <a:pPr marL="428625" indent="-428625">
              <a:spcBef>
                <a:spcPts val="900"/>
              </a:spcBef>
              <a:buFont typeface="Arial" panose="020B0604020202020204" pitchFamily="34" charset="0"/>
              <a:buChar char="•"/>
            </a:pPr>
            <a:r>
              <a:rPr lang="en-AU" sz="3000" dirty="0">
                <a:solidFill>
                  <a:schemeClr val="bg1"/>
                </a:solidFill>
                <a:latin typeface="Public Sans" pitchFamily="2" charset="0"/>
              </a:rPr>
              <a:t>Return to custody</a:t>
            </a:r>
          </a:p>
        </p:txBody>
      </p:sp>
      <p:sp>
        <p:nvSpPr>
          <p:cNvPr id="15" name="Rectangle 14">
            <a:extLst>
              <a:ext uri="{FF2B5EF4-FFF2-40B4-BE49-F238E27FC236}">
                <a16:creationId xmlns:a16="http://schemas.microsoft.com/office/drawing/2014/main" id="{D9AE7DAD-8D01-8453-C099-CF6E189EA3D6}"/>
              </a:ext>
            </a:extLst>
          </p:cNvPr>
          <p:cNvSpPr/>
          <p:nvPr/>
        </p:nvSpPr>
        <p:spPr>
          <a:xfrm>
            <a:off x="16422958" y="7209"/>
            <a:ext cx="6305606"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50"/>
          </a:p>
        </p:txBody>
      </p:sp>
      <p:sp>
        <p:nvSpPr>
          <p:cNvPr id="16" name="Oval 15">
            <a:extLst>
              <a:ext uri="{FF2B5EF4-FFF2-40B4-BE49-F238E27FC236}">
                <a16:creationId xmlns:a16="http://schemas.microsoft.com/office/drawing/2014/main" id="{27256078-88CC-9A61-8611-C6983AE65121}"/>
              </a:ext>
            </a:extLst>
          </p:cNvPr>
          <p:cNvSpPr/>
          <p:nvPr/>
        </p:nvSpPr>
        <p:spPr>
          <a:xfrm>
            <a:off x="14255312" y="5168470"/>
            <a:ext cx="1217096" cy="1217096"/>
          </a:xfrm>
          <a:prstGeom prst="ellipse">
            <a:avLst/>
          </a:prstGeom>
          <a:gradFill flip="none" rotWithShape="1">
            <a:gsLst>
              <a:gs pos="0">
                <a:schemeClr val="bg1">
                  <a:lumMod val="85000"/>
                </a:schemeClr>
              </a:gs>
              <a:gs pos="100000">
                <a:schemeClr val="bg1"/>
              </a:gs>
            </a:gsLst>
            <a:lin ang="5400000" scaled="1"/>
            <a:tileRect/>
          </a:gra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latin typeface="Public Sans" pitchFamily="2" charset="0"/>
            </a:endParaRPr>
          </a:p>
        </p:txBody>
      </p:sp>
      <p:sp>
        <p:nvSpPr>
          <p:cNvPr id="17" name="TextBox 16">
            <a:extLst>
              <a:ext uri="{FF2B5EF4-FFF2-40B4-BE49-F238E27FC236}">
                <a16:creationId xmlns:a16="http://schemas.microsoft.com/office/drawing/2014/main" id="{46EF5709-937A-CC83-F3A4-5266F0E492A7}"/>
              </a:ext>
            </a:extLst>
          </p:cNvPr>
          <p:cNvSpPr txBox="1"/>
          <p:nvPr/>
        </p:nvSpPr>
        <p:spPr>
          <a:xfrm>
            <a:off x="14255312" y="7034571"/>
            <a:ext cx="2659874" cy="1731243"/>
          </a:xfrm>
          <a:prstGeom prst="rect">
            <a:avLst/>
          </a:prstGeom>
          <a:noFill/>
        </p:spPr>
        <p:txBody>
          <a:bodyPr wrap="square" lIns="0" tIns="0" rIns="0" bIns="0" rtlCol="0">
            <a:spAutoFit/>
          </a:bodyPr>
          <a:lstStyle/>
          <a:p>
            <a:pPr>
              <a:spcBef>
                <a:spcPts val="900"/>
              </a:spcBef>
            </a:pPr>
            <a:r>
              <a:rPr lang="en-US" sz="2100" b="1" dirty="0">
                <a:latin typeface="Public Sans" pitchFamily="2" charset="0"/>
              </a:rPr>
              <a:t>Caption</a:t>
            </a:r>
          </a:p>
          <a:p>
            <a:pPr>
              <a:spcBef>
                <a:spcPts val="900"/>
              </a:spcBef>
            </a:pPr>
            <a:r>
              <a:rPr lang="en-GB" sz="2100" dirty="0">
                <a:latin typeface="Public Sans" pitchFamily="2" charset="0"/>
              </a:rPr>
              <a:t>Lorem Ipsum is simply dummy text of the typesetting industry.</a:t>
            </a:r>
            <a:endParaRPr lang="en-US" sz="2100" dirty="0">
              <a:latin typeface="Public Sans" pitchFamily="2" charset="0"/>
            </a:endParaRPr>
          </a:p>
        </p:txBody>
      </p:sp>
      <p:sp>
        <p:nvSpPr>
          <p:cNvPr id="18" name="Google Shape;12552;p89">
            <a:extLst>
              <a:ext uri="{FF2B5EF4-FFF2-40B4-BE49-F238E27FC236}">
                <a16:creationId xmlns:a16="http://schemas.microsoft.com/office/drawing/2014/main" id="{80827346-0C51-034E-E02B-A556013394DE}"/>
              </a:ext>
            </a:extLst>
          </p:cNvPr>
          <p:cNvSpPr/>
          <p:nvPr/>
        </p:nvSpPr>
        <p:spPr>
          <a:xfrm>
            <a:off x="14421561" y="5496604"/>
            <a:ext cx="803912" cy="608863"/>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chemeClr val="tx1">
              <a:lumMod val="85000"/>
              <a:lumOff val="15000"/>
            </a:schemeClr>
          </a:solidFill>
          <a:ln>
            <a:noFill/>
          </a:ln>
        </p:spPr>
        <p:txBody>
          <a:bodyPr spcFirstLastPara="1" wrap="square" lIns="182850" tIns="182850" rIns="182850" bIns="182850" anchor="ctr" anchorCtr="0">
            <a:noAutofit/>
          </a:bodyPr>
          <a:lstStyle/>
          <a:p>
            <a:pPr defTabSz="1371600">
              <a:defRPr/>
            </a:pPr>
            <a:endParaRPr sz="3600">
              <a:solidFill>
                <a:prstClr val="black"/>
              </a:solidFill>
              <a:latin typeface="Public Sans" pitchFamily="2" charset="0"/>
            </a:endParaRPr>
          </a:p>
        </p:txBody>
      </p:sp>
      <p:sp>
        <p:nvSpPr>
          <p:cNvPr id="19" name="TextBox 18">
            <a:extLst>
              <a:ext uri="{FF2B5EF4-FFF2-40B4-BE49-F238E27FC236}">
                <a16:creationId xmlns:a16="http://schemas.microsoft.com/office/drawing/2014/main" id="{4F590C5A-B389-B3DB-EB0C-8E47C128F1B4}"/>
              </a:ext>
            </a:extLst>
          </p:cNvPr>
          <p:cNvSpPr txBox="1"/>
          <p:nvPr/>
        </p:nvSpPr>
        <p:spPr>
          <a:xfrm rot="5400000">
            <a:off x="10567530" y="5279771"/>
            <a:ext cx="830997" cy="1988533"/>
          </a:xfrm>
          <a:prstGeom prst="rect">
            <a:avLst/>
          </a:prstGeom>
          <a:solidFill>
            <a:schemeClr val="bg1"/>
          </a:solidFill>
        </p:spPr>
        <p:txBody>
          <a:bodyPr vert="vert270" wrap="square" rtlCol="0">
            <a:spAutoFit/>
          </a:bodyPr>
          <a:lstStyle/>
          <a:p>
            <a:pPr algn="ctr"/>
            <a:r>
              <a:rPr lang="en-AU" sz="2100" dirty="0">
                <a:solidFill>
                  <a:prstClr val="black"/>
                </a:solidFill>
                <a:latin typeface="Public Sans" pitchFamily="2" charset="0"/>
              </a:rPr>
              <a:t>32.9% reduction</a:t>
            </a:r>
            <a:endParaRPr lang="en-AU" sz="2100" b="1" spc="45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F87265C-624A-8DF9-35BB-C8815E087879}"/>
              </a:ext>
            </a:extLst>
          </p:cNvPr>
          <p:cNvGrpSpPr/>
          <p:nvPr/>
        </p:nvGrpSpPr>
        <p:grpSpPr>
          <a:xfrm>
            <a:off x="6359625" y="652634"/>
            <a:ext cx="12478957" cy="9031671"/>
            <a:chOff x="4012345" y="1338490"/>
            <a:chExt cx="7515863" cy="5395969"/>
          </a:xfrm>
        </p:grpSpPr>
        <p:grpSp>
          <p:nvGrpSpPr>
            <p:cNvPr id="22" name="Group 21">
              <a:extLst>
                <a:ext uri="{FF2B5EF4-FFF2-40B4-BE49-F238E27FC236}">
                  <a16:creationId xmlns:a16="http://schemas.microsoft.com/office/drawing/2014/main" id="{D4CE522E-98C0-C064-E025-6BE892ED3666}"/>
                </a:ext>
              </a:extLst>
            </p:cNvPr>
            <p:cNvGrpSpPr/>
            <p:nvPr/>
          </p:nvGrpSpPr>
          <p:grpSpPr>
            <a:xfrm>
              <a:off x="4012345" y="1338490"/>
              <a:ext cx="7515863" cy="5395969"/>
              <a:chOff x="5154061" y="1558303"/>
              <a:chExt cx="7923454" cy="5313283"/>
            </a:xfrm>
          </p:grpSpPr>
          <p:graphicFrame>
            <p:nvGraphicFramePr>
              <p:cNvPr id="24" name="Chart 23">
                <a:extLst>
                  <a:ext uri="{FF2B5EF4-FFF2-40B4-BE49-F238E27FC236}">
                    <a16:creationId xmlns:a16="http://schemas.microsoft.com/office/drawing/2014/main" id="{0B8A226F-CE3C-0223-8645-8529E4D62682}"/>
                  </a:ext>
                </a:extLst>
              </p:cNvPr>
              <p:cNvGraphicFramePr>
                <a:graphicFrameLocks/>
              </p:cNvGraphicFramePr>
              <p:nvPr/>
            </p:nvGraphicFramePr>
            <p:xfrm>
              <a:off x="5154061" y="1558303"/>
              <a:ext cx="7037938" cy="53132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8F99E18-1272-CAC4-97E8-E71206B3C987}"/>
                  </a:ext>
                </a:extLst>
              </p:cNvPr>
              <p:cNvSpPr txBox="1"/>
              <p:nvPr/>
            </p:nvSpPr>
            <p:spPr>
              <a:xfrm>
                <a:off x="5307339" y="1856311"/>
                <a:ext cx="7770176" cy="292681"/>
              </a:xfrm>
              <a:prstGeom prst="rect">
                <a:avLst/>
              </a:prstGeom>
              <a:noFill/>
              <a:ln>
                <a:noFill/>
              </a:ln>
            </p:spPr>
            <p:txBody>
              <a:bodyPr wrap="square" rtlCol="0">
                <a:spAutoFit/>
              </a:bodyPr>
              <a:lstStyle/>
              <a:p>
                <a:pPr defTabSz="1028700">
                  <a:lnSpc>
                    <a:spcPct val="150000"/>
                  </a:lnSpc>
                  <a:defRPr/>
                </a:pPr>
                <a:r>
                  <a:rPr lang="en-AU" sz="2000" b="1" dirty="0">
                    <a:solidFill>
                      <a:prstClr val="black"/>
                    </a:solidFill>
                    <a:latin typeface="Public Sans" pitchFamily="2" charset="0"/>
                  </a:rPr>
                  <a:t>Reoffending or re-entering custody within one year, by recidivism outcome and DVEM participation </a:t>
                </a:r>
              </a:p>
            </p:txBody>
          </p:sp>
        </p:grpSp>
        <p:sp>
          <p:nvSpPr>
            <p:cNvPr id="23" name="TextBox 22">
              <a:extLst>
                <a:ext uri="{FF2B5EF4-FFF2-40B4-BE49-F238E27FC236}">
                  <a16:creationId xmlns:a16="http://schemas.microsoft.com/office/drawing/2014/main" id="{D7DBE799-4E76-0D3F-AB5C-AF83FD47ECB2}"/>
                </a:ext>
              </a:extLst>
            </p:cNvPr>
            <p:cNvSpPr txBox="1"/>
            <p:nvPr/>
          </p:nvSpPr>
          <p:spPr>
            <a:xfrm rot="5400000">
              <a:off x="5524215" y="2045305"/>
              <a:ext cx="330222" cy="1754149"/>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9.6%; 7.1pp**</a:t>
              </a:r>
              <a:endParaRPr lang="en-AU" sz="2000" b="1" spc="450" dirty="0">
                <a:latin typeface="Public Sans"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3D098AAD-39F4-AAEB-F9FB-A136D5DCAFA5}"/>
              </a:ext>
            </a:extLst>
          </p:cNvPr>
          <p:cNvSpPr txBox="1"/>
          <p:nvPr/>
        </p:nvSpPr>
        <p:spPr>
          <a:xfrm rot="5400000">
            <a:off x="11267674" y="4135087"/>
            <a:ext cx="492443" cy="2912500"/>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32.9%; 10.5pp***</a:t>
            </a:r>
            <a:endParaRPr lang="en-AU" sz="2000" b="1" spc="450" dirty="0">
              <a:latin typeface="Public Sans" pitchFamily="2" charset="0"/>
              <a:cs typeface="Arial" panose="020B0604020202020204" pitchFamily="34" charset="0"/>
            </a:endParaRPr>
          </a:p>
        </p:txBody>
      </p:sp>
      <p:sp>
        <p:nvSpPr>
          <p:cNvPr id="28" name="TextBox 27">
            <a:extLst>
              <a:ext uri="{FF2B5EF4-FFF2-40B4-BE49-F238E27FC236}">
                <a16:creationId xmlns:a16="http://schemas.microsoft.com/office/drawing/2014/main" id="{39CC467C-1C07-E2F7-2CBA-FC515E2FC062}"/>
              </a:ext>
            </a:extLst>
          </p:cNvPr>
          <p:cNvSpPr txBox="1"/>
          <p:nvPr/>
        </p:nvSpPr>
        <p:spPr>
          <a:xfrm rot="5400000">
            <a:off x="13628403" y="3645010"/>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19.4%; 8.7pp**</a:t>
            </a:r>
            <a:endParaRPr lang="en-AU" sz="2000" b="1" spc="450" dirty="0">
              <a:latin typeface="Public Sans" pitchFamily="2" charset="0"/>
              <a:cs typeface="Arial" panose="020B0604020202020204" pitchFamily="34" charset="0"/>
            </a:endParaRPr>
          </a:p>
        </p:txBody>
      </p:sp>
      <p:sp>
        <p:nvSpPr>
          <p:cNvPr id="29" name="TextBox 28">
            <a:extLst>
              <a:ext uri="{FF2B5EF4-FFF2-40B4-BE49-F238E27FC236}">
                <a16:creationId xmlns:a16="http://schemas.microsoft.com/office/drawing/2014/main" id="{56B450BA-3769-0376-FA0E-11EDEBF4BC89}"/>
              </a:ext>
            </a:extLst>
          </p:cNvPr>
          <p:cNvSpPr txBox="1"/>
          <p:nvPr/>
        </p:nvSpPr>
        <p:spPr>
          <a:xfrm rot="5400000">
            <a:off x="16131317" y="2769745"/>
            <a:ext cx="492443" cy="2518956"/>
          </a:xfrm>
          <a:prstGeom prst="rect">
            <a:avLst/>
          </a:prstGeom>
          <a:solidFill>
            <a:schemeClr val="bg1"/>
          </a:solidFill>
        </p:spPr>
        <p:txBody>
          <a:bodyPr vert="vert270" wrap="square" rtlCol="0">
            <a:spAutoFit/>
          </a:bodyPr>
          <a:lstStyle/>
          <a:p>
            <a:pPr algn="ctr"/>
            <a:r>
              <a:rPr lang="en-AU" sz="2000" b="0" i="0" dirty="0">
                <a:solidFill>
                  <a:srgbClr val="00B050"/>
                </a:solidFill>
                <a:effectLst/>
                <a:latin typeface="Public Sans" pitchFamily="2" charset="0"/>
              </a:rPr>
              <a:t>▼</a:t>
            </a:r>
            <a:r>
              <a:rPr lang="en-AU" sz="2000" b="0" i="0" dirty="0">
                <a:solidFill>
                  <a:srgbClr val="202124"/>
                </a:solidFill>
                <a:effectLst/>
                <a:latin typeface="Public Sans" pitchFamily="2" charset="0"/>
              </a:rPr>
              <a:t> </a:t>
            </a:r>
            <a:r>
              <a:rPr lang="en-AU" sz="2000" dirty="0">
                <a:latin typeface="Public Sans" pitchFamily="2" charset="0"/>
              </a:rPr>
              <a:t>11.4%; 6.9pp*</a:t>
            </a:r>
            <a:endParaRPr lang="en-AU" sz="2000" b="1" spc="450" dirty="0">
              <a:latin typeface="Public Sans" pitchFamily="2" charset="0"/>
              <a:cs typeface="Arial" panose="020B0604020202020204" pitchFamily="34" charset="0"/>
            </a:endParaRPr>
          </a:p>
        </p:txBody>
      </p:sp>
    </p:spTree>
    <p:extLst>
      <p:ext uri="{BB962C8B-B14F-4D97-AF65-F5344CB8AC3E}">
        <p14:creationId xmlns:p14="http://schemas.microsoft.com/office/powerpoint/2010/main" val="437690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1FE60CF-97DC-4F5A-A60A-78D8C539DDDC}"/>
              </a:ext>
            </a:extLst>
          </p:cNvPr>
          <p:cNvSpPr/>
          <p:nvPr/>
        </p:nvSpPr>
        <p:spPr>
          <a:xfrm>
            <a:off x="0" y="-2"/>
            <a:ext cx="18288000" cy="10287000"/>
          </a:xfrm>
          <a:prstGeom prst="rect">
            <a:avLst/>
          </a:prstGeom>
          <a:gradFill flip="none" rotWithShape="1">
            <a:gsLst>
              <a:gs pos="100000">
                <a:srgbClr val="1C1B3D"/>
              </a:gs>
              <a:gs pos="25000">
                <a:srgbClr val="453977"/>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ublic Sans" pitchFamily="2" charset="0"/>
              <a:cs typeface="Arial" panose="020B0604020202020204" pitchFamily="34" charset="0"/>
            </a:endParaRPr>
          </a:p>
        </p:txBody>
      </p:sp>
      <p:sp>
        <p:nvSpPr>
          <p:cNvPr id="3" name="Rectangle: Rounded Corners 2">
            <a:extLst>
              <a:ext uri="{FF2B5EF4-FFF2-40B4-BE49-F238E27FC236}">
                <a16:creationId xmlns:a16="http://schemas.microsoft.com/office/drawing/2014/main" id="{81F399DB-1E0D-6FF1-62CB-1130CCC5C4E4}"/>
              </a:ext>
            </a:extLst>
          </p:cNvPr>
          <p:cNvSpPr/>
          <p:nvPr/>
        </p:nvSpPr>
        <p:spPr>
          <a:xfrm>
            <a:off x="2285999" y="3167743"/>
            <a:ext cx="13716001" cy="8968017"/>
          </a:xfrm>
          <a:prstGeom prst="roundRect">
            <a:avLst>
              <a:gd name="adj" fmla="val 829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9" name="TextBox 98">
            <a:extLst>
              <a:ext uri="{FF2B5EF4-FFF2-40B4-BE49-F238E27FC236}">
                <a16:creationId xmlns:a16="http://schemas.microsoft.com/office/drawing/2014/main" id="{C2D6293D-F06D-4D3C-8A7A-223297C3AA00}"/>
              </a:ext>
            </a:extLst>
          </p:cNvPr>
          <p:cNvSpPr txBox="1"/>
          <p:nvPr/>
        </p:nvSpPr>
        <p:spPr>
          <a:xfrm>
            <a:off x="6162261" y="1840983"/>
            <a:ext cx="5963478" cy="592022"/>
          </a:xfrm>
          <a:prstGeom prst="rect">
            <a:avLst/>
          </a:prstGeom>
          <a:noFill/>
        </p:spPr>
        <p:txBody>
          <a:bodyPr wrap="square" rtlCol="0">
            <a:spAutoFit/>
          </a:bodyPr>
          <a:lstStyle/>
          <a:p>
            <a:pPr algn="ctr">
              <a:lnSpc>
                <a:spcPct val="110000"/>
              </a:lnSpc>
            </a:pPr>
            <a:r>
              <a:rPr lang="en-US" sz="3200" b="1" dirty="0">
                <a:solidFill>
                  <a:schemeClr val="bg1"/>
                </a:solidFill>
                <a:latin typeface="Public Sans" pitchFamily="2" charset="0"/>
                <a:ea typeface="Open Sans" panose="020B0606030504020204" pitchFamily="34" charset="0"/>
                <a:cs typeface="Arial" panose="020B0604020202020204" pitchFamily="34" charset="0"/>
              </a:rPr>
              <a:t>SUMMARY</a:t>
            </a:r>
          </a:p>
        </p:txBody>
      </p:sp>
      <p:cxnSp>
        <p:nvCxnSpPr>
          <p:cNvPr id="100" name="Straight Connector 99">
            <a:extLst>
              <a:ext uri="{FF2B5EF4-FFF2-40B4-BE49-F238E27FC236}">
                <a16:creationId xmlns:a16="http://schemas.microsoft.com/office/drawing/2014/main" id="{7FFA7A45-A148-47AF-AEB2-EBF0681A774C}"/>
              </a:ext>
            </a:extLst>
          </p:cNvPr>
          <p:cNvCxnSpPr>
            <a:cxnSpLocks/>
          </p:cNvCxnSpPr>
          <p:nvPr/>
        </p:nvCxnSpPr>
        <p:spPr>
          <a:xfrm>
            <a:off x="8666148" y="2736642"/>
            <a:ext cx="95570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C468622-3454-41F8-944D-CE32E097E8EE}"/>
              </a:ext>
            </a:extLst>
          </p:cNvPr>
          <p:cNvSpPr txBox="1"/>
          <p:nvPr/>
        </p:nvSpPr>
        <p:spPr>
          <a:xfrm>
            <a:off x="4497675" y="4074454"/>
            <a:ext cx="404266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DVEM is associated with reduced domestic violence</a:t>
            </a:r>
          </a:p>
        </p:txBody>
      </p:sp>
      <p:sp>
        <p:nvSpPr>
          <p:cNvPr id="58" name="TextBox 57">
            <a:extLst>
              <a:ext uri="{FF2B5EF4-FFF2-40B4-BE49-F238E27FC236}">
                <a16:creationId xmlns:a16="http://schemas.microsoft.com/office/drawing/2014/main" id="{7256A332-AE79-4368-AF64-53E6A4C9CADC}"/>
              </a:ext>
            </a:extLst>
          </p:cNvPr>
          <p:cNvSpPr txBox="1"/>
          <p:nvPr/>
        </p:nvSpPr>
        <p:spPr>
          <a:xfrm>
            <a:off x="4497675" y="4789025"/>
            <a:ext cx="4042661" cy="1221104"/>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Program participants have lower rates of reoffending, ADVO breaching, and return to custody.</a:t>
            </a:r>
          </a:p>
        </p:txBody>
      </p:sp>
      <p:sp>
        <p:nvSpPr>
          <p:cNvPr id="60" name="Oval 59">
            <a:extLst>
              <a:ext uri="{FF2B5EF4-FFF2-40B4-BE49-F238E27FC236}">
                <a16:creationId xmlns:a16="http://schemas.microsoft.com/office/drawing/2014/main" id="{AE34B88F-6183-411B-875D-B060E1BA0B2E}"/>
              </a:ext>
            </a:extLst>
          </p:cNvPr>
          <p:cNvSpPr/>
          <p:nvPr/>
        </p:nvSpPr>
        <p:spPr>
          <a:xfrm>
            <a:off x="2910698" y="4040802"/>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68" name="Oval 67">
            <a:extLst>
              <a:ext uri="{FF2B5EF4-FFF2-40B4-BE49-F238E27FC236}">
                <a16:creationId xmlns:a16="http://schemas.microsoft.com/office/drawing/2014/main" id="{D6138570-D29C-487A-959D-2870A2B72957}"/>
              </a:ext>
            </a:extLst>
          </p:cNvPr>
          <p:cNvSpPr/>
          <p:nvPr/>
        </p:nvSpPr>
        <p:spPr>
          <a:xfrm>
            <a:off x="2910698" y="6929857"/>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76" name="TextBox 75">
            <a:extLst>
              <a:ext uri="{FF2B5EF4-FFF2-40B4-BE49-F238E27FC236}">
                <a16:creationId xmlns:a16="http://schemas.microsoft.com/office/drawing/2014/main" id="{DB2C9A79-DEF2-4D5A-A21F-31A1BC399FC9}"/>
              </a:ext>
            </a:extLst>
          </p:cNvPr>
          <p:cNvSpPr txBox="1"/>
          <p:nvPr/>
        </p:nvSpPr>
        <p:spPr>
          <a:xfrm>
            <a:off x="4497675" y="6983217"/>
            <a:ext cx="431159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align with other research on electronic monitoring </a:t>
            </a:r>
          </a:p>
        </p:txBody>
      </p:sp>
      <p:sp>
        <p:nvSpPr>
          <p:cNvPr id="77" name="TextBox 76">
            <a:extLst>
              <a:ext uri="{FF2B5EF4-FFF2-40B4-BE49-F238E27FC236}">
                <a16:creationId xmlns:a16="http://schemas.microsoft.com/office/drawing/2014/main" id="{3027085B-0ABF-4C9A-BEE7-CC7B80B67380}"/>
              </a:ext>
            </a:extLst>
          </p:cNvPr>
          <p:cNvSpPr txBox="1"/>
          <p:nvPr/>
        </p:nvSpPr>
        <p:spPr>
          <a:xfrm>
            <a:off x="4495963" y="7676261"/>
            <a:ext cx="4334492" cy="2006383"/>
          </a:xfrm>
          <a:prstGeom prst="rect">
            <a:avLst/>
          </a:prstGeom>
          <a:noFill/>
        </p:spPr>
        <p:txBody>
          <a:bodyPr wrap="square" rtlCol="0">
            <a:spAutoFit/>
          </a:bodyPr>
          <a:lstStyle/>
          <a:p>
            <a:pPr>
              <a:lnSpc>
                <a:spcPct val="150000"/>
              </a:lnSpc>
            </a:pPr>
            <a:r>
              <a:rPr lang="en-US" sz="1700" b="1" dirty="0">
                <a:latin typeface="Public Sans" pitchFamily="2" charset="0"/>
                <a:ea typeface="Open Sans" panose="020B0606030504020204" pitchFamily="34" charset="0"/>
                <a:cs typeface="Arial" panose="020B0604020202020204" pitchFamily="34" charset="0"/>
              </a:rPr>
              <a:t>South Australia: </a:t>
            </a:r>
            <a:r>
              <a:rPr lang="en-US" sz="1700" dirty="0">
                <a:latin typeface="Public Sans" pitchFamily="2" charset="0"/>
                <a:ea typeface="Open Sans" panose="020B0606030504020204" pitchFamily="34" charset="0"/>
                <a:cs typeface="Arial" panose="020B0604020202020204" pitchFamily="34" charset="0"/>
              </a:rPr>
              <a:t>DV electronic monitoring reduced reoffending on bail. </a:t>
            </a:r>
          </a:p>
          <a:p>
            <a:pPr>
              <a:lnSpc>
                <a:spcPct val="150000"/>
              </a:lnSpc>
            </a:pPr>
            <a:r>
              <a:rPr lang="en-US" sz="1700" b="1" dirty="0">
                <a:latin typeface="Public Sans" pitchFamily="2" charset="0"/>
                <a:ea typeface="Open Sans" panose="020B0606030504020204" pitchFamily="34" charset="0"/>
                <a:cs typeface="Arial" panose="020B0604020202020204" pitchFamily="34" charset="0"/>
              </a:rPr>
              <a:t>New South Wales: </a:t>
            </a:r>
            <a:r>
              <a:rPr lang="en-US" sz="1700" dirty="0">
                <a:latin typeface="Public Sans" pitchFamily="2" charset="0"/>
                <a:ea typeface="Open Sans" panose="020B0606030504020204" pitchFamily="34" charset="0"/>
                <a:cs typeface="Arial" panose="020B0604020202020204" pitchFamily="34" charset="0"/>
              </a:rPr>
              <a:t>General electronic monitoring reduced reoffending compared to prison. </a:t>
            </a:r>
          </a:p>
        </p:txBody>
      </p:sp>
      <p:sp>
        <p:nvSpPr>
          <p:cNvPr id="82" name="TextBox 81">
            <a:extLst>
              <a:ext uri="{FF2B5EF4-FFF2-40B4-BE49-F238E27FC236}">
                <a16:creationId xmlns:a16="http://schemas.microsoft.com/office/drawing/2014/main" id="{1046AD89-C0A9-4545-B8A1-A2DEDCD21DF5}"/>
              </a:ext>
            </a:extLst>
          </p:cNvPr>
          <p:cNvSpPr txBox="1"/>
          <p:nvPr/>
        </p:nvSpPr>
        <p:spPr>
          <a:xfrm>
            <a:off x="10769568" y="4077066"/>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extend beyond the monitoring period</a:t>
            </a:r>
          </a:p>
        </p:txBody>
      </p:sp>
      <p:sp>
        <p:nvSpPr>
          <p:cNvPr id="83" name="TextBox 82">
            <a:extLst>
              <a:ext uri="{FF2B5EF4-FFF2-40B4-BE49-F238E27FC236}">
                <a16:creationId xmlns:a16="http://schemas.microsoft.com/office/drawing/2014/main" id="{3964CB52-FDEE-4997-858B-8ACAE7CE9B61}"/>
              </a:ext>
            </a:extLst>
          </p:cNvPr>
          <p:cNvSpPr txBox="1"/>
          <p:nvPr/>
        </p:nvSpPr>
        <p:spPr>
          <a:xfrm>
            <a:off x="10769568" y="4791637"/>
            <a:ext cx="4358050" cy="1221553"/>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Suggests program does not solely operate through deterrence and might have case management benefits.</a:t>
            </a:r>
          </a:p>
        </p:txBody>
      </p:sp>
      <p:sp>
        <p:nvSpPr>
          <p:cNvPr id="87" name="TextBox 86">
            <a:extLst>
              <a:ext uri="{FF2B5EF4-FFF2-40B4-BE49-F238E27FC236}">
                <a16:creationId xmlns:a16="http://schemas.microsoft.com/office/drawing/2014/main" id="{9053BA2A-037B-46DA-8434-F1F7FCD56A8F}"/>
              </a:ext>
            </a:extLst>
          </p:cNvPr>
          <p:cNvSpPr txBox="1"/>
          <p:nvPr/>
        </p:nvSpPr>
        <p:spPr>
          <a:xfrm>
            <a:off x="10769568" y="6985828"/>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Expansion of the program may be best for similar offenders</a:t>
            </a:r>
          </a:p>
        </p:txBody>
      </p:sp>
      <p:sp>
        <p:nvSpPr>
          <p:cNvPr id="88" name="TextBox 87">
            <a:extLst>
              <a:ext uri="{FF2B5EF4-FFF2-40B4-BE49-F238E27FC236}">
                <a16:creationId xmlns:a16="http://schemas.microsoft.com/office/drawing/2014/main" id="{D950456A-D094-4912-AB65-EAC16A22794A}"/>
              </a:ext>
            </a:extLst>
          </p:cNvPr>
          <p:cNvSpPr txBox="1"/>
          <p:nvPr/>
        </p:nvSpPr>
        <p:spPr>
          <a:xfrm>
            <a:off x="10769568" y="7676261"/>
            <a:ext cx="4607734" cy="1893788"/>
          </a:xfrm>
          <a:prstGeom prst="rect">
            <a:avLst/>
          </a:prstGeom>
          <a:noFill/>
        </p:spPr>
        <p:txBody>
          <a:bodyPr wrap="square" rtlCol="0">
            <a:spAutoFit/>
          </a:bodyPr>
          <a:lstStyle/>
          <a:p>
            <a:pPr>
              <a:lnSpc>
                <a:spcPct val="150000"/>
              </a:lnSpc>
            </a:pPr>
            <a:r>
              <a:rPr lang="en-US" sz="1600" dirty="0">
                <a:latin typeface="Public Sans" pitchFamily="2" charset="0"/>
                <a:ea typeface="Open Sans" panose="020B0606030504020204" pitchFamily="34" charset="0"/>
                <a:cs typeface="Arial" panose="020B0604020202020204" pitchFamily="34" charset="0"/>
              </a:rPr>
              <a:t>Scope exists to expand DVEM within current eligibility criteria. </a:t>
            </a:r>
            <a:br>
              <a:rPr lang="en-US" sz="1600" dirty="0">
                <a:latin typeface="Public Sans" pitchFamily="2" charset="0"/>
                <a:ea typeface="Open Sans" panose="020B0606030504020204" pitchFamily="34" charset="0"/>
                <a:cs typeface="Arial" panose="020B0604020202020204" pitchFamily="34" charset="0"/>
              </a:rPr>
            </a:br>
            <a:r>
              <a:rPr lang="en-US" sz="1600" dirty="0">
                <a:latin typeface="Public Sans" pitchFamily="2" charset="0"/>
                <a:ea typeface="Open Sans" panose="020B0606030504020204" pitchFamily="34" charset="0"/>
                <a:cs typeface="Arial" panose="020B0604020202020204" pitchFamily="34" charset="0"/>
              </a:rPr>
              <a:t>Electronic monitoring outside of parole supervision frameworks (e.g., on bail) may not be as effective. </a:t>
            </a:r>
          </a:p>
        </p:txBody>
      </p:sp>
      <p:sp>
        <p:nvSpPr>
          <p:cNvPr id="95" name="Oval 94">
            <a:extLst>
              <a:ext uri="{FF2B5EF4-FFF2-40B4-BE49-F238E27FC236}">
                <a16:creationId xmlns:a16="http://schemas.microsoft.com/office/drawing/2014/main" id="{6292EBF4-57F0-41D3-AF7D-0E70157B6003}"/>
              </a:ext>
            </a:extLst>
          </p:cNvPr>
          <p:cNvSpPr/>
          <p:nvPr/>
        </p:nvSpPr>
        <p:spPr>
          <a:xfrm>
            <a:off x="9182591" y="4043414"/>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93" name="Oval 92">
            <a:extLst>
              <a:ext uri="{FF2B5EF4-FFF2-40B4-BE49-F238E27FC236}">
                <a16:creationId xmlns:a16="http://schemas.microsoft.com/office/drawing/2014/main" id="{40470381-1BDC-4D10-8A23-04EA9CC9F719}"/>
              </a:ext>
            </a:extLst>
          </p:cNvPr>
          <p:cNvSpPr/>
          <p:nvPr/>
        </p:nvSpPr>
        <p:spPr>
          <a:xfrm>
            <a:off x="9182591" y="6932469"/>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pic>
        <p:nvPicPr>
          <p:cNvPr id="46" name="Picture 45"/>
          <p:cNvPicPr>
            <a:picLocks noChangeAspect="1"/>
          </p:cNvPicPr>
          <p:nvPr/>
        </p:nvPicPr>
        <p:blipFill>
          <a:blip r:embed="rId3"/>
          <a:stretch>
            <a:fillRect/>
          </a:stretch>
        </p:blipFill>
        <p:spPr>
          <a:xfrm>
            <a:off x="8206262" y="757202"/>
            <a:ext cx="1872051" cy="850932"/>
          </a:xfrm>
          <a:prstGeom prst="rect">
            <a:avLst/>
          </a:prstGeom>
        </p:spPr>
      </p:pic>
      <p:pic>
        <p:nvPicPr>
          <p:cNvPr id="8" name="Graphic 7" descr="Downward trend graph with solid fill">
            <a:extLst>
              <a:ext uri="{FF2B5EF4-FFF2-40B4-BE49-F238E27FC236}">
                <a16:creationId xmlns:a16="http://schemas.microsoft.com/office/drawing/2014/main" id="{CD875842-08BC-07D0-FA13-B3ED662FE9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0382" y="4263585"/>
            <a:ext cx="914400" cy="914400"/>
          </a:xfrm>
          <a:prstGeom prst="rect">
            <a:avLst/>
          </a:prstGeom>
        </p:spPr>
      </p:pic>
      <p:pic>
        <p:nvPicPr>
          <p:cNvPr id="11" name="Graphic 10" descr="Security camera with solid fill">
            <a:extLst>
              <a:ext uri="{FF2B5EF4-FFF2-40B4-BE49-F238E27FC236}">
                <a16:creationId xmlns:a16="http://schemas.microsoft.com/office/drawing/2014/main" id="{4205AB47-D489-8172-A1E0-ACE94FCE85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9568" y="4269719"/>
            <a:ext cx="914400" cy="914400"/>
          </a:xfrm>
          <a:prstGeom prst="rect">
            <a:avLst/>
          </a:prstGeom>
        </p:spPr>
      </p:pic>
      <p:pic>
        <p:nvPicPr>
          <p:cNvPr id="15" name="Graphic 14" descr="Books on shelf with solid fill">
            <a:extLst>
              <a:ext uri="{FF2B5EF4-FFF2-40B4-BE49-F238E27FC236}">
                <a16:creationId xmlns:a16="http://schemas.microsoft.com/office/drawing/2014/main" id="{D6495241-F29B-A31B-BE98-E195768949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0382" y="7172348"/>
            <a:ext cx="914400" cy="914400"/>
          </a:xfrm>
          <a:prstGeom prst="rect">
            <a:avLst/>
          </a:prstGeom>
        </p:spPr>
      </p:pic>
      <p:pic>
        <p:nvPicPr>
          <p:cNvPr id="18" name="Graphic 17" descr="Group of men with solid fill">
            <a:extLst>
              <a:ext uri="{FF2B5EF4-FFF2-40B4-BE49-F238E27FC236}">
                <a16:creationId xmlns:a16="http://schemas.microsoft.com/office/drawing/2014/main" id="{1E6BCBF8-E798-F113-C062-D8CAA8C659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33964" y="7172348"/>
            <a:ext cx="914400" cy="914400"/>
          </a:xfrm>
          <a:prstGeom prst="rect">
            <a:avLst/>
          </a:prstGeom>
        </p:spPr>
      </p:pic>
      <p:sp>
        <p:nvSpPr>
          <p:cNvPr id="2" name="Rectangle 1">
            <a:extLst>
              <a:ext uri="{FF2B5EF4-FFF2-40B4-BE49-F238E27FC236}">
                <a16:creationId xmlns:a16="http://schemas.microsoft.com/office/drawing/2014/main" id="{83F60939-5095-C6D1-4843-8BD62EBF4FC6}"/>
              </a:ext>
            </a:extLst>
          </p:cNvPr>
          <p:cNvSpPr/>
          <p:nvPr/>
        </p:nvSpPr>
        <p:spPr>
          <a:xfrm>
            <a:off x="8897270" y="3685567"/>
            <a:ext cx="6397603" cy="617485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ACC9A42-333E-CA66-1583-B4A7A1D73AC2}"/>
              </a:ext>
            </a:extLst>
          </p:cNvPr>
          <p:cNvSpPr/>
          <p:nvPr/>
        </p:nvSpPr>
        <p:spPr>
          <a:xfrm>
            <a:off x="2620687" y="6744866"/>
            <a:ext cx="6397603" cy="311033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42350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1FE60CF-97DC-4F5A-A60A-78D8C539DDDC}"/>
              </a:ext>
            </a:extLst>
          </p:cNvPr>
          <p:cNvSpPr/>
          <p:nvPr/>
        </p:nvSpPr>
        <p:spPr>
          <a:xfrm>
            <a:off x="0" y="-2"/>
            <a:ext cx="18288000" cy="10287000"/>
          </a:xfrm>
          <a:prstGeom prst="rect">
            <a:avLst/>
          </a:prstGeom>
          <a:gradFill flip="none" rotWithShape="1">
            <a:gsLst>
              <a:gs pos="100000">
                <a:srgbClr val="1C1B3D"/>
              </a:gs>
              <a:gs pos="25000">
                <a:srgbClr val="453977"/>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ublic Sans" pitchFamily="2" charset="0"/>
              <a:cs typeface="Arial" panose="020B0604020202020204" pitchFamily="34" charset="0"/>
            </a:endParaRPr>
          </a:p>
        </p:txBody>
      </p:sp>
      <p:sp>
        <p:nvSpPr>
          <p:cNvPr id="3" name="Rectangle: Rounded Corners 2">
            <a:extLst>
              <a:ext uri="{FF2B5EF4-FFF2-40B4-BE49-F238E27FC236}">
                <a16:creationId xmlns:a16="http://schemas.microsoft.com/office/drawing/2014/main" id="{81F399DB-1E0D-6FF1-62CB-1130CCC5C4E4}"/>
              </a:ext>
            </a:extLst>
          </p:cNvPr>
          <p:cNvSpPr/>
          <p:nvPr/>
        </p:nvSpPr>
        <p:spPr>
          <a:xfrm>
            <a:off x="2285999" y="3167743"/>
            <a:ext cx="13716001" cy="8968017"/>
          </a:xfrm>
          <a:prstGeom prst="roundRect">
            <a:avLst>
              <a:gd name="adj" fmla="val 829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9" name="TextBox 98">
            <a:extLst>
              <a:ext uri="{FF2B5EF4-FFF2-40B4-BE49-F238E27FC236}">
                <a16:creationId xmlns:a16="http://schemas.microsoft.com/office/drawing/2014/main" id="{C2D6293D-F06D-4D3C-8A7A-223297C3AA00}"/>
              </a:ext>
            </a:extLst>
          </p:cNvPr>
          <p:cNvSpPr txBox="1"/>
          <p:nvPr/>
        </p:nvSpPr>
        <p:spPr>
          <a:xfrm>
            <a:off x="6162261" y="1840983"/>
            <a:ext cx="5963478" cy="592022"/>
          </a:xfrm>
          <a:prstGeom prst="rect">
            <a:avLst/>
          </a:prstGeom>
          <a:noFill/>
        </p:spPr>
        <p:txBody>
          <a:bodyPr wrap="square" rtlCol="0">
            <a:spAutoFit/>
          </a:bodyPr>
          <a:lstStyle/>
          <a:p>
            <a:pPr algn="ctr">
              <a:lnSpc>
                <a:spcPct val="110000"/>
              </a:lnSpc>
            </a:pPr>
            <a:r>
              <a:rPr lang="en-US" sz="3200" b="1" dirty="0">
                <a:solidFill>
                  <a:schemeClr val="bg1"/>
                </a:solidFill>
                <a:latin typeface="Public Sans" pitchFamily="2" charset="0"/>
                <a:ea typeface="Open Sans" panose="020B0606030504020204" pitchFamily="34" charset="0"/>
                <a:cs typeface="Arial" panose="020B0604020202020204" pitchFamily="34" charset="0"/>
              </a:rPr>
              <a:t>SUMMARY</a:t>
            </a:r>
          </a:p>
        </p:txBody>
      </p:sp>
      <p:cxnSp>
        <p:nvCxnSpPr>
          <p:cNvPr id="100" name="Straight Connector 99">
            <a:extLst>
              <a:ext uri="{FF2B5EF4-FFF2-40B4-BE49-F238E27FC236}">
                <a16:creationId xmlns:a16="http://schemas.microsoft.com/office/drawing/2014/main" id="{7FFA7A45-A148-47AF-AEB2-EBF0681A774C}"/>
              </a:ext>
            </a:extLst>
          </p:cNvPr>
          <p:cNvCxnSpPr>
            <a:cxnSpLocks/>
          </p:cNvCxnSpPr>
          <p:nvPr/>
        </p:nvCxnSpPr>
        <p:spPr>
          <a:xfrm>
            <a:off x="8666148" y="2736642"/>
            <a:ext cx="95570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C468622-3454-41F8-944D-CE32E097E8EE}"/>
              </a:ext>
            </a:extLst>
          </p:cNvPr>
          <p:cNvSpPr txBox="1"/>
          <p:nvPr/>
        </p:nvSpPr>
        <p:spPr>
          <a:xfrm>
            <a:off x="4497675" y="4074454"/>
            <a:ext cx="404266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DVEM is associated with reduced domestic violence</a:t>
            </a:r>
          </a:p>
        </p:txBody>
      </p:sp>
      <p:sp>
        <p:nvSpPr>
          <p:cNvPr id="58" name="TextBox 57">
            <a:extLst>
              <a:ext uri="{FF2B5EF4-FFF2-40B4-BE49-F238E27FC236}">
                <a16:creationId xmlns:a16="http://schemas.microsoft.com/office/drawing/2014/main" id="{7256A332-AE79-4368-AF64-53E6A4C9CADC}"/>
              </a:ext>
            </a:extLst>
          </p:cNvPr>
          <p:cNvSpPr txBox="1"/>
          <p:nvPr/>
        </p:nvSpPr>
        <p:spPr>
          <a:xfrm>
            <a:off x="4497675" y="4789025"/>
            <a:ext cx="4042661" cy="1221104"/>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Program participants have lower rates of reoffending, ADVO breaching, and return to custody.</a:t>
            </a:r>
          </a:p>
        </p:txBody>
      </p:sp>
      <p:sp>
        <p:nvSpPr>
          <p:cNvPr id="60" name="Oval 59">
            <a:extLst>
              <a:ext uri="{FF2B5EF4-FFF2-40B4-BE49-F238E27FC236}">
                <a16:creationId xmlns:a16="http://schemas.microsoft.com/office/drawing/2014/main" id="{AE34B88F-6183-411B-875D-B060E1BA0B2E}"/>
              </a:ext>
            </a:extLst>
          </p:cNvPr>
          <p:cNvSpPr/>
          <p:nvPr/>
        </p:nvSpPr>
        <p:spPr>
          <a:xfrm>
            <a:off x="2910698" y="4040802"/>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68" name="Oval 67">
            <a:extLst>
              <a:ext uri="{FF2B5EF4-FFF2-40B4-BE49-F238E27FC236}">
                <a16:creationId xmlns:a16="http://schemas.microsoft.com/office/drawing/2014/main" id="{D6138570-D29C-487A-959D-2870A2B72957}"/>
              </a:ext>
            </a:extLst>
          </p:cNvPr>
          <p:cNvSpPr/>
          <p:nvPr/>
        </p:nvSpPr>
        <p:spPr>
          <a:xfrm>
            <a:off x="2910698" y="6929857"/>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76" name="TextBox 75">
            <a:extLst>
              <a:ext uri="{FF2B5EF4-FFF2-40B4-BE49-F238E27FC236}">
                <a16:creationId xmlns:a16="http://schemas.microsoft.com/office/drawing/2014/main" id="{DB2C9A79-DEF2-4D5A-A21F-31A1BC399FC9}"/>
              </a:ext>
            </a:extLst>
          </p:cNvPr>
          <p:cNvSpPr txBox="1"/>
          <p:nvPr/>
        </p:nvSpPr>
        <p:spPr>
          <a:xfrm>
            <a:off x="4497675" y="6983217"/>
            <a:ext cx="431159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align with other research on electronic monitoring </a:t>
            </a:r>
          </a:p>
        </p:txBody>
      </p:sp>
      <p:sp>
        <p:nvSpPr>
          <p:cNvPr id="77" name="TextBox 76">
            <a:extLst>
              <a:ext uri="{FF2B5EF4-FFF2-40B4-BE49-F238E27FC236}">
                <a16:creationId xmlns:a16="http://schemas.microsoft.com/office/drawing/2014/main" id="{3027085B-0ABF-4C9A-BEE7-CC7B80B67380}"/>
              </a:ext>
            </a:extLst>
          </p:cNvPr>
          <p:cNvSpPr txBox="1"/>
          <p:nvPr/>
        </p:nvSpPr>
        <p:spPr>
          <a:xfrm>
            <a:off x="4495963" y="7676261"/>
            <a:ext cx="4334492" cy="2006383"/>
          </a:xfrm>
          <a:prstGeom prst="rect">
            <a:avLst/>
          </a:prstGeom>
          <a:noFill/>
        </p:spPr>
        <p:txBody>
          <a:bodyPr wrap="square" rtlCol="0">
            <a:spAutoFit/>
          </a:bodyPr>
          <a:lstStyle/>
          <a:p>
            <a:pPr>
              <a:lnSpc>
                <a:spcPct val="150000"/>
              </a:lnSpc>
            </a:pPr>
            <a:r>
              <a:rPr lang="en-US" sz="1700" b="1" dirty="0">
                <a:latin typeface="Public Sans" pitchFamily="2" charset="0"/>
                <a:ea typeface="Open Sans" panose="020B0606030504020204" pitchFamily="34" charset="0"/>
                <a:cs typeface="Arial" panose="020B0604020202020204" pitchFamily="34" charset="0"/>
              </a:rPr>
              <a:t>South Australia: </a:t>
            </a:r>
            <a:r>
              <a:rPr lang="en-US" sz="1700" dirty="0">
                <a:latin typeface="Public Sans" pitchFamily="2" charset="0"/>
                <a:ea typeface="Open Sans" panose="020B0606030504020204" pitchFamily="34" charset="0"/>
                <a:cs typeface="Arial" panose="020B0604020202020204" pitchFamily="34" charset="0"/>
              </a:rPr>
              <a:t>DV electronic monitoring reduced reoffending on bail. </a:t>
            </a:r>
          </a:p>
          <a:p>
            <a:pPr>
              <a:lnSpc>
                <a:spcPct val="150000"/>
              </a:lnSpc>
            </a:pPr>
            <a:r>
              <a:rPr lang="en-US" sz="1700" b="1" dirty="0">
                <a:latin typeface="Public Sans" pitchFamily="2" charset="0"/>
                <a:ea typeface="Open Sans" panose="020B0606030504020204" pitchFamily="34" charset="0"/>
                <a:cs typeface="Arial" panose="020B0604020202020204" pitchFamily="34" charset="0"/>
              </a:rPr>
              <a:t>New South Wales: </a:t>
            </a:r>
            <a:r>
              <a:rPr lang="en-US" sz="1700" dirty="0">
                <a:latin typeface="Public Sans" pitchFamily="2" charset="0"/>
                <a:ea typeface="Open Sans" panose="020B0606030504020204" pitchFamily="34" charset="0"/>
                <a:cs typeface="Arial" panose="020B0604020202020204" pitchFamily="34" charset="0"/>
              </a:rPr>
              <a:t>General electronic monitoring reduced reoffending compared to prison. </a:t>
            </a:r>
          </a:p>
        </p:txBody>
      </p:sp>
      <p:sp>
        <p:nvSpPr>
          <p:cNvPr id="82" name="TextBox 81">
            <a:extLst>
              <a:ext uri="{FF2B5EF4-FFF2-40B4-BE49-F238E27FC236}">
                <a16:creationId xmlns:a16="http://schemas.microsoft.com/office/drawing/2014/main" id="{1046AD89-C0A9-4545-B8A1-A2DEDCD21DF5}"/>
              </a:ext>
            </a:extLst>
          </p:cNvPr>
          <p:cNvSpPr txBox="1"/>
          <p:nvPr/>
        </p:nvSpPr>
        <p:spPr>
          <a:xfrm>
            <a:off x="10769568" y="4077066"/>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extend beyond the monitoring period</a:t>
            </a:r>
          </a:p>
        </p:txBody>
      </p:sp>
      <p:sp>
        <p:nvSpPr>
          <p:cNvPr id="83" name="TextBox 82">
            <a:extLst>
              <a:ext uri="{FF2B5EF4-FFF2-40B4-BE49-F238E27FC236}">
                <a16:creationId xmlns:a16="http://schemas.microsoft.com/office/drawing/2014/main" id="{3964CB52-FDEE-4997-858B-8ACAE7CE9B61}"/>
              </a:ext>
            </a:extLst>
          </p:cNvPr>
          <p:cNvSpPr txBox="1"/>
          <p:nvPr/>
        </p:nvSpPr>
        <p:spPr>
          <a:xfrm>
            <a:off x="10769568" y="4791637"/>
            <a:ext cx="4358050" cy="1221553"/>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Suggests program does not solely operate through deterrence and might have case management benefits.</a:t>
            </a:r>
          </a:p>
        </p:txBody>
      </p:sp>
      <p:sp>
        <p:nvSpPr>
          <p:cNvPr id="87" name="TextBox 86">
            <a:extLst>
              <a:ext uri="{FF2B5EF4-FFF2-40B4-BE49-F238E27FC236}">
                <a16:creationId xmlns:a16="http://schemas.microsoft.com/office/drawing/2014/main" id="{9053BA2A-037B-46DA-8434-F1F7FCD56A8F}"/>
              </a:ext>
            </a:extLst>
          </p:cNvPr>
          <p:cNvSpPr txBox="1"/>
          <p:nvPr/>
        </p:nvSpPr>
        <p:spPr>
          <a:xfrm>
            <a:off x="10769568" y="6985828"/>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Expansion of the program may be best for similar offenders</a:t>
            </a:r>
          </a:p>
        </p:txBody>
      </p:sp>
      <p:sp>
        <p:nvSpPr>
          <p:cNvPr id="88" name="TextBox 87">
            <a:extLst>
              <a:ext uri="{FF2B5EF4-FFF2-40B4-BE49-F238E27FC236}">
                <a16:creationId xmlns:a16="http://schemas.microsoft.com/office/drawing/2014/main" id="{D950456A-D094-4912-AB65-EAC16A22794A}"/>
              </a:ext>
            </a:extLst>
          </p:cNvPr>
          <p:cNvSpPr txBox="1"/>
          <p:nvPr/>
        </p:nvSpPr>
        <p:spPr>
          <a:xfrm>
            <a:off x="10769568" y="7676261"/>
            <a:ext cx="4607734" cy="1893788"/>
          </a:xfrm>
          <a:prstGeom prst="rect">
            <a:avLst/>
          </a:prstGeom>
          <a:noFill/>
        </p:spPr>
        <p:txBody>
          <a:bodyPr wrap="square" rtlCol="0">
            <a:spAutoFit/>
          </a:bodyPr>
          <a:lstStyle/>
          <a:p>
            <a:pPr>
              <a:lnSpc>
                <a:spcPct val="150000"/>
              </a:lnSpc>
            </a:pPr>
            <a:r>
              <a:rPr lang="en-US" sz="1600" dirty="0">
                <a:latin typeface="Public Sans" pitchFamily="2" charset="0"/>
                <a:ea typeface="Open Sans" panose="020B0606030504020204" pitchFamily="34" charset="0"/>
                <a:cs typeface="Arial" panose="020B0604020202020204" pitchFamily="34" charset="0"/>
              </a:rPr>
              <a:t>Scope exists to expand DVEM within current eligibility criteria. </a:t>
            </a:r>
            <a:br>
              <a:rPr lang="en-US" sz="1600" dirty="0">
                <a:latin typeface="Public Sans" pitchFamily="2" charset="0"/>
                <a:ea typeface="Open Sans" panose="020B0606030504020204" pitchFamily="34" charset="0"/>
                <a:cs typeface="Arial" panose="020B0604020202020204" pitchFamily="34" charset="0"/>
              </a:rPr>
            </a:br>
            <a:r>
              <a:rPr lang="en-US" sz="1600" dirty="0">
                <a:latin typeface="Public Sans" pitchFamily="2" charset="0"/>
                <a:ea typeface="Open Sans" panose="020B0606030504020204" pitchFamily="34" charset="0"/>
                <a:cs typeface="Arial" panose="020B0604020202020204" pitchFamily="34" charset="0"/>
              </a:rPr>
              <a:t>Electronic monitoring outside of parole supervision frameworks (e.g., on bail) may not be as effective. </a:t>
            </a:r>
          </a:p>
        </p:txBody>
      </p:sp>
      <p:sp>
        <p:nvSpPr>
          <p:cNvPr id="95" name="Oval 94">
            <a:extLst>
              <a:ext uri="{FF2B5EF4-FFF2-40B4-BE49-F238E27FC236}">
                <a16:creationId xmlns:a16="http://schemas.microsoft.com/office/drawing/2014/main" id="{6292EBF4-57F0-41D3-AF7D-0E70157B6003}"/>
              </a:ext>
            </a:extLst>
          </p:cNvPr>
          <p:cNvSpPr/>
          <p:nvPr/>
        </p:nvSpPr>
        <p:spPr>
          <a:xfrm>
            <a:off x="9182591" y="4043414"/>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93" name="Oval 92">
            <a:extLst>
              <a:ext uri="{FF2B5EF4-FFF2-40B4-BE49-F238E27FC236}">
                <a16:creationId xmlns:a16="http://schemas.microsoft.com/office/drawing/2014/main" id="{40470381-1BDC-4D10-8A23-04EA9CC9F719}"/>
              </a:ext>
            </a:extLst>
          </p:cNvPr>
          <p:cNvSpPr/>
          <p:nvPr/>
        </p:nvSpPr>
        <p:spPr>
          <a:xfrm>
            <a:off x="9182591" y="6932469"/>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pic>
        <p:nvPicPr>
          <p:cNvPr id="46" name="Picture 45"/>
          <p:cNvPicPr>
            <a:picLocks noChangeAspect="1"/>
          </p:cNvPicPr>
          <p:nvPr/>
        </p:nvPicPr>
        <p:blipFill>
          <a:blip r:embed="rId3"/>
          <a:stretch>
            <a:fillRect/>
          </a:stretch>
        </p:blipFill>
        <p:spPr>
          <a:xfrm>
            <a:off x="8206262" y="757202"/>
            <a:ext cx="1872051" cy="850932"/>
          </a:xfrm>
          <a:prstGeom prst="rect">
            <a:avLst/>
          </a:prstGeom>
        </p:spPr>
      </p:pic>
      <p:pic>
        <p:nvPicPr>
          <p:cNvPr id="8" name="Graphic 7" descr="Downward trend graph with solid fill">
            <a:extLst>
              <a:ext uri="{FF2B5EF4-FFF2-40B4-BE49-F238E27FC236}">
                <a16:creationId xmlns:a16="http://schemas.microsoft.com/office/drawing/2014/main" id="{CD875842-08BC-07D0-FA13-B3ED662FE9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0382" y="4263585"/>
            <a:ext cx="914400" cy="914400"/>
          </a:xfrm>
          <a:prstGeom prst="rect">
            <a:avLst/>
          </a:prstGeom>
        </p:spPr>
      </p:pic>
      <p:pic>
        <p:nvPicPr>
          <p:cNvPr id="11" name="Graphic 10" descr="Security camera with solid fill">
            <a:extLst>
              <a:ext uri="{FF2B5EF4-FFF2-40B4-BE49-F238E27FC236}">
                <a16:creationId xmlns:a16="http://schemas.microsoft.com/office/drawing/2014/main" id="{4205AB47-D489-8172-A1E0-ACE94FCE85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9568" y="4269719"/>
            <a:ext cx="914400" cy="914400"/>
          </a:xfrm>
          <a:prstGeom prst="rect">
            <a:avLst/>
          </a:prstGeom>
        </p:spPr>
      </p:pic>
      <p:pic>
        <p:nvPicPr>
          <p:cNvPr id="15" name="Graphic 14" descr="Books on shelf with solid fill">
            <a:extLst>
              <a:ext uri="{FF2B5EF4-FFF2-40B4-BE49-F238E27FC236}">
                <a16:creationId xmlns:a16="http://schemas.microsoft.com/office/drawing/2014/main" id="{D6495241-F29B-A31B-BE98-E195768949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0382" y="7172348"/>
            <a:ext cx="914400" cy="914400"/>
          </a:xfrm>
          <a:prstGeom prst="rect">
            <a:avLst/>
          </a:prstGeom>
        </p:spPr>
      </p:pic>
      <p:pic>
        <p:nvPicPr>
          <p:cNvPr id="18" name="Graphic 17" descr="Group of men with solid fill">
            <a:extLst>
              <a:ext uri="{FF2B5EF4-FFF2-40B4-BE49-F238E27FC236}">
                <a16:creationId xmlns:a16="http://schemas.microsoft.com/office/drawing/2014/main" id="{1E6BCBF8-E798-F113-C062-D8CAA8C659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33964" y="7172348"/>
            <a:ext cx="914400" cy="914400"/>
          </a:xfrm>
          <a:prstGeom prst="rect">
            <a:avLst/>
          </a:prstGeom>
        </p:spPr>
      </p:pic>
      <p:sp>
        <p:nvSpPr>
          <p:cNvPr id="2" name="Rectangle 1">
            <a:extLst>
              <a:ext uri="{FF2B5EF4-FFF2-40B4-BE49-F238E27FC236}">
                <a16:creationId xmlns:a16="http://schemas.microsoft.com/office/drawing/2014/main" id="{83F60939-5095-C6D1-4843-8BD62EBF4FC6}"/>
              </a:ext>
            </a:extLst>
          </p:cNvPr>
          <p:cNvSpPr/>
          <p:nvPr/>
        </p:nvSpPr>
        <p:spPr>
          <a:xfrm>
            <a:off x="9050248" y="6444290"/>
            <a:ext cx="6397603" cy="353699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C6EE0F0-A6F4-CF51-E2DA-01FA10BEDF6C}"/>
              </a:ext>
            </a:extLst>
          </p:cNvPr>
          <p:cNvSpPr/>
          <p:nvPr/>
        </p:nvSpPr>
        <p:spPr>
          <a:xfrm>
            <a:off x="2620687" y="6744866"/>
            <a:ext cx="6397603" cy="311033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06032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1FE60CF-97DC-4F5A-A60A-78D8C539DDDC}"/>
              </a:ext>
            </a:extLst>
          </p:cNvPr>
          <p:cNvSpPr/>
          <p:nvPr/>
        </p:nvSpPr>
        <p:spPr>
          <a:xfrm>
            <a:off x="0" y="-2"/>
            <a:ext cx="18288000" cy="10287000"/>
          </a:xfrm>
          <a:prstGeom prst="rect">
            <a:avLst/>
          </a:prstGeom>
          <a:gradFill flip="none" rotWithShape="1">
            <a:gsLst>
              <a:gs pos="100000">
                <a:srgbClr val="1C1B3D"/>
              </a:gs>
              <a:gs pos="25000">
                <a:srgbClr val="453977"/>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ublic Sans" pitchFamily="2" charset="0"/>
              <a:cs typeface="Arial" panose="020B0604020202020204" pitchFamily="34" charset="0"/>
            </a:endParaRPr>
          </a:p>
        </p:txBody>
      </p:sp>
      <p:sp>
        <p:nvSpPr>
          <p:cNvPr id="3" name="Rectangle: Rounded Corners 2">
            <a:extLst>
              <a:ext uri="{FF2B5EF4-FFF2-40B4-BE49-F238E27FC236}">
                <a16:creationId xmlns:a16="http://schemas.microsoft.com/office/drawing/2014/main" id="{81F399DB-1E0D-6FF1-62CB-1130CCC5C4E4}"/>
              </a:ext>
            </a:extLst>
          </p:cNvPr>
          <p:cNvSpPr/>
          <p:nvPr/>
        </p:nvSpPr>
        <p:spPr>
          <a:xfrm>
            <a:off x="2285999" y="3167743"/>
            <a:ext cx="13716001" cy="8968017"/>
          </a:xfrm>
          <a:prstGeom prst="roundRect">
            <a:avLst>
              <a:gd name="adj" fmla="val 829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99" name="TextBox 98">
            <a:extLst>
              <a:ext uri="{FF2B5EF4-FFF2-40B4-BE49-F238E27FC236}">
                <a16:creationId xmlns:a16="http://schemas.microsoft.com/office/drawing/2014/main" id="{C2D6293D-F06D-4D3C-8A7A-223297C3AA00}"/>
              </a:ext>
            </a:extLst>
          </p:cNvPr>
          <p:cNvSpPr txBox="1"/>
          <p:nvPr/>
        </p:nvSpPr>
        <p:spPr>
          <a:xfrm>
            <a:off x="6162261" y="1840983"/>
            <a:ext cx="5963478" cy="592022"/>
          </a:xfrm>
          <a:prstGeom prst="rect">
            <a:avLst/>
          </a:prstGeom>
          <a:noFill/>
        </p:spPr>
        <p:txBody>
          <a:bodyPr wrap="square" rtlCol="0">
            <a:spAutoFit/>
          </a:bodyPr>
          <a:lstStyle/>
          <a:p>
            <a:pPr algn="ctr">
              <a:lnSpc>
                <a:spcPct val="110000"/>
              </a:lnSpc>
            </a:pPr>
            <a:r>
              <a:rPr lang="en-US" sz="3200" b="1" dirty="0">
                <a:solidFill>
                  <a:schemeClr val="bg1"/>
                </a:solidFill>
                <a:latin typeface="Public Sans" pitchFamily="2" charset="0"/>
                <a:ea typeface="Open Sans" panose="020B0606030504020204" pitchFamily="34" charset="0"/>
                <a:cs typeface="Arial" panose="020B0604020202020204" pitchFamily="34" charset="0"/>
              </a:rPr>
              <a:t>SUMMARY</a:t>
            </a:r>
          </a:p>
        </p:txBody>
      </p:sp>
      <p:cxnSp>
        <p:nvCxnSpPr>
          <p:cNvPr id="100" name="Straight Connector 99">
            <a:extLst>
              <a:ext uri="{FF2B5EF4-FFF2-40B4-BE49-F238E27FC236}">
                <a16:creationId xmlns:a16="http://schemas.microsoft.com/office/drawing/2014/main" id="{7FFA7A45-A148-47AF-AEB2-EBF0681A774C}"/>
              </a:ext>
            </a:extLst>
          </p:cNvPr>
          <p:cNvCxnSpPr>
            <a:cxnSpLocks/>
          </p:cNvCxnSpPr>
          <p:nvPr/>
        </p:nvCxnSpPr>
        <p:spPr>
          <a:xfrm>
            <a:off x="8666148" y="2736642"/>
            <a:ext cx="95570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C468622-3454-41F8-944D-CE32E097E8EE}"/>
              </a:ext>
            </a:extLst>
          </p:cNvPr>
          <p:cNvSpPr txBox="1"/>
          <p:nvPr/>
        </p:nvSpPr>
        <p:spPr>
          <a:xfrm>
            <a:off x="4497675" y="4074454"/>
            <a:ext cx="404266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DVEM is associated with reduced domestic violence</a:t>
            </a:r>
          </a:p>
        </p:txBody>
      </p:sp>
      <p:sp>
        <p:nvSpPr>
          <p:cNvPr id="58" name="TextBox 57">
            <a:extLst>
              <a:ext uri="{FF2B5EF4-FFF2-40B4-BE49-F238E27FC236}">
                <a16:creationId xmlns:a16="http://schemas.microsoft.com/office/drawing/2014/main" id="{7256A332-AE79-4368-AF64-53E6A4C9CADC}"/>
              </a:ext>
            </a:extLst>
          </p:cNvPr>
          <p:cNvSpPr txBox="1"/>
          <p:nvPr/>
        </p:nvSpPr>
        <p:spPr>
          <a:xfrm>
            <a:off x="4497675" y="4789025"/>
            <a:ext cx="4042661" cy="1221104"/>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Program participants have lower rates of reoffending, ADVO breaching, and return to custody.</a:t>
            </a:r>
          </a:p>
        </p:txBody>
      </p:sp>
      <p:sp>
        <p:nvSpPr>
          <p:cNvPr id="60" name="Oval 59">
            <a:extLst>
              <a:ext uri="{FF2B5EF4-FFF2-40B4-BE49-F238E27FC236}">
                <a16:creationId xmlns:a16="http://schemas.microsoft.com/office/drawing/2014/main" id="{AE34B88F-6183-411B-875D-B060E1BA0B2E}"/>
              </a:ext>
            </a:extLst>
          </p:cNvPr>
          <p:cNvSpPr/>
          <p:nvPr/>
        </p:nvSpPr>
        <p:spPr>
          <a:xfrm>
            <a:off x="2910698" y="4040802"/>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68" name="Oval 67">
            <a:extLst>
              <a:ext uri="{FF2B5EF4-FFF2-40B4-BE49-F238E27FC236}">
                <a16:creationId xmlns:a16="http://schemas.microsoft.com/office/drawing/2014/main" id="{D6138570-D29C-487A-959D-2870A2B72957}"/>
              </a:ext>
            </a:extLst>
          </p:cNvPr>
          <p:cNvSpPr/>
          <p:nvPr/>
        </p:nvSpPr>
        <p:spPr>
          <a:xfrm>
            <a:off x="2910698" y="6929857"/>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76" name="TextBox 75">
            <a:extLst>
              <a:ext uri="{FF2B5EF4-FFF2-40B4-BE49-F238E27FC236}">
                <a16:creationId xmlns:a16="http://schemas.microsoft.com/office/drawing/2014/main" id="{DB2C9A79-DEF2-4D5A-A21F-31A1BC399FC9}"/>
              </a:ext>
            </a:extLst>
          </p:cNvPr>
          <p:cNvSpPr txBox="1"/>
          <p:nvPr/>
        </p:nvSpPr>
        <p:spPr>
          <a:xfrm>
            <a:off x="4497675" y="6983217"/>
            <a:ext cx="431159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align with other research on electronic monitoring </a:t>
            </a:r>
          </a:p>
        </p:txBody>
      </p:sp>
      <p:sp>
        <p:nvSpPr>
          <p:cNvPr id="77" name="TextBox 76">
            <a:extLst>
              <a:ext uri="{FF2B5EF4-FFF2-40B4-BE49-F238E27FC236}">
                <a16:creationId xmlns:a16="http://schemas.microsoft.com/office/drawing/2014/main" id="{3027085B-0ABF-4C9A-BEE7-CC7B80B67380}"/>
              </a:ext>
            </a:extLst>
          </p:cNvPr>
          <p:cNvSpPr txBox="1"/>
          <p:nvPr/>
        </p:nvSpPr>
        <p:spPr>
          <a:xfrm>
            <a:off x="4495963" y="7676261"/>
            <a:ext cx="4334492" cy="2006383"/>
          </a:xfrm>
          <a:prstGeom prst="rect">
            <a:avLst/>
          </a:prstGeom>
          <a:noFill/>
        </p:spPr>
        <p:txBody>
          <a:bodyPr wrap="square" rtlCol="0">
            <a:spAutoFit/>
          </a:bodyPr>
          <a:lstStyle/>
          <a:p>
            <a:pPr>
              <a:lnSpc>
                <a:spcPct val="150000"/>
              </a:lnSpc>
            </a:pPr>
            <a:r>
              <a:rPr lang="en-US" sz="1700" b="1" dirty="0">
                <a:latin typeface="Public Sans" pitchFamily="2" charset="0"/>
                <a:ea typeface="Open Sans" panose="020B0606030504020204" pitchFamily="34" charset="0"/>
                <a:cs typeface="Arial" panose="020B0604020202020204" pitchFamily="34" charset="0"/>
              </a:rPr>
              <a:t>South Australia: </a:t>
            </a:r>
            <a:r>
              <a:rPr lang="en-US" sz="1700" dirty="0">
                <a:latin typeface="Public Sans" pitchFamily="2" charset="0"/>
                <a:ea typeface="Open Sans" panose="020B0606030504020204" pitchFamily="34" charset="0"/>
                <a:cs typeface="Arial" panose="020B0604020202020204" pitchFamily="34" charset="0"/>
              </a:rPr>
              <a:t>DV electronic monitoring reduced reoffending on bail. </a:t>
            </a:r>
          </a:p>
          <a:p>
            <a:pPr>
              <a:lnSpc>
                <a:spcPct val="150000"/>
              </a:lnSpc>
            </a:pPr>
            <a:r>
              <a:rPr lang="en-US" sz="1700" b="1" dirty="0">
                <a:latin typeface="Public Sans" pitchFamily="2" charset="0"/>
                <a:ea typeface="Open Sans" panose="020B0606030504020204" pitchFamily="34" charset="0"/>
                <a:cs typeface="Arial" panose="020B0604020202020204" pitchFamily="34" charset="0"/>
              </a:rPr>
              <a:t>New South Wales: </a:t>
            </a:r>
            <a:r>
              <a:rPr lang="en-US" sz="1700" dirty="0">
                <a:latin typeface="Public Sans" pitchFamily="2" charset="0"/>
                <a:ea typeface="Open Sans" panose="020B0606030504020204" pitchFamily="34" charset="0"/>
                <a:cs typeface="Arial" panose="020B0604020202020204" pitchFamily="34" charset="0"/>
              </a:rPr>
              <a:t>General electronic monitoring reduced reoffending compared to prison. </a:t>
            </a:r>
          </a:p>
        </p:txBody>
      </p:sp>
      <p:sp>
        <p:nvSpPr>
          <p:cNvPr id="82" name="TextBox 81">
            <a:extLst>
              <a:ext uri="{FF2B5EF4-FFF2-40B4-BE49-F238E27FC236}">
                <a16:creationId xmlns:a16="http://schemas.microsoft.com/office/drawing/2014/main" id="{1046AD89-C0A9-4545-B8A1-A2DEDCD21DF5}"/>
              </a:ext>
            </a:extLst>
          </p:cNvPr>
          <p:cNvSpPr txBox="1"/>
          <p:nvPr/>
        </p:nvSpPr>
        <p:spPr>
          <a:xfrm>
            <a:off x="10769568" y="4077066"/>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extend beyond the monitoring period</a:t>
            </a:r>
          </a:p>
        </p:txBody>
      </p:sp>
      <p:sp>
        <p:nvSpPr>
          <p:cNvPr id="83" name="TextBox 82">
            <a:extLst>
              <a:ext uri="{FF2B5EF4-FFF2-40B4-BE49-F238E27FC236}">
                <a16:creationId xmlns:a16="http://schemas.microsoft.com/office/drawing/2014/main" id="{3964CB52-FDEE-4997-858B-8ACAE7CE9B61}"/>
              </a:ext>
            </a:extLst>
          </p:cNvPr>
          <p:cNvSpPr txBox="1"/>
          <p:nvPr/>
        </p:nvSpPr>
        <p:spPr>
          <a:xfrm>
            <a:off x="10769568" y="4791637"/>
            <a:ext cx="4358050" cy="1221553"/>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Suggests program does not solely operate through deterrence and might have case management benefits.</a:t>
            </a:r>
          </a:p>
        </p:txBody>
      </p:sp>
      <p:sp>
        <p:nvSpPr>
          <p:cNvPr id="87" name="TextBox 86">
            <a:extLst>
              <a:ext uri="{FF2B5EF4-FFF2-40B4-BE49-F238E27FC236}">
                <a16:creationId xmlns:a16="http://schemas.microsoft.com/office/drawing/2014/main" id="{9053BA2A-037B-46DA-8434-F1F7FCD56A8F}"/>
              </a:ext>
            </a:extLst>
          </p:cNvPr>
          <p:cNvSpPr txBox="1"/>
          <p:nvPr/>
        </p:nvSpPr>
        <p:spPr>
          <a:xfrm>
            <a:off x="10769568" y="6985828"/>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Expansion of the program may be best for similar offenders</a:t>
            </a:r>
          </a:p>
        </p:txBody>
      </p:sp>
      <p:sp>
        <p:nvSpPr>
          <p:cNvPr id="88" name="TextBox 87">
            <a:extLst>
              <a:ext uri="{FF2B5EF4-FFF2-40B4-BE49-F238E27FC236}">
                <a16:creationId xmlns:a16="http://schemas.microsoft.com/office/drawing/2014/main" id="{D950456A-D094-4912-AB65-EAC16A22794A}"/>
              </a:ext>
            </a:extLst>
          </p:cNvPr>
          <p:cNvSpPr txBox="1"/>
          <p:nvPr/>
        </p:nvSpPr>
        <p:spPr>
          <a:xfrm>
            <a:off x="10769568" y="7676261"/>
            <a:ext cx="4607734" cy="1893788"/>
          </a:xfrm>
          <a:prstGeom prst="rect">
            <a:avLst/>
          </a:prstGeom>
          <a:noFill/>
        </p:spPr>
        <p:txBody>
          <a:bodyPr wrap="square" rtlCol="0">
            <a:spAutoFit/>
          </a:bodyPr>
          <a:lstStyle/>
          <a:p>
            <a:pPr>
              <a:lnSpc>
                <a:spcPct val="150000"/>
              </a:lnSpc>
            </a:pPr>
            <a:r>
              <a:rPr lang="en-US" sz="1600" dirty="0">
                <a:latin typeface="Public Sans" pitchFamily="2" charset="0"/>
                <a:ea typeface="Open Sans" panose="020B0606030504020204" pitchFamily="34" charset="0"/>
                <a:cs typeface="Arial" panose="020B0604020202020204" pitchFamily="34" charset="0"/>
              </a:rPr>
              <a:t>Scope exists to expand DVEM within current eligibility criteria. </a:t>
            </a:r>
            <a:br>
              <a:rPr lang="en-US" sz="1600" dirty="0">
                <a:latin typeface="Public Sans" pitchFamily="2" charset="0"/>
                <a:ea typeface="Open Sans" panose="020B0606030504020204" pitchFamily="34" charset="0"/>
                <a:cs typeface="Arial" panose="020B0604020202020204" pitchFamily="34" charset="0"/>
              </a:rPr>
            </a:br>
            <a:r>
              <a:rPr lang="en-US" sz="1600" dirty="0">
                <a:latin typeface="Public Sans" pitchFamily="2" charset="0"/>
                <a:ea typeface="Open Sans" panose="020B0606030504020204" pitchFamily="34" charset="0"/>
                <a:cs typeface="Arial" panose="020B0604020202020204" pitchFamily="34" charset="0"/>
              </a:rPr>
              <a:t>Electronic monitoring outside of parole supervision frameworks (e.g., on bail) may not be as effective. </a:t>
            </a:r>
          </a:p>
        </p:txBody>
      </p:sp>
      <p:sp>
        <p:nvSpPr>
          <p:cNvPr id="95" name="Oval 94">
            <a:extLst>
              <a:ext uri="{FF2B5EF4-FFF2-40B4-BE49-F238E27FC236}">
                <a16:creationId xmlns:a16="http://schemas.microsoft.com/office/drawing/2014/main" id="{6292EBF4-57F0-41D3-AF7D-0E70157B6003}"/>
              </a:ext>
            </a:extLst>
          </p:cNvPr>
          <p:cNvSpPr/>
          <p:nvPr/>
        </p:nvSpPr>
        <p:spPr>
          <a:xfrm>
            <a:off x="9182591" y="4043414"/>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93" name="Oval 92">
            <a:extLst>
              <a:ext uri="{FF2B5EF4-FFF2-40B4-BE49-F238E27FC236}">
                <a16:creationId xmlns:a16="http://schemas.microsoft.com/office/drawing/2014/main" id="{40470381-1BDC-4D10-8A23-04EA9CC9F719}"/>
              </a:ext>
            </a:extLst>
          </p:cNvPr>
          <p:cNvSpPr/>
          <p:nvPr/>
        </p:nvSpPr>
        <p:spPr>
          <a:xfrm>
            <a:off x="9182591" y="6932469"/>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pic>
        <p:nvPicPr>
          <p:cNvPr id="46" name="Picture 45"/>
          <p:cNvPicPr>
            <a:picLocks noChangeAspect="1"/>
          </p:cNvPicPr>
          <p:nvPr/>
        </p:nvPicPr>
        <p:blipFill>
          <a:blip r:embed="rId3"/>
          <a:stretch>
            <a:fillRect/>
          </a:stretch>
        </p:blipFill>
        <p:spPr>
          <a:xfrm>
            <a:off x="8206262" y="757202"/>
            <a:ext cx="1872051" cy="850932"/>
          </a:xfrm>
          <a:prstGeom prst="rect">
            <a:avLst/>
          </a:prstGeom>
        </p:spPr>
      </p:pic>
      <p:pic>
        <p:nvPicPr>
          <p:cNvPr id="8" name="Graphic 7" descr="Downward trend graph with solid fill">
            <a:extLst>
              <a:ext uri="{FF2B5EF4-FFF2-40B4-BE49-F238E27FC236}">
                <a16:creationId xmlns:a16="http://schemas.microsoft.com/office/drawing/2014/main" id="{CD875842-08BC-07D0-FA13-B3ED662FE9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0382" y="4263585"/>
            <a:ext cx="914400" cy="914400"/>
          </a:xfrm>
          <a:prstGeom prst="rect">
            <a:avLst/>
          </a:prstGeom>
        </p:spPr>
      </p:pic>
      <p:pic>
        <p:nvPicPr>
          <p:cNvPr id="11" name="Graphic 10" descr="Security camera with solid fill">
            <a:extLst>
              <a:ext uri="{FF2B5EF4-FFF2-40B4-BE49-F238E27FC236}">
                <a16:creationId xmlns:a16="http://schemas.microsoft.com/office/drawing/2014/main" id="{4205AB47-D489-8172-A1E0-ACE94FCE85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9568" y="4269719"/>
            <a:ext cx="914400" cy="914400"/>
          </a:xfrm>
          <a:prstGeom prst="rect">
            <a:avLst/>
          </a:prstGeom>
        </p:spPr>
      </p:pic>
      <p:pic>
        <p:nvPicPr>
          <p:cNvPr id="15" name="Graphic 14" descr="Books on shelf with solid fill">
            <a:extLst>
              <a:ext uri="{FF2B5EF4-FFF2-40B4-BE49-F238E27FC236}">
                <a16:creationId xmlns:a16="http://schemas.microsoft.com/office/drawing/2014/main" id="{D6495241-F29B-A31B-BE98-E195768949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0382" y="7172348"/>
            <a:ext cx="914400" cy="914400"/>
          </a:xfrm>
          <a:prstGeom prst="rect">
            <a:avLst/>
          </a:prstGeom>
        </p:spPr>
      </p:pic>
      <p:pic>
        <p:nvPicPr>
          <p:cNvPr id="18" name="Graphic 17" descr="Group of men with solid fill">
            <a:extLst>
              <a:ext uri="{FF2B5EF4-FFF2-40B4-BE49-F238E27FC236}">
                <a16:creationId xmlns:a16="http://schemas.microsoft.com/office/drawing/2014/main" id="{1E6BCBF8-E798-F113-C062-D8CAA8C659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33964" y="7172348"/>
            <a:ext cx="914400" cy="914400"/>
          </a:xfrm>
          <a:prstGeom prst="rect">
            <a:avLst/>
          </a:prstGeom>
        </p:spPr>
      </p:pic>
      <p:sp>
        <p:nvSpPr>
          <p:cNvPr id="2" name="Rectangle 1">
            <a:extLst>
              <a:ext uri="{FF2B5EF4-FFF2-40B4-BE49-F238E27FC236}">
                <a16:creationId xmlns:a16="http://schemas.microsoft.com/office/drawing/2014/main" id="{83F60939-5095-C6D1-4843-8BD62EBF4FC6}"/>
              </a:ext>
            </a:extLst>
          </p:cNvPr>
          <p:cNvSpPr/>
          <p:nvPr/>
        </p:nvSpPr>
        <p:spPr>
          <a:xfrm>
            <a:off x="8830455" y="6727862"/>
            <a:ext cx="6397603" cy="341091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52176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1FE60CF-97DC-4F5A-A60A-78D8C539DDDC}"/>
              </a:ext>
            </a:extLst>
          </p:cNvPr>
          <p:cNvSpPr/>
          <p:nvPr/>
        </p:nvSpPr>
        <p:spPr>
          <a:xfrm>
            <a:off x="0" y="-2"/>
            <a:ext cx="18288000" cy="10287000"/>
          </a:xfrm>
          <a:prstGeom prst="rect">
            <a:avLst/>
          </a:prstGeom>
          <a:gradFill flip="none" rotWithShape="1">
            <a:gsLst>
              <a:gs pos="100000">
                <a:srgbClr val="1C1B3D"/>
              </a:gs>
              <a:gs pos="25000">
                <a:srgbClr val="453977"/>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ublic Sans" pitchFamily="2" charset="0"/>
              <a:cs typeface="Arial" panose="020B0604020202020204" pitchFamily="34" charset="0"/>
            </a:endParaRPr>
          </a:p>
        </p:txBody>
      </p:sp>
      <p:sp>
        <p:nvSpPr>
          <p:cNvPr id="3" name="Rectangle: Rounded Corners 2">
            <a:extLst>
              <a:ext uri="{FF2B5EF4-FFF2-40B4-BE49-F238E27FC236}">
                <a16:creationId xmlns:a16="http://schemas.microsoft.com/office/drawing/2014/main" id="{81F399DB-1E0D-6FF1-62CB-1130CCC5C4E4}"/>
              </a:ext>
            </a:extLst>
          </p:cNvPr>
          <p:cNvSpPr/>
          <p:nvPr/>
        </p:nvSpPr>
        <p:spPr>
          <a:xfrm>
            <a:off x="2285999" y="3167743"/>
            <a:ext cx="13716001" cy="8968017"/>
          </a:xfrm>
          <a:prstGeom prst="roundRect">
            <a:avLst>
              <a:gd name="adj" fmla="val 829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Public Sans" pitchFamily="2" charset="0"/>
            </a:endParaRPr>
          </a:p>
        </p:txBody>
      </p:sp>
      <p:sp>
        <p:nvSpPr>
          <p:cNvPr id="99" name="TextBox 98">
            <a:extLst>
              <a:ext uri="{FF2B5EF4-FFF2-40B4-BE49-F238E27FC236}">
                <a16:creationId xmlns:a16="http://schemas.microsoft.com/office/drawing/2014/main" id="{C2D6293D-F06D-4D3C-8A7A-223297C3AA00}"/>
              </a:ext>
            </a:extLst>
          </p:cNvPr>
          <p:cNvSpPr txBox="1"/>
          <p:nvPr/>
        </p:nvSpPr>
        <p:spPr>
          <a:xfrm>
            <a:off x="6162261" y="1840983"/>
            <a:ext cx="5963478" cy="592022"/>
          </a:xfrm>
          <a:prstGeom prst="rect">
            <a:avLst/>
          </a:prstGeom>
          <a:noFill/>
        </p:spPr>
        <p:txBody>
          <a:bodyPr wrap="square" rtlCol="0">
            <a:spAutoFit/>
          </a:bodyPr>
          <a:lstStyle/>
          <a:p>
            <a:pPr algn="ctr">
              <a:lnSpc>
                <a:spcPct val="110000"/>
              </a:lnSpc>
            </a:pPr>
            <a:r>
              <a:rPr lang="en-US" sz="3200" b="1" dirty="0">
                <a:solidFill>
                  <a:schemeClr val="bg1"/>
                </a:solidFill>
                <a:latin typeface="Public Sans" pitchFamily="2" charset="0"/>
                <a:ea typeface="Open Sans" panose="020B0606030504020204" pitchFamily="34" charset="0"/>
                <a:cs typeface="Arial" panose="020B0604020202020204" pitchFamily="34" charset="0"/>
              </a:rPr>
              <a:t>SUMMARY</a:t>
            </a:r>
          </a:p>
        </p:txBody>
      </p:sp>
      <p:cxnSp>
        <p:nvCxnSpPr>
          <p:cNvPr id="100" name="Straight Connector 99">
            <a:extLst>
              <a:ext uri="{FF2B5EF4-FFF2-40B4-BE49-F238E27FC236}">
                <a16:creationId xmlns:a16="http://schemas.microsoft.com/office/drawing/2014/main" id="{7FFA7A45-A148-47AF-AEB2-EBF0681A774C}"/>
              </a:ext>
            </a:extLst>
          </p:cNvPr>
          <p:cNvCxnSpPr>
            <a:cxnSpLocks/>
          </p:cNvCxnSpPr>
          <p:nvPr/>
        </p:nvCxnSpPr>
        <p:spPr>
          <a:xfrm>
            <a:off x="8666148" y="2736642"/>
            <a:ext cx="95570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C468622-3454-41F8-944D-CE32E097E8EE}"/>
              </a:ext>
            </a:extLst>
          </p:cNvPr>
          <p:cNvSpPr txBox="1"/>
          <p:nvPr/>
        </p:nvSpPr>
        <p:spPr>
          <a:xfrm>
            <a:off x="4497675" y="4074454"/>
            <a:ext cx="404266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DVEM is associated with reduced domestic violence</a:t>
            </a:r>
          </a:p>
        </p:txBody>
      </p:sp>
      <p:sp>
        <p:nvSpPr>
          <p:cNvPr id="58" name="TextBox 57">
            <a:extLst>
              <a:ext uri="{FF2B5EF4-FFF2-40B4-BE49-F238E27FC236}">
                <a16:creationId xmlns:a16="http://schemas.microsoft.com/office/drawing/2014/main" id="{7256A332-AE79-4368-AF64-53E6A4C9CADC}"/>
              </a:ext>
            </a:extLst>
          </p:cNvPr>
          <p:cNvSpPr txBox="1"/>
          <p:nvPr/>
        </p:nvSpPr>
        <p:spPr>
          <a:xfrm>
            <a:off x="4497675" y="4789025"/>
            <a:ext cx="4042661" cy="1221104"/>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Program participants have lower rates of reoffending, ADVO breaching, and return to custody.</a:t>
            </a:r>
          </a:p>
        </p:txBody>
      </p:sp>
      <p:sp>
        <p:nvSpPr>
          <p:cNvPr id="60" name="Oval 59">
            <a:extLst>
              <a:ext uri="{FF2B5EF4-FFF2-40B4-BE49-F238E27FC236}">
                <a16:creationId xmlns:a16="http://schemas.microsoft.com/office/drawing/2014/main" id="{AE34B88F-6183-411B-875D-B060E1BA0B2E}"/>
              </a:ext>
            </a:extLst>
          </p:cNvPr>
          <p:cNvSpPr/>
          <p:nvPr/>
        </p:nvSpPr>
        <p:spPr>
          <a:xfrm>
            <a:off x="2910698" y="4040802"/>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68" name="Oval 67">
            <a:extLst>
              <a:ext uri="{FF2B5EF4-FFF2-40B4-BE49-F238E27FC236}">
                <a16:creationId xmlns:a16="http://schemas.microsoft.com/office/drawing/2014/main" id="{D6138570-D29C-487A-959D-2870A2B72957}"/>
              </a:ext>
            </a:extLst>
          </p:cNvPr>
          <p:cNvSpPr/>
          <p:nvPr/>
        </p:nvSpPr>
        <p:spPr>
          <a:xfrm>
            <a:off x="2910698" y="6929857"/>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76" name="TextBox 75">
            <a:extLst>
              <a:ext uri="{FF2B5EF4-FFF2-40B4-BE49-F238E27FC236}">
                <a16:creationId xmlns:a16="http://schemas.microsoft.com/office/drawing/2014/main" id="{DB2C9A79-DEF2-4D5A-A21F-31A1BC399FC9}"/>
              </a:ext>
            </a:extLst>
          </p:cNvPr>
          <p:cNvSpPr txBox="1"/>
          <p:nvPr/>
        </p:nvSpPr>
        <p:spPr>
          <a:xfrm>
            <a:off x="4497675" y="6983217"/>
            <a:ext cx="4311591"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align with other research on electronic monitoring </a:t>
            </a:r>
          </a:p>
        </p:txBody>
      </p:sp>
      <p:sp>
        <p:nvSpPr>
          <p:cNvPr id="77" name="TextBox 76">
            <a:extLst>
              <a:ext uri="{FF2B5EF4-FFF2-40B4-BE49-F238E27FC236}">
                <a16:creationId xmlns:a16="http://schemas.microsoft.com/office/drawing/2014/main" id="{3027085B-0ABF-4C9A-BEE7-CC7B80B67380}"/>
              </a:ext>
            </a:extLst>
          </p:cNvPr>
          <p:cNvSpPr txBox="1"/>
          <p:nvPr/>
        </p:nvSpPr>
        <p:spPr>
          <a:xfrm>
            <a:off x="4495963" y="7676261"/>
            <a:ext cx="4334492" cy="2006383"/>
          </a:xfrm>
          <a:prstGeom prst="rect">
            <a:avLst/>
          </a:prstGeom>
          <a:noFill/>
        </p:spPr>
        <p:txBody>
          <a:bodyPr wrap="square" rtlCol="0">
            <a:spAutoFit/>
          </a:bodyPr>
          <a:lstStyle/>
          <a:p>
            <a:pPr>
              <a:lnSpc>
                <a:spcPct val="150000"/>
              </a:lnSpc>
            </a:pPr>
            <a:r>
              <a:rPr lang="en-US" sz="1700" b="1" dirty="0">
                <a:latin typeface="Public Sans" pitchFamily="2" charset="0"/>
                <a:ea typeface="Open Sans" panose="020B0606030504020204" pitchFamily="34" charset="0"/>
                <a:cs typeface="Arial" panose="020B0604020202020204" pitchFamily="34" charset="0"/>
              </a:rPr>
              <a:t>South Australia: </a:t>
            </a:r>
            <a:r>
              <a:rPr lang="en-US" sz="1700" dirty="0">
                <a:latin typeface="Public Sans" pitchFamily="2" charset="0"/>
                <a:ea typeface="Open Sans" panose="020B0606030504020204" pitchFamily="34" charset="0"/>
                <a:cs typeface="Arial" panose="020B0604020202020204" pitchFamily="34" charset="0"/>
              </a:rPr>
              <a:t>DV electronic monitoring reduced reoffending on bail. </a:t>
            </a:r>
          </a:p>
          <a:p>
            <a:pPr>
              <a:lnSpc>
                <a:spcPct val="150000"/>
              </a:lnSpc>
            </a:pPr>
            <a:r>
              <a:rPr lang="en-US" sz="1700" b="1" dirty="0">
                <a:latin typeface="Public Sans" pitchFamily="2" charset="0"/>
                <a:ea typeface="Open Sans" panose="020B0606030504020204" pitchFamily="34" charset="0"/>
                <a:cs typeface="Arial" panose="020B0604020202020204" pitchFamily="34" charset="0"/>
              </a:rPr>
              <a:t>New South Wales: </a:t>
            </a:r>
            <a:r>
              <a:rPr lang="en-US" sz="1700" dirty="0">
                <a:latin typeface="Public Sans" pitchFamily="2" charset="0"/>
                <a:ea typeface="Open Sans" panose="020B0606030504020204" pitchFamily="34" charset="0"/>
                <a:cs typeface="Arial" panose="020B0604020202020204" pitchFamily="34" charset="0"/>
              </a:rPr>
              <a:t>General electronic monitoring reduced reoffending compared to prison. </a:t>
            </a:r>
          </a:p>
        </p:txBody>
      </p:sp>
      <p:sp>
        <p:nvSpPr>
          <p:cNvPr id="82" name="TextBox 81">
            <a:extLst>
              <a:ext uri="{FF2B5EF4-FFF2-40B4-BE49-F238E27FC236}">
                <a16:creationId xmlns:a16="http://schemas.microsoft.com/office/drawing/2014/main" id="{1046AD89-C0A9-4545-B8A1-A2DEDCD21DF5}"/>
              </a:ext>
            </a:extLst>
          </p:cNvPr>
          <p:cNvSpPr txBox="1"/>
          <p:nvPr/>
        </p:nvSpPr>
        <p:spPr>
          <a:xfrm>
            <a:off x="10769568" y="4077066"/>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Results extend beyond the monitoring period</a:t>
            </a:r>
          </a:p>
        </p:txBody>
      </p:sp>
      <p:sp>
        <p:nvSpPr>
          <p:cNvPr id="83" name="TextBox 82">
            <a:extLst>
              <a:ext uri="{FF2B5EF4-FFF2-40B4-BE49-F238E27FC236}">
                <a16:creationId xmlns:a16="http://schemas.microsoft.com/office/drawing/2014/main" id="{3964CB52-FDEE-4997-858B-8ACAE7CE9B61}"/>
              </a:ext>
            </a:extLst>
          </p:cNvPr>
          <p:cNvSpPr txBox="1"/>
          <p:nvPr/>
        </p:nvSpPr>
        <p:spPr>
          <a:xfrm>
            <a:off x="10769568" y="4791637"/>
            <a:ext cx="4358050" cy="1221553"/>
          </a:xfrm>
          <a:prstGeom prst="rect">
            <a:avLst/>
          </a:prstGeom>
          <a:noFill/>
        </p:spPr>
        <p:txBody>
          <a:bodyPr wrap="square" rtlCol="0">
            <a:spAutoFit/>
          </a:bodyPr>
          <a:lstStyle/>
          <a:p>
            <a:pPr>
              <a:lnSpc>
                <a:spcPct val="150000"/>
              </a:lnSpc>
            </a:pPr>
            <a:r>
              <a:rPr lang="en-US" sz="1700" dirty="0">
                <a:latin typeface="Public Sans" pitchFamily="2" charset="0"/>
                <a:ea typeface="Open Sans" panose="020B0606030504020204" pitchFamily="34" charset="0"/>
                <a:cs typeface="Arial" panose="020B0604020202020204" pitchFamily="34" charset="0"/>
              </a:rPr>
              <a:t>Suggests program does not solely operate through deterrence and might have case management benefits.</a:t>
            </a:r>
          </a:p>
        </p:txBody>
      </p:sp>
      <p:sp>
        <p:nvSpPr>
          <p:cNvPr id="87" name="TextBox 86">
            <a:extLst>
              <a:ext uri="{FF2B5EF4-FFF2-40B4-BE49-F238E27FC236}">
                <a16:creationId xmlns:a16="http://schemas.microsoft.com/office/drawing/2014/main" id="{9053BA2A-037B-46DA-8434-F1F7FCD56A8F}"/>
              </a:ext>
            </a:extLst>
          </p:cNvPr>
          <p:cNvSpPr txBox="1"/>
          <p:nvPr/>
        </p:nvSpPr>
        <p:spPr>
          <a:xfrm>
            <a:off x="10769568" y="6985828"/>
            <a:ext cx="4684916" cy="707886"/>
          </a:xfrm>
          <a:prstGeom prst="rect">
            <a:avLst/>
          </a:prstGeom>
          <a:noFill/>
        </p:spPr>
        <p:txBody>
          <a:bodyPr wrap="square" rtlCol="0">
            <a:spAutoFit/>
          </a:bodyPr>
          <a:lstStyle/>
          <a:p>
            <a:r>
              <a:rPr lang="en-US" sz="2000" b="1" dirty="0">
                <a:solidFill>
                  <a:schemeClr val="bg2">
                    <a:lumMod val="10000"/>
                  </a:schemeClr>
                </a:solidFill>
                <a:latin typeface="Public Sans" pitchFamily="2" charset="0"/>
                <a:ea typeface="Open Sans Semibold" panose="020B0706030804020204" pitchFamily="34" charset="0"/>
                <a:cs typeface="Arial" panose="020B0604020202020204" pitchFamily="34" charset="0"/>
              </a:rPr>
              <a:t>Expansion of the program may be best for similar offenders</a:t>
            </a:r>
          </a:p>
        </p:txBody>
      </p:sp>
      <p:sp>
        <p:nvSpPr>
          <p:cNvPr id="88" name="TextBox 87">
            <a:extLst>
              <a:ext uri="{FF2B5EF4-FFF2-40B4-BE49-F238E27FC236}">
                <a16:creationId xmlns:a16="http://schemas.microsoft.com/office/drawing/2014/main" id="{D950456A-D094-4912-AB65-EAC16A22794A}"/>
              </a:ext>
            </a:extLst>
          </p:cNvPr>
          <p:cNvSpPr txBox="1"/>
          <p:nvPr/>
        </p:nvSpPr>
        <p:spPr>
          <a:xfrm>
            <a:off x="10769568" y="7676261"/>
            <a:ext cx="4607734" cy="1893788"/>
          </a:xfrm>
          <a:prstGeom prst="rect">
            <a:avLst/>
          </a:prstGeom>
          <a:noFill/>
        </p:spPr>
        <p:txBody>
          <a:bodyPr wrap="square" rtlCol="0">
            <a:spAutoFit/>
          </a:bodyPr>
          <a:lstStyle/>
          <a:p>
            <a:pPr>
              <a:lnSpc>
                <a:spcPct val="150000"/>
              </a:lnSpc>
            </a:pPr>
            <a:r>
              <a:rPr lang="en-US" sz="1600" dirty="0">
                <a:latin typeface="Public Sans" pitchFamily="2" charset="0"/>
                <a:ea typeface="Open Sans" panose="020B0606030504020204" pitchFamily="34" charset="0"/>
                <a:cs typeface="Arial" panose="020B0604020202020204" pitchFamily="34" charset="0"/>
              </a:rPr>
              <a:t>Scope exists to expand DVEM within current eligibility criteria. </a:t>
            </a:r>
            <a:br>
              <a:rPr lang="en-US" sz="1600" dirty="0">
                <a:latin typeface="Public Sans" pitchFamily="2" charset="0"/>
                <a:ea typeface="Open Sans" panose="020B0606030504020204" pitchFamily="34" charset="0"/>
                <a:cs typeface="Arial" panose="020B0604020202020204" pitchFamily="34" charset="0"/>
              </a:rPr>
            </a:br>
            <a:r>
              <a:rPr lang="en-US" sz="1600" dirty="0">
                <a:latin typeface="Public Sans" pitchFamily="2" charset="0"/>
                <a:ea typeface="Open Sans" panose="020B0606030504020204" pitchFamily="34" charset="0"/>
                <a:cs typeface="Arial" panose="020B0604020202020204" pitchFamily="34" charset="0"/>
              </a:rPr>
              <a:t>Electronic monitoring outside of parole supervision frameworks (e.g., on bail) may not be as effective. </a:t>
            </a:r>
          </a:p>
        </p:txBody>
      </p:sp>
      <p:sp>
        <p:nvSpPr>
          <p:cNvPr id="95" name="Oval 94">
            <a:extLst>
              <a:ext uri="{FF2B5EF4-FFF2-40B4-BE49-F238E27FC236}">
                <a16:creationId xmlns:a16="http://schemas.microsoft.com/office/drawing/2014/main" id="{6292EBF4-57F0-41D3-AF7D-0E70157B6003}"/>
              </a:ext>
            </a:extLst>
          </p:cNvPr>
          <p:cNvSpPr/>
          <p:nvPr/>
        </p:nvSpPr>
        <p:spPr>
          <a:xfrm>
            <a:off x="9182591" y="4043414"/>
            <a:ext cx="1365472" cy="1365472"/>
          </a:xfrm>
          <a:prstGeom prst="ellipse">
            <a:avLst/>
          </a:prstGeom>
          <a:solidFill>
            <a:srgbClr val="45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sp>
        <p:nvSpPr>
          <p:cNvPr id="93" name="Oval 92">
            <a:extLst>
              <a:ext uri="{FF2B5EF4-FFF2-40B4-BE49-F238E27FC236}">
                <a16:creationId xmlns:a16="http://schemas.microsoft.com/office/drawing/2014/main" id="{40470381-1BDC-4D10-8A23-04EA9CC9F719}"/>
              </a:ext>
            </a:extLst>
          </p:cNvPr>
          <p:cNvSpPr/>
          <p:nvPr/>
        </p:nvSpPr>
        <p:spPr>
          <a:xfrm>
            <a:off x="9182591" y="6932469"/>
            <a:ext cx="1365472" cy="1365472"/>
          </a:xfrm>
          <a:prstGeom prst="ellipse">
            <a:avLst/>
          </a:prstGeom>
          <a:solidFill>
            <a:srgbClr val="21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ublic Sans" pitchFamily="2" charset="0"/>
              <a:cs typeface="Arial" panose="020B0604020202020204" pitchFamily="34" charset="0"/>
            </a:endParaRPr>
          </a:p>
        </p:txBody>
      </p:sp>
      <p:pic>
        <p:nvPicPr>
          <p:cNvPr id="46" name="Picture 45"/>
          <p:cNvPicPr>
            <a:picLocks noChangeAspect="1"/>
          </p:cNvPicPr>
          <p:nvPr/>
        </p:nvPicPr>
        <p:blipFill>
          <a:blip r:embed="rId3"/>
          <a:stretch>
            <a:fillRect/>
          </a:stretch>
        </p:blipFill>
        <p:spPr>
          <a:xfrm>
            <a:off x="8206262" y="757202"/>
            <a:ext cx="1872051" cy="850932"/>
          </a:xfrm>
          <a:prstGeom prst="rect">
            <a:avLst/>
          </a:prstGeom>
        </p:spPr>
      </p:pic>
      <p:pic>
        <p:nvPicPr>
          <p:cNvPr id="8" name="Graphic 7" descr="Downward trend graph with solid fill">
            <a:extLst>
              <a:ext uri="{FF2B5EF4-FFF2-40B4-BE49-F238E27FC236}">
                <a16:creationId xmlns:a16="http://schemas.microsoft.com/office/drawing/2014/main" id="{CD875842-08BC-07D0-FA13-B3ED662FE9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0382" y="4263585"/>
            <a:ext cx="914400" cy="914400"/>
          </a:xfrm>
          <a:prstGeom prst="rect">
            <a:avLst/>
          </a:prstGeom>
        </p:spPr>
      </p:pic>
      <p:pic>
        <p:nvPicPr>
          <p:cNvPr id="11" name="Graphic 10" descr="Security camera with solid fill">
            <a:extLst>
              <a:ext uri="{FF2B5EF4-FFF2-40B4-BE49-F238E27FC236}">
                <a16:creationId xmlns:a16="http://schemas.microsoft.com/office/drawing/2014/main" id="{4205AB47-D489-8172-A1E0-ACE94FCE85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9568" y="4269719"/>
            <a:ext cx="914400" cy="914400"/>
          </a:xfrm>
          <a:prstGeom prst="rect">
            <a:avLst/>
          </a:prstGeom>
        </p:spPr>
      </p:pic>
      <p:pic>
        <p:nvPicPr>
          <p:cNvPr id="15" name="Graphic 14" descr="Books on shelf with solid fill">
            <a:extLst>
              <a:ext uri="{FF2B5EF4-FFF2-40B4-BE49-F238E27FC236}">
                <a16:creationId xmlns:a16="http://schemas.microsoft.com/office/drawing/2014/main" id="{D6495241-F29B-A31B-BE98-E195768949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0382" y="7172348"/>
            <a:ext cx="914400" cy="914400"/>
          </a:xfrm>
          <a:prstGeom prst="rect">
            <a:avLst/>
          </a:prstGeom>
        </p:spPr>
      </p:pic>
      <p:pic>
        <p:nvPicPr>
          <p:cNvPr id="18" name="Graphic 17" descr="Group of men with solid fill">
            <a:extLst>
              <a:ext uri="{FF2B5EF4-FFF2-40B4-BE49-F238E27FC236}">
                <a16:creationId xmlns:a16="http://schemas.microsoft.com/office/drawing/2014/main" id="{1E6BCBF8-E798-F113-C062-D8CAA8C659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33964" y="7172348"/>
            <a:ext cx="914400" cy="914400"/>
          </a:xfrm>
          <a:prstGeom prst="rect">
            <a:avLst/>
          </a:prstGeom>
        </p:spPr>
      </p:pic>
    </p:spTree>
    <p:extLst>
      <p:ext uri="{BB962C8B-B14F-4D97-AF65-F5344CB8AC3E}">
        <p14:creationId xmlns:p14="http://schemas.microsoft.com/office/powerpoint/2010/main" val="43529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AC5764-A735-FDE1-7F61-C339B1AF8E00}"/>
              </a:ext>
            </a:extLst>
          </p:cNvPr>
          <p:cNvSpPr>
            <a:spLocks noGrp="1"/>
          </p:cNvSpPr>
          <p:nvPr>
            <p:ph type="body" sz="quarter" idx="12"/>
          </p:nvPr>
        </p:nvSpPr>
        <p:spPr>
          <a:xfrm>
            <a:off x="3138489" y="2233049"/>
            <a:ext cx="6728298" cy="914400"/>
          </a:xfrm>
        </p:spPr>
        <p:txBody>
          <a:bodyPr/>
          <a:lstStyle/>
          <a:p>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The presentation is </a:t>
            </a:r>
            <a:b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structured in four parts</a:t>
            </a:r>
          </a:p>
        </p:txBody>
      </p:sp>
      <p:sp>
        <p:nvSpPr>
          <p:cNvPr id="28" name="Rectangle: Rounded Corners 27">
            <a:extLst>
              <a:ext uri="{FF2B5EF4-FFF2-40B4-BE49-F238E27FC236}">
                <a16:creationId xmlns:a16="http://schemas.microsoft.com/office/drawing/2014/main" id="{D0346126-8BD2-DD54-1134-FEB3E58A1E09}"/>
              </a:ext>
            </a:extLst>
          </p:cNvPr>
          <p:cNvSpPr/>
          <p:nvPr/>
        </p:nvSpPr>
        <p:spPr>
          <a:xfrm>
            <a:off x="3097627" y="418970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9" name="Rectangle: Rounded Corners 28">
            <a:extLst>
              <a:ext uri="{FF2B5EF4-FFF2-40B4-BE49-F238E27FC236}">
                <a16:creationId xmlns:a16="http://schemas.microsoft.com/office/drawing/2014/main" id="{64AFF1B7-B199-1669-EDD2-2E8036464F21}"/>
              </a:ext>
            </a:extLst>
          </p:cNvPr>
          <p:cNvSpPr/>
          <p:nvPr/>
        </p:nvSpPr>
        <p:spPr>
          <a:xfrm>
            <a:off x="3138489" y="4224338"/>
            <a:ext cx="628649" cy="609601"/>
          </a:xfrm>
          <a:prstGeom prst="roundRect">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1</a:t>
            </a:r>
          </a:p>
        </p:txBody>
      </p:sp>
      <p:sp>
        <p:nvSpPr>
          <p:cNvPr id="30" name="Rectangle: Rounded Corners 29">
            <a:extLst>
              <a:ext uri="{FF2B5EF4-FFF2-40B4-BE49-F238E27FC236}">
                <a16:creationId xmlns:a16="http://schemas.microsoft.com/office/drawing/2014/main" id="{FF5ECEAC-5A0F-13D1-F80D-374991E14CA6}"/>
              </a:ext>
            </a:extLst>
          </p:cNvPr>
          <p:cNvSpPr/>
          <p:nvPr/>
        </p:nvSpPr>
        <p:spPr>
          <a:xfrm>
            <a:off x="3097627" y="509635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Public Sans" pitchFamily="2" charset="0"/>
            </a:endParaRPr>
          </a:p>
        </p:txBody>
      </p:sp>
      <p:sp>
        <p:nvSpPr>
          <p:cNvPr id="31" name="Rectangle: Rounded Corners 30">
            <a:extLst>
              <a:ext uri="{FF2B5EF4-FFF2-40B4-BE49-F238E27FC236}">
                <a16:creationId xmlns:a16="http://schemas.microsoft.com/office/drawing/2014/main" id="{716D5616-F8ED-A39F-303B-BDCCA3609609}"/>
              </a:ext>
            </a:extLst>
          </p:cNvPr>
          <p:cNvSpPr/>
          <p:nvPr/>
        </p:nvSpPr>
        <p:spPr>
          <a:xfrm>
            <a:off x="3138489" y="5130988"/>
            <a:ext cx="628649" cy="609601"/>
          </a:xfrm>
          <a:prstGeom prst="roundRect">
            <a:avLst/>
          </a:prstGeom>
          <a:solidFill>
            <a:srgbClr val="F16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2</a:t>
            </a:r>
          </a:p>
        </p:txBody>
      </p:sp>
      <p:sp>
        <p:nvSpPr>
          <p:cNvPr id="32" name="Rectangle: Rounded Corners 31">
            <a:extLst>
              <a:ext uri="{FF2B5EF4-FFF2-40B4-BE49-F238E27FC236}">
                <a16:creationId xmlns:a16="http://schemas.microsoft.com/office/drawing/2014/main" id="{76DA24B5-153A-E770-D6F7-6863E84CBA7C}"/>
              </a:ext>
            </a:extLst>
          </p:cNvPr>
          <p:cNvSpPr/>
          <p:nvPr/>
        </p:nvSpPr>
        <p:spPr>
          <a:xfrm>
            <a:off x="3097627" y="6005353"/>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3" name="Rectangle: Rounded Corners 32">
            <a:extLst>
              <a:ext uri="{FF2B5EF4-FFF2-40B4-BE49-F238E27FC236}">
                <a16:creationId xmlns:a16="http://schemas.microsoft.com/office/drawing/2014/main" id="{523E8B8B-7717-596D-9B9A-50C0E80072E7}"/>
              </a:ext>
            </a:extLst>
          </p:cNvPr>
          <p:cNvSpPr/>
          <p:nvPr/>
        </p:nvSpPr>
        <p:spPr>
          <a:xfrm>
            <a:off x="3138489" y="6039983"/>
            <a:ext cx="628649" cy="609601"/>
          </a:xfrm>
          <a:prstGeom prst="roundRect">
            <a:avLst/>
          </a:prstGeom>
          <a:solidFill>
            <a:srgbClr val="FBA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3</a:t>
            </a:r>
          </a:p>
        </p:txBody>
      </p:sp>
      <p:sp>
        <p:nvSpPr>
          <p:cNvPr id="34" name="Rectangle: Rounded Corners 33">
            <a:extLst>
              <a:ext uri="{FF2B5EF4-FFF2-40B4-BE49-F238E27FC236}">
                <a16:creationId xmlns:a16="http://schemas.microsoft.com/office/drawing/2014/main" id="{2E9EE8AE-AF46-D08A-101E-D47793BE7883}"/>
              </a:ext>
            </a:extLst>
          </p:cNvPr>
          <p:cNvSpPr/>
          <p:nvPr/>
        </p:nvSpPr>
        <p:spPr>
          <a:xfrm>
            <a:off x="3097627" y="6909661"/>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5" name="Rectangle: Rounded Corners 34">
            <a:extLst>
              <a:ext uri="{FF2B5EF4-FFF2-40B4-BE49-F238E27FC236}">
                <a16:creationId xmlns:a16="http://schemas.microsoft.com/office/drawing/2014/main" id="{DAE78BF7-058E-BBE8-4E4A-B66DBBD73F47}"/>
              </a:ext>
            </a:extLst>
          </p:cNvPr>
          <p:cNvSpPr/>
          <p:nvPr/>
        </p:nvSpPr>
        <p:spPr>
          <a:xfrm>
            <a:off x="3138489" y="6944291"/>
            <a:ext cx="628649" cy="609601"/>
          </a:xfrm>
          <a:prstGeom prst="roundRect">
            <a:avLst/>
          </a:prstGeom>
          <a:solidFill>
            <a:srgbClr val="45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4</a:t>
            </a:r>
          </a:p>
        </p:txBody>
      </p:sp>
      <p:sp>
        <p:nvSpPr>
          <p:cNvPr id="37" name="TextBox 36">
            <a:extLst>
              <a:ext uri="{FF2B5EF4-FFF2-40B4-BE49-F238E27FC236}">
                <a16:creationId xmlns:a16="http://schemas.microsoft.com/office/drawing/2014/main" id="{1BC209C2-1870-7B1E-E93F-B3B8234C9EAE}"/>
              </a:ext>
            </a:extLst>
          </p:cNvPr>
          <p:cNvSpPr txBox="1"/>
          <p:nvPr/>
        </p:nvSpPr>
        <p:spPr>
          <a:xfrm>
            <a:off x="3942081" y="426752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Background</a:t>
            </a:r>
          </a:p>
        </p:txBody>
      </p:sp>
      <p:sp>
        <p:nvSpPr>
          <p:cNvPr id="38" name="TextBox 37">
            <a:extLst>
              <a:ext uri="{FF2B5EF4-FFF2-40B4-BE49-F238E27FC236}">
                <a16:creationId xmlns:a16="http://schemas.microsoft.com/office/drawing/2014/main" id="{40BC1F09-2D76-2314-F822-0018E8E6F136}"/>
              </a:ext>
            </a:extLst>
          </p:cNvPr>
          <p:cNvSpPr txBox="1"/>
          <p:nvPr/>
        </p:nvSpPr>
        <p:spPr>
          <a:xfrm>
            <a:off x="3942081" y="517417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Program</a:t>
            </a:r>
          </a:p>
        </p:txBody>
      </p:sp>
      <p:sp>
        <p:nvSpPr>
          <p:cNvPr id="39" name="TextBox 38">
            <a:extLst>
              <a:ext uri="{FF2B5EF4-FFF2-40B4-BE49-F238E27FC236}">
                <a16:creationId xmlns:a16="http://schemas.microsoft.com/office/drawing/2014/main" id="{3FE38F60-2CFC-5C65-7AF9-D46A7CA6F887}"/>
              </a:ext>
            </a:extLst>
          </p:cNvPr>
          <p:cNvSpPr txBox="1"/>
          <p:nvPr/>
        </p:nvSpPr>
        <p:spPr>
          <a:xfrm>
            <a:off x="3942081" y="6083173"/>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Method</a:t>
            </a:r>
          </a:p>
        </p:txBody>
      </p:sp>
      <p:sp>
        <p:nvSpPr>
          <p:cNvPr id="40" name="TextBox 39">
            <a:extLst>
              <a:ext uri="{FF2B5EF4-FFF2-40B4-BE49-F238E27FC236}">
                <a16:creationId xmlns:a16="http://schemas.microsoft.com/office/drawing/2014/main" id="{76B2C04C-9F62-7FDA-96C8-C8B89436A43E}"/>
              </a:ext>
            </a:extLst>
          </p:cNvPr>
          <p:cNvSpPr txBox="1"/>
          <p:nvPr/>
        </p:nvSpPr>
        <p:spPr>
          <a:xfrm>
            <a:off x="3942081" y="6987481"/>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Results</a:t>
            </a:r>
          </a:p>
        </p:txBody>
      </p:sp>
      <p:pic>
        <p:nvPicPr>
          <p:cNvPr id="6" name="Picture 5">
            <a:extLst>
              <a:ext uri="{FF2B5EF4-FFF2-40B4-BE49-F238E27FC236}">
                <a16:creationId xmlns:a16="http://schemas.microsoft.com/office/drawing/2014/main" id="{09AA9036-EC38-FA36-118F-873972E64400}"/>
              </a:ext>
            </a:extLst>
          </p:cNvPr>
          <p:cNvPicPr>
            <a:picLocks noChangeAspect="1"/>
          </p:cNvPicPr>
          <p:nvPr/>
        </p:nvPicPr>
        <p:blipFill>
          <a:blip r:embed="rId3"/>
          <a:stretch>
            <a:fillRect/>
          </a:stretch>
        </p:blipFill>
        <p:spPr>
          <a:xfrm>
            <a:off x="8880530" y="2263520"/>
            <a:ext cx="9507277" cy="6344535"/>
          </a:xfrm>
          <a:prstGeom prst="rect">
            <a:avLst/>
          </a:prstGeom>
        </p:spPr>
      </p:pic>
    </p:spTree>
    <p:extLst>
      <p:ext uri="{BB962C8B-B14F-4D97-AF65-F5344CB8AC3E}">
        <p14:creationId xmlns:p14="http://schemas.microsoft.com/office/powerpoint/2010/main" val="1695920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7AB82D-4935-42AA-B776-A249750CA5D2}"/>
              </a:ext>
            </a:extLst>
          </p:cNvPr>
          <p:cNvSpPr>
            <a:spLocks noGrp="1"/>
          </p:cNvSpPr>
          <p:nvPr>
            <p:ph type="sldNum" sz="quarter" idx="4"/>
          </p:nvPr>
        </p:nvSpPr>
        <p:spPr/>
        <p:txBody>
          <a:bodyPr/>
          <a:lstStyle/>
          <a:p>
            <a:fld id="{BC64674B-0CCF-4531-A68C-815F17BC8CC8}" type="slidenum">
              <a:rPr lang="en-US" smtClean="0">
                <a:latin typeface="Arial" panose="020B0604020202020204" pitchFamily="34" charset="0"/>
                <a:cs typeface="Arial" panose="020B0604020202020204" pitchFamily="34" charset="0"/>
              </a:rPr>
              <a:pPr/>
              <a:t>50</a:t>
            </a:fld>
            <a:endParaRPr lang="en-US">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8594DF04-8AAC-4E98-8876-ABD9B2D3F517}"/>
              </a:ext>
            </a:extLst>
          </p:cNvPr>
          <p:cNvSpPr/>
          <p:nvPr/>
        </p:nvSpPr>
        <p:spPr>
          <a:xfrm>
            <a:off x="10224053" y="1844727"/>
            <a:ext cx="6712226" cy="7146237"/>
          </a:xfrm>
          <a:prstGeom prst="rect">
            <a:avLst/>
          </a:prstGeom>
          <a:solidFill>
            <a:schemeClr val="bg1">
              <a:lumMod val="95000"/>
            </a:schemeClr>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496DEB0-0E36-45C6-B54C-94BB5EE80C17}"/>
              </a:ext>
            </a:extLst>
          </p:cNvPr>
          <p:cNvSpPr txBox="1"/>
          <p:nvPr/>
        </p:nvSpPr>
        <p:spPr>
          <a:xfrm>
            <a:off x="11008337" y="2519730"/>
            <a:ext cx="2568717" cy="492314"/>
          </a:xfrm>
          <a:prstGeom prst="rect">
            <a:avLst/>
          </a:prstGeom>
          <a:noFill/>
        </p:spPr>
        <p:txBody>
          <a:bodyPr wrap="none" rtlCol="0">
            <a:spAutoFit/>
          </a:bodyPr>
          <a:lstStyle/>
          <a:p>
            <a:r>
              <a:rPr lang="en-US" sz="2599" b="1" dirty="0">
                <a:solidFill>
                  <a:schemeClr val="tx1">
                    <a:lumMod val="85000"/>
                    <a:lumOff val="15000"/>
                  </a:schemeClr>
                </a:solidFill>
                <a:latin typeface="Arial" panose="020B0604020202020204" pitchFamily="34" charset="0"/>
                <a:ea typeface="Open Sans Semibold" panose="020B0706030804020204" pitchFamily="34" charset="0"/>
                <a:cs typeface="Arial" panose="020B0604020202020204" pitchFamily="34" charset="0"/>
              </a:rPr>
              <a:t>GET IN TOUCH</a:t>
            </a:r>
          </a:p>
        </p:txBody>
      </p:sp>
      <p:sp>
        <p:nvSpPr>
          <p:cNvPr id="44" name="TextBox 43">
            <a:extLst>
              <a:ext uri="{FF2B5EF4-FFF2-40B4-BE49-F238E27FC236}">
                <a16:creationId xmlns:a16="http://schemas.microsoft.com/office/drawing/2014/main" id="{E69F6F93-D4C4-444E-B5BF-F3FB20E20BC2}"/>
              </a:ext>
            </a:extLst>
          </p:cNvPr>
          <p:cNvSpPr txBox="1"/>
          <p:nvPr/>
        </p:nvSpPr>
        <p:spPr>
          <a:xfrm>
            <a:off x="11713646" y="3607256"/>
            <a:ext cx="4690137" cy="888448"/>
          </a:xfrm>
          <a:prstGeom prst="rect">
            <a:avLst/>
          </a:prstGeom>
          <a:noFill/>
        </p:spPr>
        <p:txBody>
          <a:bodyPr wrap="square" rtlCol="0">
            <a:spAutoFit/>
          </a:bodyPr>
          <a:lstStyle/>
          <a:p>
            <a:pPr>
              <a:lnSpc>
                <a:spcPts val="3300"/>
              </a:lnSpc>
            </a:pP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6 Parramatta Square</a:t>
            </a:r>
          </a:p>
          <a:p>
            <a:pPr>
              <a:lnSpc>
                <a:spcPts val="3300"/>
              </a:lnSpc>
            </a:pP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Level 5, 10 Darcy St, Sydney NSW 2000</a:t>
            </a:r>
          </a:p>
        </p:txBody>
      </p:sp>
      <p:sp>
        <p:nvSpPr>
          <p:cNvPr id="45" name="TextBox 44">
            <a:extLst>
              <a:ext uri="{FF2B5EF4-FFF2-40B4-BE49-F238E27FC236}">
                <a16:creationId xmlns:a16="http://schemas.microsoft.com/office/drawing/2014/main" id="{5006C407-AFAB-4262-B6FB-EA21255916EE}"/>
              </a:ext>
            </a:extLst>
          </p:cNvPr>
          <p:cNvSpPr txBox="1"/>
          <p:nvPr/>
        </p:nvSpPr>
        <p:spPr>
          <a:xfrm>
            <a:off x="11718974" y="5448812"/>
            <a:ext cx="4919130" cy="465256"/>
          </a:xfrm>
          <a:prstGeom prst="rect">
            <a:avLst/>
          </a:prstGeom>
          <a:noFill/>
        </p:spPr>
        <p:txBody>
          <a:bodyPr wrap="square" rtlCol="0">
            <a:spAutoFit/>
          </a:bodyPr>
          <a:lstStyle/>
          <a:p>
            <a:pPr>
              <a:lnSpc>
                <a:spcPts val="3300"/>
              </a:lnSpc>
            </a:pP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bcsr@justice.nsw.gov.au</a:t>
            </a:r>
          </a:p>
        </p:txBody>
      </p:sp>
      <p:sp>
        <p:nvSpPr>
          <p:cNvPr id="54" name="TextBox 53">
            <a:extLst>
              <a:ext uri="{FF2B5EF4-FFF2-40B4-BE49-F238E27FC236}">
                <a16:creationId xmlns:a16="http://schemas.microsoft.com/office/drawing/2014/main" id="{CC6C0C7A-7F5B-4CE4-8164-F9C91319B48A}"/>
              </a:ext>
            </a:extLst>
          </p:cNvPr>
          <p:cNvSpPr txBox="1"/>
          <p:nvPr/>
        </p:nvSpPr>
        <p:spPr>
          <a:xfrm>
            <a:off x="11718975" y="4744041"/>
            <a:ext cx="3917688" cy="465256"/>
          </a:xfrm>
          <a:prstGeom prst="rect">
            <a:avLst/>
          </a:prstGeom>
          <a:noFill/>
        </p:spPr>
        <p:txBody>
          <a:bodyPr wrap="square" rtlCol="0">
            <a:spAutoFit/>
          </a:bodyPr>
          <a:lstStyle/>
          <a:p>
            <a:pPr>
              <a:lnSpc>
                <a:spcPts val="3300"/>
              </a:lnSpc>
            </a:pPr>
            <a:r>
              <a:rPr lang="is-I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(02) 8346 1100</a:t>
            </a:r>
            <a:endPar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EF483BFC-FAF3-4AF6-B1D7-211864790F52}"/>
              </a:ext>
            </a:extLst>
          </p:cNvPr>
          <p:cNvSpPr txBox="1"/>
          <p:nvPr/>
        </p:nvSpPr>
        <p:spPr>
          <a:xfrm>
            <a:off x="11732696" y="6211479"/>
            <a:ext cx="3917688" cy="455638"/>
          </a:xfrm>
          <a:prstGeom prst="rect">
            <a:avLst/>
          </a:prstGeom>
          <a:noFill/>
        </p:spPr>
        <p:txBody>
          <a:bodyPr wrap="square" rtlCol="0">
            <a:spAutoFit/>
          </a:bodyPr>
          <a:lstStyle/>
          <a:p>
            <a:pPr>
              <a:lnSpc>
                <a:spcPts val="3200"/>
              </a:lnSpc>
            </a:pP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https://</a:t>
            </a:r>
            <a:r>
              <a:rPr lang="en-US" sz="1901"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www.bocsar.nsw.gov.au</a:t>
            </a: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a:t>
            </a:r>
          </a:p>
        </p:txBody>
      </p:sp>
      <p:sp>
        <p:nvSpPr>
          <p:cNvPr id="56" name="Shape">
            <a:extLst>
              <a:ext uri="{FF2B5EF4-FFF2-40B4-BE49-F238E27FC236}">
                <a16:creationId xmlns:a16="http://schemas.microsoft.com/office/drawing/2014/main" id="{AE023B6B-3B37-469E-8C61-FA11A8EF19E7}"/>
              </a:ext>
            </a:extLst>
          </p:cNvPr>
          <p:cNvSpPr/>
          <p:nvPr/>
        </p:nvSpPr>
        <p:spPr>
          <a:xfrm>
            <a:off x="11095838" y="5550290"/>
            <a:ext cx="420840" cy="305741"/>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cubicBezTo>
                  <a:pt x="1964" y="0"/>
                  <a:pt x="1964" y="0"/>
                  <a:pt x="1964" y="0"/>
                </a:cubicBezTo>
                <a:cubicBezTo>
                  <a:pt x="859" y="0"/>
                  <a:pt x="0" y="1181"/>
                  <a:pt x="0" y="2700"/>
                </a:cubicBezTo>
                <a:cubicBezTo>
                  <a:pt x="0" y="18900"/>
                  <a:pt x="0" y="18900"/>
                  <a:pt x="0" y="18900"/>
                </a:cubicBezTo>
                <a:cubicBezTo>
                  <a:pt x="0" y="20419"/>
                  <a:pt x="859" y="21600"/>
                  <a:pt x="1964" y="21600"/>
                </a:cubicBezTo>
                <a:cubicBezTo>
                  <a:pt x="19636" y="21600"/>
                  <a:pt x="19636" y="21600"/>
                  <a:pt x="19636" y="21600"/>
                </a:cubicBezTo>
                <a:cubicBezTo>
                  <a:pt x="20741" y="21600"/>
                  <a:pt x="21600" y="20419"/>
                  <a:pt x="21600" y="18900"/>
                </a:cubicBezTo>
                <a:cubicBezTo>
                  <a:pt x="21600" y="2700"/>
                  <a:pt x="21600" y="2700"/>
                  <a:pt x="21600" y="2700"/>
                </a:cubicBezTo>
                <a:cubicBezTo>
                  <a:pt x="21600" y="1181"/>
                  <a:pt x="20741" y="0"/>
                  <a:pt x="19636" y="0"/>
                </a:cubicBezTo>
                <a:moveTo>
                  <a:pt x="1964" y="1350"/>
                </a:moveTo>
                <a:cubicBezTo>
                  <a:pt x="19636" y="1350"/>
                  <a:pt x="19636" y="1350"/>
                  <a:pt x="19636" y="1350"/>
                </a:cubicBezTo>
                <a:cubicBezTo>
                  <a:pt x="19759" y="1350"/>
                  <a:pt x="19882" y="1350"/>
                  <a:pt x="20005" y="1350"/>
                </a:cubicBezTo>
                <a:cubicBezTo>
                  <a:pt x="11414" y="13163"/>
                  <a:pt x="11414" y="13163"/>
                  <a:pt x="11414" y="13163"/>
                </a:cubicBezTo>
                <a:cubicBezTo>
                  <a:pt x="11291" y="13331"/>
                  <a:pt x="11045" y="13500"/>
                  <a:pt x="10800" y="13500"/>
                </a:cubicBezTo>
                <a:cubicBezTo>
                  <a:pt x="10555" y="13500"/>
                  <a:pt x="10309" y="13331"/>
                  <a:pt x="10186" y="13163"/>
                </a:cubicBezTo>
                <a:cubicBezTo>
                  <a:pt x="1595" y="1350"/>
                  <a:pt x="1595" y="1350"/>
                  <a:pt x="1595" y="1350"/>
                </a:cubicBezTo>
                <a:cubicBezTo>
                  <a:pt x="1718" y="1350"/>
                  <a:pt x="1841" y="1350"/>
                  <a:pt x="1964" y="1350"/>
                </a:cubicBezTo>
                <a:moveTo>
                  <a:pt x="982" y="18900"/>
                </a:moveTo>
                <a:cubicBezTo>
                  <a:pt x="982" y="2700"/>
                  <a:pt x="982" y="2700"/>
                  <a:pt x="982" y="2700"/>
                </a:cubicBezTo>
                <a:cubicBezTo>
                  <a:pt x="982" y="2700"/>
                  <a:pt x="982" y="2531"/>
                  <a:pt x="982" y="2531"/>
                </a:cubicBezTo>
                <a:cubicBezTo>
                  <a:pt x="7118" y="10800"/>
                  <a:pt x="7118" y="10800"/>
                  <a:pt x="7118" y="10800"/>
                </a:cubicBezTo>
                <a:cubicBezTo>
                  <a:pt x="982" y="19069"/>
                  <a:pt x="982" y="19069"/>
                  <a:pt x="982" y="19069"/>
                </a:cubicBezTo>
                <a:cubicBezTo>
                  <a:pt x="982" y="19069"/>
                  <a:pt x="982" y="18900"/>
                  <a:pt x="982" y="18900"/>
                </a:cubicBezTo>
                <a:moveTo>
                  <a:pt x="19636" y="20250"/>
                </a:moveTo>
                <a:cubicBezTo>
                  <a:pt x="1964" y="20250"/>
                  <a:pt x="1964" y="20250"/>
                  <a:pt x="1964" y="20250"/>
                </a:cubicBezTo>
                <a:cubicBezTo>
                  <a:pt x="1841" y="20250"/>
                  <a:pt x="1718" y="20250"/>
                  <a:pt x="1595" y="20250"/>
                </a:cubicBezTo>
                <a:cubicBezTo>
                  <a:pt x="7732" y="11812"/>
                  <a:pt x="7732" y="11812"/>
                  <a:pt x="7732" y="11812"/>
                </a:cubicBezTo>
                <a:cubicBezTo>
                  <a:pt x="9450" y="14006"/>
                  <a:pt x="9450" y="14006"/>
                  <a:pt x="9450" y="14006"/>
                </a:cubicBezTo>
                <a:cubicBezTo>
                  <a:pt x="9818" y="14512"/>
                  <a:pt x="10309" y="14850"/>
                  <a:pt x="10800" y="14850"/>
                </a:cubicBezTo>
                <a:cubicBezTo>
                  <a:pt x="11291" y="14850"/>
                  <a:pt x="11782" y="14512"/>
                  <a:pt x="12150" y="14006"/>
                </a:cubicBezTo>
                <a:cubicBezTo>
                  <a:pt x="13868" y="11812"/>
                  <a:pt x="13868" y="11812"/>
                  <a:pt x="13868" y="11812"/>
                </a:cubicBezTo>
                <a:cubicBezTo>
                  <a:pt x="20005" y="20250"/>
                  <a:pt x="20005" y="20250"/>
                  <a:pt x="20005" y="20250"/>
                </a:cubicBezTo>
                <a:cubicBezTo>
                  <a:pt x="19882" y="20250"/>
                  <a:pt x="19759" y="20250"/>
                  <a:pt x="19636" y="20250"/>
                </a:cubicBezTo>
                <a:moveTo>
                  <a:pt x="20618" y="18900"/>
                </a:moveTo>
                <a:cubicBezTo>
                  <a:pt x="20618" y="18900"/>
                  <a:pt x="20618" y="19069"/>
                  <a:pt x="20618" y="19069"/>
                </a:cubicBezTo>
                <a:cubicBezTo>
                  <a:pt x="14482" y="10800"/>
                  <a:pt x="14482" y="10800"/>
                  <a:pt x="14482" y="10800"/>
                </a:cubicBezTo>
                <a:cubicBezTo>
                  <a:pt x="20618" y="2531"/>
                  <a:pt x="20618" y="2531"/>
                  <a:pt x="20618" y="2531"/>
                </a:cubicBezTo>
                <a:cubicBezTo>
                  <a:pt x="20618" y="2531"/>
                  <a:pt x="20618" y="2700"/>
                  <a:pt x="20618" y="2700"/>
                </a:cubicBezTo>
                <a:lnTo>
                  <a:pt x="20618" y="18900"/>
                </a:lnTo>
                <a:close/>
              </a:path>
            </a:pathLst>
          </a:custGeom>
          <a:solidFill>
            <a:srgbClr val="7030A0"/>
          </a:solidFill>
          <a:ln w="12700">
            <a:miter lim="400000"/>
          </a:ln>
        </p:spPr>
        <p:txBody>
          <a:bodyPr lIns="45719" rIns="45719"/>
          <a:lstStyle/>
          <a:p>
            <a:endParaRPr sz="1800">
              <a:latin typeface="Arial" panose="020B0604020202020204" pitchFamily="34" charset="0"/>
              <a:cs typeface="Arial" panose="020B0604020202020204" pitchFamily="34" charset="0"/>
            </a:endParaRPr>
          </a:p>
        </p:txBody>
      </p:sp>
      <p:sp>
        <p:nvSpPr>
          <p:cNvPr id="58" name="Shape">
            <a:extLst>
              <a:ext uri="{FF2B5EF4-FFF2-40B4-BE49-F238E27FC236}">
                <a16:creationId xmlns:a16="http://schemas.microsoft.com/office/drawing/2014/main" id="{7C4B292D-CEF9-4919-9B23-02C92187FE5B}"/>
              </a:ext>
            </a:extLst>
          </p:cNvPr>
          <p:cNvSpPr/>
          <p:nvPr/>
        </p:nvSpPr>
        <p:spPr>
          <a:xfrm>
            <a:off x="11078058" y="4757951"/>
            <a:ext cx="420840" cy="418758"/>
          </a:xfrm>
          <a:custGeom>
            <a:avLst/>
            <a:gdLst/>
            <a:ahLst/>
            <a:cxnLst>
              <a:cxn ang="0">
                <a:pos x="wd2" y="hd2"/>
              </a:cxn>
              <a:cxn ang="5400000">
                <a:pos x="wd2" y="hd2"/>
              </a:cxn>
              <a:cxn ang="10800000">
                <a:pos x="wd2" y="hd2"/>
              </a:cxn>
              <a:cxn ang="16200000">
                <a:pos x="wd2" y="hd2"/>
              </a:cxn>
            </a:cxnLst>
            <a:rect l="0" t="0" r="r" b="b"/>
            <a:pathLst>
              <a:path w="21600" h="21600" extrusionOk="0">
                <a:moveTo>
                  <a:pt x="11782" y="982"/>
                </a:moveTo>
                <a:cubicBezTo>
                  <a:pt x="16691" y="982"/>
                  <a:pt x="20618" y="4909"/>
                  <a:pt x="20618" y="9818"/>
                </a:cubicBezTo>
                <a:cubicBezTo>
                  <a:pt x="20618" y="10064"/>
                  <a:pt x="20864" y="10309"/>
                  <a:pt x="21109" y="10309"/>
                </a:cubicBezTo>
                <a:cubicBezTo>
                  <a:pt x="21355" y="10309"/>
                  <a:pt x="21600" y="10064"/>
                  <a:pt x="21600" y="9818"/>
                </a:cubicBezTo>
                <a:cubicBezTo>
                  <a:pt x="21600" y="4418"/>
                  <a:pt x="17182" y="0"/>
                  <a:pt x="11782" y="0"/>
                </a:cubicBezTo>
                <a:cubicBezTo>
                  <a:pt x="11536" y="0"/>
                  <a:pt x="11291" y="245"/>
                  <a:pt x="11291" y="491"/>
                </a:cubicBezTo>
                <a:cubicBezTo>
                  <a:pt x="11291" y="736"/>
                  <a:pt x="11536" y="982"/>
                  <a:pt x="11782" y="982"/>
                </a:cubicBezTo>
                <a:moveTo>
                  <a:pt x="11782" y="5891"/>
                </a:moveTo>
                <a:cubicBezTo>
                  <a:pt x="13991" y="5891"/>
                  <a:pt x="15709" y="7609"/>
                  <a:pt x="15709" y="9818"/>
                </a:cubicBezTo>
                <a:cubicBezTo>
                  <a:pt x="15709" y="10064"/>
                  <a:pt x="15955" y="10309"/>
                  <a:pt x="16200" y="10309"/>
                </a:cubicBezTo>
                <a:cubicBezTo>
                  <a:pt x="16445" y="10309"/>
                  <a:pt x="16691" y="10064"/>
                  <a:pt x="16691" y="9818"/>
                </a:cubicBezTo>
                <a:cubicBezTo>
                  <a:pt x="16691" y="7118"/>
                  <a:pt x="14482" y="4909"/>
                  <a:pt x="11782" y="4909"/>
                </a:cubicBezTo>
                <a:cubicBezTo>
                  <a:pt x="11536" y="4909"/>
                  <a:pt x="11291" y="5155"/>
                  <a:pt x="11291" y="5400"/>
                </a:cubicBezTo>
                <a:cubicBezTo>
                  <a:pt x="11291" y="5645"/>
                  <a:pt x="11536" y="5891"/>
                  <a:pt x="11782" y="5891"/>
                </a:cubicBezTo>
                <a:moveTo>
                  <a:pt x="11782" y="10800"/>
                </a:moveTo>
                <a:cubicBezTo>
                  <a:pt x="12273" y="10800"/>
                  <a:pt x="12764" y="10309"/>
                  <a:pt x="12764" y="9818"/>
                </a:cubicBezTo>
                <a:cubicBezTo>
                  <a:pt x="12764" y="9327"/>
                  <a:pt x="12273" y="8836"/>
                  <a:pt x="11782" y="8836"/>
                </a:cubicBezTo>
                <a:cubicBezTo>
                  <a:pt x="11291" y="8836"/>
                  <a:pt x="10800" y="9327"/>
                  <a:pt x="10800" y="9818"/>
                </a:cubicBezTo>
                <a:cubicBezTo>
                  <a:pt x="10800" y="10309"/>
                  <a:pt x="11291" y="10800"/>
                  <a:pt x="11782" y="10800"/>
                </a:cubicBezTo>
                <a:moveTo>
                  <a:pt x="21600" y="17182"/>
                </a:moveTo>
                <a:cubicBezTo>
                  <a:pt x="21600" y="16814"/>
                  <a:pt x="21477" y="16445"/>
                  <a:pt x="21109" y="16077"/>
                </a:cubicBezTo>
                <a:cubicBezTo>
                  <a:pt x="21109" y="16077"/>
                  <a:pt x="20986" y="15955"/>
                  <a:pt x="20864" y="15955"/>
                </a:cubicBezTo>
                <a:cubicBezTo>
                  <a:pt x="16691" y="12641"/>
                  <a:pt x="16691" y="12641"/>
                  <a:pt x="16691" y="12641"/>
                </a:cubicBezTo>
                <a:cubicBezTo>
                  <a:pt x="16445" y="12395"/>
                  <a:pt x="16077" y="12273"/>
                  <a:pt x="15709" y="12273"/>
                </a:cubicBezTo>
                <a:cubicBezTo>
                  <a:pt x="15341" y="12273"/>
                  <a:pt x="15095" y="12395"/>
                  <a:pt x="14850" y="12518"/>
                </a:cubicBezTo>
                <a:cubicBezTo>
                  <a:pt x="13623" y="13745"/>
                  <a:pt x="13623" y="13745"/>
                  <a:pt x="13623" y="13745"/>
                </a:cubicBezTo>
                <a:cubicBezTo>
                  <a:pt x="13623" y="13745"/>
                  <a:pt x="13623" y="13745"/>
                  <a:pt x="13623" y="13745"/>
                </a:cubicBezTo>
                <a:cubicBezTo>
                  <a:pt x="13500" y="13991"/>
                  <a:pt x="13255" y="14114"/>
                  <a:pt x="12886" y="14114"/>
                </a:cubicBezTo>
                <a:cubicBezTo>
                  <a:pt x="12641" y="14114"/>
                  <a:pt x="12273" y="13868"/>
                  <a:pt x="12150" y="13623"/>
                </a:cubicBezTo>
                <a:cubicBezTo>
                  <a:pt x="12150" y="13623"/>
                  <a:pt x="12150" y="13623"/>
                  <a:pt x="12150" y="13623"/>
                </a:cubicBezTo>
                <a:cubicBezTo>
                  <a:pt x="10555" y="12518"/>
                  <a:pt x="9082" y="11168"/>
                  <a:pt x="7855" y="9450"/>
                </a:cubicBezTo>
                <a:cubicBezTo>
                  <a:pt x="7977" y="9450"/>
                  <a:pt x="7977" y="9450"/>
                  <a:pt x="7977" y="9450"/>
                </a:cubicBezTo>
                <a:cubicBezTo>
                  <a:pt x="7732" y="9327"/>
                  <a:pt x="7486" y="8959"/>
                  <a:pt x="7486" y="8714"/>
                </a:cubicBezTo>
                <a:cubicBezTo>
                  <a:pt x="7486" y="8345"/>
                  <a:pt x="7609" y="8100"/>
                  <a:pt x="7855" y="7977"/>
                </a:cubicBezTo>
                <a:cubicBezTo>
                  <a:pt x="7855" y="7977"/>
                  <a:pt x="7855" y="7977"/>
                  <a:pt x="7855" y="7977"/>
                </a:cubicBezTo>
                <a:cubicBezTo>
                  <a:pt x="8959" y="6750"/>
                  <a:pt x="8959" y="6750"/>
                  <a:pt x="8959" y="6750"/>
                </a:cubicBezTo>
                <a:cubicBezTo>
                  <a:pt x="9205" y="6505"/>
                  <a:pt x="9327" y="6259"/>
                  <a:pt x="9327" y="5891"/>
                </a:cubicBezTo>
                <a:cubicBezTo>
                  <a:pt x="9327" y="5523"/>
                  <a:pt x="9205" y="5155"/>
                  <a:pt x="8836" y="4909"/>
                </a:cubicBezTo>
                <a:cubicBezTo>
                  <a:pt x="5645" y="736"/>
                  <a:pt x="5645" y="736"/>
                  <a:pt x="5645" y="736"/>
                </a:cubicBezTo>
                <a:cubicBezTo>
                  <a:pt x="5645" y="614"/>
                  <a:pt x="5523" y="491"/>
                  <a:pt x="5400" y="491"/>
                </a:cubicBezTo>
                <a:cubicBezTo>
                  <a:pt x="5155" y="123"/>
                  <a:pt x="4786" y="0"/>
                  <a:pt x="4418" y="0"/>
                </a:cubicBezTo>
                <a:cubicBezTo>
                  <a:pt x="2455" y="0"/>
                  <a:pt x="0" y="2332"/>
                  <a:pt x="0" y="5155"/>
                </a:cubicBezTo>
                <a:cubicBezTo>
                  <a:pt x="0" y="5891"/>
                  <a:pt x="123" y="6627"/>
                  <a:pt x="491" y="7364"/>
                </a:cubicBezTo>
                <a:cubicBezTo>
                  <a:pt x="491" y="7364"/>
                  <a:pt x="491" y="7364"/>
                  <a:pt x="491" y="7364"/>
                </a:cubicBezTo>
                <a:cubicBezTo>
                  <a:pt x="3436" y="13255"/>
                  <a:pt x="8345" y="18164"/>
                  <a:pt x="14236" y="21109"/>
                </a:cubicBezTo>
                <a:cubicBezTo>
                  <a:pt x="14236" y="21109"/>
                  <a:pt x="14236" y="21109"/>
                  <a:pt x="14236" y="21109"/>
                </a:cubicBezTo>
                <a:cubicBezTo>
                  <a:pt x="14850" y="21477"/>
                  <a:pt x="15709" y="21600"/>
                  <a:pt x="16445" y="21600"/>
                </a:cubicBezTo>
                <a:cubicBezTo>
                  <a:pt x="19268" y="21600"/>
                  <a:pt x="21600" y="19145"/>
                  <a:pt x="21600" y="17182"/>
                </a:cubicBezTo>
                <a:cubicBezTo>
                  <a:pt x="21600" y="17182"/>
                  <a:pt x="21600" y="17182"/>
                  <a:pt x="21600" y="17182"/>
                </a:cubicBezTo>
                <a:close/>
                <a:moveTo>
                  <a:pt x="16445" y="20618"/>
                </a:moveTo>
                <a:cubicBezTo>
                  <a:pt x="15832" y="20618"/>
                  <a:pt x="15218" y="20495"/>
                  <a:pt x="14605" y="20250"/>
                </a:cubicBezTo>
                <a:cubicBezTo>
                  <a:pt x="14605" y="20250"/>
                  <a:pt x="14605" y="20127"/>
                  <a:pt x="14482" y="20127"/>
                </a:cubicBezTo>
                <a:cubicBezTo>
                  <a:pt x="8959" y="17305"/>
                  <a:pt x="4295" y="12641"/>
                  <a:pt x="1473" y="7118"/>
                </a:cubicBezTo>
                <a:cubicBezTo>
                  <a:pt x="1473" y="6995"/>
                  <a:pt x="1350" y="6995"/>
                  <a:pt x="1350" y="6995"/>
                </a:cubicBezTo>
                <a:cubicBezTo>
                  <a:pt x="1105" y="6382"/>
                  <a:pt x="982" y="5768"/>
                  <a:pt x="982" y="5155"/>
                </a:cubicBezTo>
                <a:cubicBezTo>
                  <a:pt x="982" y="2823"/>
                  <a:pt x="3068" y="982"/>
                  <a:pt x="4418" y="982"/>
                </a:cubicBezTo>
                <a:cubicBezTo>
                  <a:pt x="4541" y="982"/>
                  <a:pt x="4664" y="1105"/>
                  <a:pt x="4786" y="1105"/>
                </a:cubicBezTo>
                <a:cubicBezTo>
                  <a:pt x="4786" y="1105"/>
                  <a:pt x="4786" y="1105"/>
                  <a:pt x="4786" y="1227"/>
                </a:cubicBezTo>
                <a:cubicBezTo>
                  <a:pt x="4786" y="1227"/>
                  <a:pt x="4909" y="1227"/>
                  <a:pt x="4909" y="1350"/>
                </a:cubicBezTo>
                <a:cubicBezTo>
                  <a:pt x="8100" y="5400"/>
                  <a:pt x="8100" y="5400"/>
                  <a:pt x="8100" y="5400"/>
                </a:cubicBezTo>
                <a:cubicBezTo>
                  <a:pt x="8100" y="5523"/>
                  <a:pt x="8223" y="5523"/>
                  <a:pt x="8223" y="5523"/>
                </a:cubicBezTo>
                <a:cubicBezTo>
                  <a:pt x="8223" y="5645"/>
                  <a:pt x="8345" y="5768"/>
                  <a:pt x="8345" y="5891"/>
                </a:cubicBezTo>
                <a:cubicBezTo>
                  <a:pt x="8345" y="6014"/>
                  <a:pt x="8345" y="6014"/>
                  <a:pt x="8223" y="6136"/>
                </a:cubicBezTo>
                <a:cubicBezTo>
                  <a:pt x="7118" y="7241"/>
                  <a:pt x="7118" y="7241"/>
                  <a:pt x="7118" y="7241"/>
                </a:cubicBezTo>
                <a:cubicBezTo>
                  <a:pt x="7118" y="7241"/>
                  <a:pt x="7118" y="7241"/>
                  <a:pt x="7118" y="7241"/>
                </a:cubicBezTo>
                <a:cubicBezTo>
                  <a:pt x="6750" y="7609"/>
                  <a:pt x="6505" y="8100"/>
                  <a:pt x="6505" y="8714"/>
                </a:cubicBezTo>
                <a:cubicBezTo>
                  <a:pt x="6505" y="9205"/>
                  <a:pt x="6750" y="9695"/>
                  <a:pt x="7118" y="10064"/>
                </a:cubicBezTo>
                <a:cubicBezTo>
                  <a:pt x="7118" y="10064"/>
                  <a:pt x="7118" y="10064"/>
                  <a:pt x="7118" y="10064"/>
                </a:cubicBezTo>
                <a:cubicBezTo>
                  <a:pt x="8345" y="11782"/>
                  <a:pt x="9818" y="13255"/>
                  <a:pt x="11536" y="14482"/>
                </a:cubicBezTo>
                <a:cubicBezTo>
                  <a:pt x="11536" y="14482"/>
                  <a:pt x="11536" y="14482"/>
                  <a:pt x="11536" y="14482"/>
                </a:cubicBezTo>
                <a:cubicBezTo>
                  <a:pt x="11905" y="14850"/>
                  <a:pt x="12395" y="15095"/>
                  <a:pt x="12886" y="15095"/>
                </a:cubicBezTo>
                <a:cubicBezTo>
                  <a:pt x="13377" y="15095"/>
                  <a:pt x="13868" y="14850"/>
                  <a:pt x="14236" y="14482"/>
                </a:cubicBezTo>
                <a:cubicBezTo>
                  <a:pt x="14359" y="14482"/>
                  <a:pt x="14359" y="14482"/>
                  <a:pt x="14359" y="14482"/>
                </a:cubicBezTo>
                <a:cubicBezTo>
                  <a:pt x="15464" y="13377"/>
                  <a:pt x="15464" y="13377"/>
                  <a:pt x="15464" y="13377"/>
                </a:cubicBezTo>
                <a:cubicBezTo>
                  <a:pt x="15586" y="13255"/>
                  <a:pt x="15586" y="13255"/>
                  <a:pt x="15709" y="13255"/>
                </a:cubicBezTo>
                <a:cubicBezTo>
                  <a:pt x="15832" y="13255"/>
                  <a:pt x="15955" y="13377"/>
                  <a:pt x="16077" y="13377"/>
                </a:cubicBezTo>
                <a:cubicBezTo>
                  <a:pt x="16077" y="13377"/>
                  <a:pt x="16077" y="13500"/>
                  <a:pt x="16077" y="13500"/>
                </a:cubicBezTo>
                <a:cubicBezTo>
                  <a:pt x="20250" y="16691"/>
                  <a:pt x="20250" y="16691"/>
                  <a:pt x="20250" y="16691"/>
                </a:cubicBezTo>
                <a:cubicBezTo>
                  <a:pt x="20373" y="16691"/>
                  <a:pt x="20373" y="16691"/>
                  <a:pt x="20373" y="16814"/>
                </a:cubicBezTo>
                <a:cubicBezTo>
                  <a:pt x="20373" y="16814"/>
                  <a:pt x="20495" y="16814"/>
                  <a:pt x="20495" y="16814"/>
                </a:cubicBezTo>
                <a:cubicBezTo>
                  <a:pt x="20495" y="16936"/>
                  <a:pt x="20618" y="16936"/>
                  <a:pt x="20618" y="17182"/>
                </a:cubicBezTo>
                <a:cubicBezTo>
                  <a:pt x="20618" y="17182"/>
                  <a:pt x="20618" y="17182"/>
                  <a:pt x="20618" y="17305"/>
                </a:cubicBezTo>
                <a:cubicBezTo>
                  <a:pt x="20495" y="18655"/>
                  <a:pt x="18777" y="20618"/>
                  <a:pt x="16445" y="20618"/>
                </a:cubicBezTo>
              </a:path>
            </a:pathLst>
          </a:custGeom>
          <a:solidFill>
            <a:srgbClr val="7030A0"/>
          </a:solidFill>
          <a:ln w="12700">
            <a:miter lim="400000"/>
          </a:ln>
        </p:spPr>
        <p:txBody>
          <a:bodyPr lIns="45719" rIns="45719"/>
          <a:lstStyle/>
          <a:p>
            <a:endParaRPr sz="1800">
              <a:solidFill>
                <a:schemeClr val="tx1">
                  <a:lumMod val="95000"/>
                  <a:lumOff val="5000"/>
                </a:schemeClr>
              </a:solidFill>
              <a:latin typeface="Arial" panose="020B0604020202020204" pitchFamily="34" charset="0"/>
              <a:cs typeface="Arial" panose="020B0604020202020204" pitchFamily="34" charset="0"/>
            </a:endParaRPr>
          </a:p>
        </p:txBody>
      </p:sp>
      <p:sp>
        <p:nvSpPr>
          <p:cNvPr id="77" name="Shape">
            <a:extLst>
              <a:ext uri="{FF2B5EF4-FFF2-40B4-BE49-F238E27FC236}">
                <a16:creationId xmlns:a16="http://schemas.microsoft.com/office/drawing/2014/main" id="{E2DC886A-007D-4DA5-81C8-AB28C9D437A7}"/>
              </a:ext>
            </a:extLst>
          </p:cNvPr>
          <p:cNvSpPr/>
          <p:nvPr/>
        </p:nvSpPr>
        <p:spPr>
          <a:xfrm>
            <a:off x="11109778" y="3758552"/>
            <a:ext cx="391340" cy="5397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3559"/>
                  <a:pt x="0" y="7855"/>
                </a:cubicBezTo>
                <a:cubicBezTo>
                  <a:pt x="0" y="14236"/>
                  <a:pt x="10800" y="21600"/>
                  <a:pt x="10800" y="21600"/>
                </a:cubicBezTo>
                <a:cubicBezTo>
                  <a:pt x="10800" y="21600"/>
                  <a:pt x="21600" y="14236"/>
                  <a:pt x="21600" y="7855"/>
                </a:cubicBezTo>
                <a:cubicBezTo>
                  <a:pt x="21600" y="3559"/>
                  <a:pt x="16706" y="0"/>
                  <a:pt x="10800" y="0"/>
                </a:cubicBezTo>
                <a:moveTo>
                  <a:pt x="10800" y="20127"/>
                </a:moveTo>
                <a:cubicBezTo>
                  <a:pt x="10800" y="20127"/>
                  <a:pt x="1350" y="13745"/>
                  <a:pt x="1350" y="7855"/>
                </a:cubicBezTo>
                <a:cubicBezTo>
                  <a:pt x="1350" y="4050"/>
                  <a:pt x="5569" y="982"/>
                  <a:pt x="10800" y="982"/>
                </a:cubicBezTo>
                <a:cubicBezTo>
                  <a:pt x="16031" y="982"/>
                  <a:pt x="20250" y="4050"/>
                  <a:pt x="20250" y="7855"/>
                </a:cubicBezTo>
                <a:cubicBezTo>
                  <a:pt x="20250" y="13745"/>
                  <a:pt x="10800" y="20127"/>
                  <a:pt x="10800" y="20127"/>
                </a:cubicBezTo>
                <a:moveTo>
                  <a:pt x="10800" y="3927"/>
                </a:moveTo>
                <a:cubicBezTo>
                  <a:pt x="7762" y="3927"/>
                  <a:pt x="5400" y="5645"/>
                  <a:pt x="5400" y="7855"/>
                </a:cubicBezTo>
                <a:cubicBezTo>
                  <a:pt x="5400" y="10064"/>
                  <a:pt x="7762" y="11782"/>
                  <a:pt x="10800" y="11782"/>
                </a:cubicBezTo>
                <a:cubicBezTo>
                  <a:pt x="13837" y="11782"/>
                  <a:pt x="16200" y="10064"/>
                  <a:pt x="16200" y="7855"/>
                </a:cubicBezTo>
                <a:cubicBezTo>
                  <a:pt x="16200" y="5645"/>
                  <a:pt x="13837" y="3927"/>
                  <a:pt x="10800" y="3927"/>
                </a:cubicBezTo>
                <a:moveTo>
                  <a:pt x="10800" y="10800"/>
                </a:moveTo>
                <a:cubicBezTo>
                  <a:pt x="8606" y="10800"/>
                  <a:pt x="6750" y="9450"/>
                  <a:pt x="6750" y="7855"/>
                </a:cubicBezTo>
                <a:cubicBezTo>
                  <a:pt x="6750" y="6259"/>
                  <a:pt x="8606" y="4909"/>
                  <a:pt x="10800" y="4909"/>
                </a:cubicBezTo>
                <a:cubicBezTo>
                  <a:pt x="12994" y="4909"/>
                  <a:pt x="14850" y="6259"/>
                  <a:pt x="14850" y="7855"/>
                </a:cubicBezTo>
                <a:cubicBezTo>
                  <a:pt x="14850" y="9450"/>
                  <a:pt x="12994" y="10800"/>
                  <a:pt x="10800" y="10800"/>
                </a:cubicBezTo>
              </a:path>
            </a:pathLst>
          </a:custGeom>
          <a:solidFill>
            <a:srgbClr val="7030A0"/>
          </a:solidFill>
          <a:ln w="12700">
            <a:miter lim="400000"/>
          </a:ln>
        </p:spPr>
        <p:txBody>
          <a:bodyPr lIns="45719" rIns="45719"/>
          <a:lstStyle/>
          <a:p>
            <a:endParaRPr sz="1800">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4CB114C5-BF33-4F0C-A0CD-813F83F68425}"/>
              </a:ext>
            </a:extLst>
          </p:cNvPr>
          <p:cNvSpPr txBox="1"/>
          <p:nvPr/>
        </p:nvSpPr>
        <p:spPr>
          <a:xfrm>
            <a:off x="11732696" y="6997164"/>
            <a:ext cx="3917690" cy="455638"/>
          </a:xfrm>
          <a:prstGeom prst="rect">
            <a:avLst/>
          </a:prstGeom>
          <a:noFill/>
        </p:spPr>
        <p:txBody>
          <a:bodyPr wrap="square" rtlCol="0">
            <a:spAutoFit/>
          </a:bodyPr>
          <a:lstStyle/>
          <a:p>
            <a:pPr>
              <a:lnSpc>
                <a:spcPts val="3200"/>
              </a:lnSpc>
            </a:pP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@BOCSAR</a:t>
            </a:r>
          </a:p>
        </p:txBody>
      </p:sp>
      <p:sp>
        <p:nvSpPr>
          <p:cNvPr id="88" name="TextBox 87">
            <a:extLst>
              <a:ext uri="{FF2B5EF4-FFF2-40B4-BE49-F238E27FC236}">
                <a16:creationId xmlns:a16="http://schemas.microsoft.com/office/drawing/2014/main" id="{978D96C0-0203-4AA1-995F-7C93A376340A}"/>
              </a:ext>
            </a:extLst>
          </p:cNvPr>
          <p:cNvSpPr txBox="1"/>
          <p:nvPr/>
        </p:nvSpPr>
        <p:spPr>
          <a:xfrm>
            <a:off x="11723172" y="7785282"/>
            <a:ext cx="3913491" cy="455638"/>
          </a:xfrm>
          <a:prstGeom prst="rect">
            <a:avLst/>
          </a:prstGeom>
          <a:noFill/>
        </p:spPr>
        <p:txBody>
          <a:bodyPr wrap="square" rtlCol="0">
            <a:spAutoFit/>
          </a:bodyPr>
          <a:lstStyle/>
          <a:p>
            <a:pPr>
              <a:lnSpc>
                <a:spcPts val="3200"/>
              </a:lnSpc>
            </a:pPr>
            <a:r>
              <a:rPr lang="en-US" sz="1901"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NSWBOCSAR</a:t>
            </a:r>
          </a:p>
        </p:txBody>
      </p:sp>
      <p:pic>
        <p:nvPicPr>
          <p:cNvPr id="27" name="Picture 26"/>
          <p:cNvPicPr>
            <a:picLocks noChangeAspect="1"/>
          </p:cNvPicPr>
          <p:nvPr/>
        </p:nvPicPr>
        <p:blipFill>
          <a:blip r:embed="rId3"/>
          <a:stretch>
            <a:fillRect/>
          </a:stretch>
        </p:blipFill>
        <p:spPr>
          <a:xfrm>
            <a:off x="1123406" y="1844727"/>
            <a:ext cx="1568249" cy="712841"/>
          </a:xfrm>
          <a:prstGeom prst="rect">
            <a:avLst/>
          </a:prstGeom>
        </p:spPr>
      </p:pic>
      <p:sp>
        <p:nvSpPr>
          <p:cNvPr id="91" name="Shape">
            <a:extLst>
              <a:ext uri="{FF2B5EF4-FFF2-40B4-BE49-F238E27FC236}">
                <a16:creationId xmlns:a16="http://schemas.microsoft.com/office/drawing/2014/main" id="{51AF737E-8945-4846-BE3A-971B7542353C}"/>
              </a:ext>
            </a:extLst>
          </p:cNvPr>
          <p:cNvSpPr/>
          <p:nvPr/>
        </p:nvSpPr>
        <p:spPr>
          <a:xfrm>
            <a:off x="11083772" y="6222854"/>
            <a:ext cx="448899" cy="4501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86" y="0"/>
                  <a:pt x="0" y="4786"/>
                  <a:pt x="0" y="10800"/>
                </a:cubicBezTo>
                <a:cubicBezTo>
                  <a:pt x="0" y="16814"/>
                  <a:pt x="4786" y="21600"/>
                  <a:pt x="10800" y="21600"/>
                </a:cubicBezTo>
                <a:cubicBezTo>
                  <a:pt x="16814" y="21600"/>
                  <a:pt x="21600" y="16814"/>
                  <a:pt x="21600" y="10800"/>
                </a:cubicBezTo>
                <a:cubicBezTo>
                  <a:pt x="21600" y="4786"/>
                  <a:pt x="16814" y="0"/>
                  <a:pt x="10800" y="0"/>
                </a:cubicBezTo>
                <a:moveTo>
                  <a:pt x="7855" y="1473"/>
                </a:moveTo>
                <a:cubicBezTo>
                  <a:pt x="7732" y="1595"/>
                  <a:pt x="7486" y="1841"/>
                  <a:pt x="7241" y="2209"/>
                </a:cubicBezTo>
                <a:cubicBezTo>
                  <a:pt x="7241" y="2209"/>
                  <a:pt x="7241" y="2209"/>
                  <a:pt x="7241" y="2209"/>
                </a:cubicBezTo>
                <a:cubicBezTo>
                  <a:pt x="6873" y="2823"/>
                  <a:pt x="6505" y="3436"/>
                  <a:pt x="6136" y="4173"/>
                </a:cubicBezTo>
                <a:cubicBezTo>
                  <a:pt x="6136" y="4173"/>
                  <a:pt x="6136" y="4173"/>
                  <a:pt x="6136" y="4173"/>
                </a:cubicBezTo>
                <a:cubicBezTo>
                  <a:pt x="6136" y="4295"/>
                  <a:pt x="6136" y="4295"/>
                  <a:pt x="6136" y="4418"/>
                </a:cubicBezTo>
                <a:cubicBezTo>
                  <a:pt x="5523" y="4050"/>
                  <a:pt x="4909" y="3682"/>
                  <a:pt x="4418" y="3314"/>
                </a:cubicBezTo>
                <a:cubicBezTo>
                  <a:pt x="5400" y="2455"/>
                  <a:pt x="6627" y="1841"/>
                  <a:pt x="7855" y="1473"/>
                </a:cubicBezTo>
                <a:moveTo>
                  <a:pt x="3805" y="3927"/>
                </a:moveTo>
                <a:cubicBezTo>
                  <a:pt x="4295" y="4418"/>
                  <a:pt x="5032" y="4909"/>
                  <a:pt x="5768" y="5277"/>
                </a:cubicBezTo>
                <a:cubicBezTo>
                  <a:pt x="5768" y="5277"/>
                  <a:pt x="5768" y="5400"/>
                  <a:pt x="5645" y="5400"/>
                </a:cubicBezTo>
                <a:cubicBezTo>
                  <a:pt x="5523" y="6136"/>
                  <a:pt x="5277" y="6995"/>
                  <a:pt x="5155" y="7732"/>
                </a:cubicBezTo>
                <a:cubicBezTo>
                  <a:pt x="5155" y="7855"/>
                  <a:pt x="5155" y="7977"/>
                  <a:pt x="5155" y="8100"/>
                </a:cubicBezTo>
                <a:cubicBezTo>
                  <a:pt x="5032" y="8468"/>
                  <a:pt x="5032" y="8714"/>
                  <a:pt x="5032" y="9082"/>
                </a:cubicBezTo>
                <a:cubicBezTo>
                  <a:pt x="5032" y="9205"/>
                  <a:pt x="4909" y="9327"/>
                  <a:pt x="4909" y="9450"/>
                </a:cubicBezTo>
                <a:cubicBezTo>
                  <a:pt x="4909" y="9695"/>
                  <a:pt x="4909" y="10064"/>
                  <a:pt x="4909" y="10309"/>
                </a:cubicBezTo>
                <a:cubicBezTo>
                  <a:pt x="982" y="10309"/>
                  <a:pt x="982" y="10309"/>
                  <a:pt x="982" y="10309"/>
                </a:cubicBezTo>
                <a:cubicBezTo>
                  <a:pt x="1105" y="7855"/>
                  <a:pt x="2209" y="5645"/>
                  <a:pt x="3805" y="3927"/>
                </a:cubicBezTo>
                <a:moveTo>
                  <a:pt x="982" y="11291"/>
                </a:moveTo>
                <a:cubicBezTo>
                  <a:pt x="4909" y="11291"/>
                  <a:pt x="4909" y="11291"/>
                  <a:pt x="4909" y="11291"/>
                </a:cubicBezTo>
                <a:cubicBezTo>
                  <a:pt x="4909" y="11536"/>
                  <a:pt x="4909" y="11905"/>
                  <a:pt x="4909" y="12150"/>
                </a:cubicBezTo>
                <a:cubicBezTo>
                  <a:pt x="4909" y="12273"/>
                  <a:pt x="5032" y="12395"/>
                  <a:pt x="5032" y="12518"/>
                </a:cubicBezTo>
                <a:cubicBezTo>
                  <a:pt x="5032" y="12886"/>
                  <a:pt x="5032" y="13132"/>
                  <a:pt x="5155" y="13500"/>
                </a:cubicBezTo>
                <a:cubicBezTo>
                  <a:pt x="5155" y="13623"/>
                  <a:pt x="5155" y="13745"/>
                  <a:pt x="5155" y="13868"/>
                </a:cubicBezTo>
                <a:cubicBezTo>
                  <a:pt x="5277" y="14605"/>
                  <a:pt x="5523" y="15464"/>
                  <a:pt x="5645" y="16200"/>
                </a:cubicBezTo>
                <a:cubicBezTo>
                  <a:pt x="5768" y="16200"/>
                  <a:pt x="5768" y="16323"/>
                  <a:pt x="5768" y="16323"/>
                </a:cubicBezTo>
                <a:cubicBezTo>
                  <a:pt x="5032" y="16691"/>
                  <a:pt x="4295" y="17182"/>
                  <a:pt x="3805" y="17673"/>
                </a:cubicBezTo>
                <a:cubicBezTo>
                  <a:pt x="2209" y="15955"/>
                  <a:pt x="1105" y="13745"/>
                  <a:pt x="982" y="11291"/>
                </a:cubicBezTo>
                <a:moveTo>
                  <a:pt x="4418" y="18286"/>
                </a:moveTo>
                <a:cubicBezTo>
                  <a:pt x="4909" y="17918"/>
                  <a:pt x="5523" y="17550"/>
                  <a:pt x="6136" y="17182"/>
                </a:cubicBezTo>
                <a:cubicBezTo>
                  <a:pt x="6136" y="17305"/>
                  <a:pt x="6136" y="17305"/>
                  <a:pt x="6136" y="17427"/>
                </a:cubicBezTo>
                <a:cubicBezTo>
                  <a:pt x="6136" y="17427"/>
                  <a:pt x="6136" y="17427"/>
                  <a:pt x="6136" y="17427"/>
                </a:cubicBezTo>
                <a:cubicBezTo>
                  <a:pt x="6505" y="18164"/>
                  <a:pt x="6873" y="18777"/>
                  <a:pt x="7241" y="19391"/>
                </a:cubicBezTo>
                <a:cubicBezTo>
                  <a:pt x="7241" y="19391"/>
                  <a:pt x="7241" y="19391"/>
                  <a:pt x="7241" y="19391"/>
                </a:cubicBezTo>
                <a:cubicBezTo>
                  <a:pt x="7486" y="19759"/>
                  <a:pt x="7732" y="20005"/>
                  <a:pt x="7855" y="20127"/>
                </a:cubicBezTo>
                <a:cubicBezTo>
                  <a:pt x="6627" y="19759"/>
                  <a:pt x="5400" y="19145"/>
                  <a:pt x="4418" y="18286"/>
                </a:cubicBezTo>
                <a:moveTo>
                  <a:pt x="10309" y="20618"/>
                </a:moveTo>
                <a:cubicBezTo>
                  <a:pt x="8959" y="20250"/>
                  <a:pt x="7732" y="18900"/>
                  <a:pt x="6995" y="16814"/>
                </a:cubicBezTo>
                <a:cubicBezTo>
                  <a:pt x="7977" y="16445"/>
                  <a:pt x="9082" y="16323"/>
                  <a:pt x="10309" y="16200"/>
                </a:cubicBezTo>
                <a:lnTo>
                  <a:pt x="10309" y="20618"/>
                </a:lnTo>
                <a:close/>
                <a:moveTo>
                  <a:pt x="10309" y="15218"/>
                </a:moveTo>
                <a:cubicBezTo>
                  <a:pt x="8959" y="15341"/>
                  <a:pt x="7732" y="15586"/>
                  <a:pt x="6627" y="15955"/>
                </a:cubicBezTo>
                <a:cubicBezTo>
                  <a:pt x="6259" y="14605"/>
                  <a:pt x="5891" y="13009"/>
                  <a:pt x="5891" y="11291"/>
                </a:cubicBezTo>
                <a:cubicBezTo>
                  <a:pt x="10309" y="11291"/>
                  <a:pt x="10309" y="11291"/>
                  <a:pt x="10309" y="11291"/>
                </a:cubicBezTo>
                <a:lnTo>
                  <a:pt x="10309" y="15218"/>
                </a:lnTo>
                <a:close/>
                <a:moveTo>
                  <a:pt x="10309" y="10309"/>
                </a:moveTo>
                <a:cubicBezTo>
                  <a:pt x="5891" y="10309"/>
                  <a:pt x="5891" y="10309"/>
                  <a:pt x="5891" y="10309"/>
                </a:cubicBezTo>
                <a:cubicBezTo>
                  <a:pt x="5891" y="8591"/>
                  <a:pt x="6259" y="6995"/>
                  <a:pt x="6627" y="5645"/>
                </a:cubicBezTo>
                <a:cubicBezTo>
                  <a:pt x="7732" y="6014"/>
                  <a:pt x="8959" y="6259"/>
                  <a:pt x="10309" y="6382"/>
                </a:cubicBezTo>
                <a:lnTo>
                  <a:pt x="10309" y="10309"/>
                </a:lnTo>
                <a:close/>
                <a:moveTo>
                  <a:pt x="10309" y="5400"/>
                </a:moveTo>
                <a:cubicBezTo>
                  <a:pt x="9082" y="5277"/>
                  <a:pt x="7977" y="5155"/>
                  <a:pt x="6995" y="4786"/>
                </a:cubicBezTo>
                <a:cubicBezTo>
                  <a:pt x="7732" y="2700"/>
                  <a:pt x="8959" y="1350"/>
                  <a:pt x="10309" y="982"/>
                </a:cubicBezTo>
                <a:lnTo>
                  <a:pt x="10309" y="5400"/>
                </a:lnTo>
                <a:close/>
                <a:moveTo>
                  <a:pt x="20618" y="10309"/>
                </a:moveTo>
                <a:cubicBezTo>
                  <a:pt x="16691" y="10309"/>
                  <a:pt x="16691" y="10309"/>
                  <a:pt x="16691" y="10309"/>
                </a:cubicBezTo>
                <a:cubicBezTo>
                  <a:pt x="16691" y="10064"/>
                  <a:pt x="16691" y="9695"/>
                  <a:pt x="16691" y="9450"/>
                </a:cubicBezTo>
                <a:cubicBezTo>
                  <a:pt x="16691" y="9327"/>
                  <a:pt x="16568" y="9205"/>
                  <a:pt x="16568" y="9082"/>
                </a:cubicBezTo>
                <a:cubicBezTo>
                  <a:pt x="16568" y="8714"/>
                  <a:pt x="16568" y="8468"/>
                  <a:pt x="16445" y="8100"/>
                </a:cubicBezTo>
                <a:cubicBezTo>
                  <a:pt x="16445" y="7977"/>
                  <a:pt x="16445" y="7855"/>
                  <a:pt x="16445" y="7732"/>
                </a:cubicBezTo>
                <a:cubicBezTo>
                  <a:pt x="16323" y="6995"/>
                  <a:pt x="16077" y="6136"/>
                  <a:pt x="15955" y="5400"/>
                </a:cubicBezTo>
                <a:cubicBezTo>
                  <a:pt x="15832" y="5400"/>
                  <a:pt x="15832" y="5277"/>
                  <a:pt x="15832" y="5277"/>
                </a:cubicBezTo>
                <a:cubicBezTo>
                  <a:pt x="16568" y="4909"/>
                  <a:pt x="17305" y="4418"/>
                  <a:pt x="17795" y="3927"/>
                </a:cubicBezTo>
                <a:cubicBezTo>
                  <a:pt x="19391" y="5645"/>
                  <a:pt x="20495" y="7855"/>
                  <a:pt x="20618" y="10309"/>
                </a:cubicBezTo>
                <a:moveTo>
                  <a:pt x="17182" y="3314"/>
                </a:moveTo>
                <a:cubicBezTo>
                  <a:pt x="16691" y="3682"/>
                  <a:pt x="16077" y="4050"/>
                  <a:pt x="15464" y="4418"/>
                </a:cubicBezTo>
                <a:cubicBezTo>
                  <a:pt x="15464" y="4295"/>
                  <a:pt x="15464" y="4295"/>
                  <a:pt x="15464" y="4173"/>
                </a:cubicBezTo>
                <a:cubicBezTo>
                  <a:pt x="15464" y="4173"/>
                  <a:pt x="15464" y="4173"/>
                  <a:pt x="15464" y="4173"/>
                </a:cubicBezTo>
                <a:cubicBezTo>
                  <a:pt x="15095" y="3436"/>
                  <a:pt x="14727" y="2823"/>
                  <a:pt x="14359" y="2209"/>
                </a:cubicBezTo>
                <a:cubicBezTo>
                  <a:pt x="14359" y="2209"/>
                  <a:pt x="14359" y="2209"/>
                  <a:pt x="14359" y="2209"/>
                </a:cubicBezTo>
                <a:cubicBezTo>
                  <a:pt x="14114" y="1841"/>
                  <a:pt x="13868" y="1595"/>
                  <a:pt x="13745" y="1473"/>
                </a:cubicBezTo>
                <a:cubicBezTo>
                  <a:pt x="14973" y="1841"/>
                  <a:pt x="16200" y="2455"/>
                  <a:pt x="17182" y="3314"/>
                </a:cubicBezTo>
                <a:moveTo>
                  <a:pt x="11291" y="982"/>
                </a:moveTo>
                <a:cubicBezTo>
                  <a:pt x="12641" y="1350"/>
                  <a:pt x="13868" y="2700"/>
                  <a:pt x="14605" y="4786"/>
                </a:cubicBezTo>
                <a:cubicBezTo>
                  <a:pt x="13623" y="5155"/>
                  <a:pt x="12518" y="5277"/>
                  <a:pt x="11291" y="5400"/>
                </a:cubicBezTo>
                <a:lnTo>
                  <a:pt x="11291" y="982"/>
                </a:lnTo>
                <a:close/>
                <a:moveTo>
                  <a:pt x="11291" y="6382"/>
                </a:moveTo>
                <a:cubicBezTo>
                  <a:pt x="12641" y="6259"/>
                  <a:pt x="13868" y="6014"/>
                  <a:pt x="14973" y="5645"/>
                </a:cubicBezTo>
                <a:cubicBezTo>
                  <a:pt x="15341" y="6995"/>
                  <a:pt x="15709" y="8591"/>
                  <a:pt x="15709" y="10309"/>
                </a:cubicBezTo>
                <a:cubicBezTo>
                  <a:pt x="11291" y="10309"/>
                  <a:pt x="11291" y="10309"/>
                  <a:pt x="11291" y="10309"/>
                </a:cubicBezTo>
                <a:lnTo>
                  <a:pt x="11291" y="6382"/>
                </a:lnTo>
                <a:close/>
                <a:moveTo>
                  <a:pt x="11291" y="11291"/>
                </a:moveTo>
                <a:cubicBezTo>
                  <a:pt x="15709" y="11291"/>
                  <a:pt x="15709" y="11291"/>
                  <a:pt x="15709" y="11291"/>
                </a:cubicBezTo>
                <a:cubicBezTo>
                  <a:pt x="15709" y="13009"/>
                  <a:pt x="15341" y="14605"/>
                  <a:pt x="14973" y="15955"/>
                </a:cubicBezTo>
                <a:cubicBezTo>
                  <a:pt x="13868" y="15586"/>
                  <a:pt x="12641" y="15341"/>
                  <a:pt x="11291" y="15218"/>
                </a:cubicBezTo>
                <a:lnTo>
                  <a:pt x="11291" y="11291"/>
                </a:lnTo>
                <a:close/>
                <a:moveTo>
                  <a:pt x="11291" y="20618"/>
                </a:moveTo>
                <a:cubicBezTo>
                  <a:pt x="11291" y="16200"/>
                  <a:pt x="11291" y="16200"/>
                  <a:pt x="11291" y="16200"/>
                </a:cubicBezTo>
                <a:cubicBezTo>
                  <a:pt x="12518" y="16323"/>
                  <a:pt x="13623" y="16445"/>
                  <a:pt x="14605" y="16814"/>
                </a:cubicBezTo>
                <a:cubicBezTo>
                  <a:pt x="13868" y="18900"/>
                  <a:pt x="12641" y="20250"/>
                  <a:pt x="11291" y="20618"/>
                </a:cubicBezTo>
                <a:moveTo>
                  <a:pt x="13745" y="20127"/>
                </a:moveTo>
                <a:cubicBezTo>
                  <a:pt x="13868" y="20005"/>
                  <a:pt x="14114" y="19759"/>
                  <a:pt x="14359" y="19391"/>
                </a:cubicBezTo>
                <a:cubicBezTo>
                  <a:pt x="14359" y="19391"/>
                  <a:pt x="14359" y="19391"/>
                  <a:pt x="14359" y="19391"/>
                </a:cubicBezTo>
                <a:cubicBezTo>
                  <a:pt x="14727" y="18777"/>
                  <a:pt x="15095" y="18164"/>
                  <a:pt x="15464" y="17427"/>
                </a:cubicBezTo>
                <a:cubicBezTo>
                  <a:pt x="15464" y="17427"/>
                  <a:pt x="15464" y="17427"/>
                  <a:pt x="15464" y="17427"/>
                </a:cubicBezTo>
                <a:cubicBezTo>
                  <a:pt x="15464" y="17305"/>
                  <a:pt x="15464" y="17305"/>
                  <a:pt x="15464" y="17182"/>
                </a:cubicBezTo>
                <a:cubicBezTo>
                  <a:pt x="16077" y="17550"/>
                  <a:pt x="16691" y="17918"/>
                  <a:pt x="17182" y="18286"/>
                </a:cubicBezTo>
                <a:cubicBezTo>
                  <a:pt x="16200" y="19145"/>
                  <a:pt x="14973" y="19759"/>
                  <a:pt x="13745" y="20127"/>
                </a:cubicBezTo>
                <a:moveTo>
                  <a:pt x="17795" y="17673"/>
                </a:moveTo>
                <a:cubicBezTo>
                  <a:pt x="17305" y="17182"/>
                  <a:pt x="16568" y="16691"/>
                  <a:pt x="15832" y="16323"/>
                </a:cubicBezTo>
                <a:cubicBezTo>
                  <a:pt x="15832" y="16323"/>
                  <a:pt x="15832" y="16200"/>
                  <a:pt x="15955" y="16200"/>
                </a:cubicBezTo>
                <a:cubicBezTo>
                  <a:pt x="16077" y="15464"/>
                  <a:pt x="16323" y="14605"/>
                  <a:pt x="16445" y="13868"/>
                </a:cubicBezTo>
                <a:cubicBezTo>
                  <a:pt x="16445" y="13745"/>
                  <a:pt x="16445" y="13623"/>
                  <a:pt x="16445" y="13500"/>
                </a:cubicBezTo>
                <a:cubicBezTo>
                  <a:pt x="16568" y="13132"/>
                  <a:pt x="16568" y="12886"/>
                  <a:pt x="16568" y="12518"/>
                </a:cubicBezTo>
                <a:cubicBezTo>
                  <a:pt x="16568" y="12395"/>
                  <a:pt x="16691" y="12273"/>
                  <a:pt x="16691" y="12150"/>
                </a:cubicBezTo>
                <a:cubicBezTo>
                  <a:pt x="16691" y="11905"/>
                  <a:pt x="16691" y="11536"/>
                  <a:pt x="16691" y="11291"/>
                </a:cubicBezTo>
                <a:cubicBezTo>
                  <a:pt x="20618" y="11291"/>
                  <a:pt x="20618" y="11291"/>
                  <a:pt x="20618" y="11291"/>
                </a:cubicBezTo>
                <a:cubicBezTo>
                  <a:pt x="20495" y="13745"/>
                  <a:pt x="19391" y="15955"/>
                  <a:pt x="17795" y="17673"/>
                </a:cubicBezTo>
              </a:path>
            </a:pathLst>
          </a:custGeom>
          <a:solidFill>
            <a:srgbClr val="7030A0"/>
          </a:solidFill>
          <a:ln w="12700">
            <a:miter lim="400000"/>
          </a:ln>
        </p:spPr>
        <p:txBody>
          <a:bodyPr lIns="45719" rIns="45719"/>
          <a:lstStyle/>
          <a:p>
            <a:endParaRPr sz="180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251DAC64-BFD9-402B-8946-ACE691A1F967}"/>
              </a:ext>
            </a:extLst>
          </p:cNvPr>
          <p:cNvSpPr txBox="1"/>
          <p:nvPr/>
        </p:nvSpPr>
        <p:spPr>
          <a:xfrm>
            <a:off x="989020" y="2864236"/>
            <a:ext cx="4871181" cy="498278"/>
          </a:xfrm>
          <a:prstGeom prst="rect">
            <a:avLst/>
          </a:prstGeom>
          <a:noFill/>
        </p:spPr>
        <p:txBody>
          <a:bodyPr wrap="square" rtlCol="0">
            <a:spAutoFit/>
          </a:bodyPr>
          <a:lstStyle/>
          <a:p>
            <a:pPr>
              <a:lnSpc>
                <a:spcPct val="110000"/>
              </a:lnSpc>
            </a:pPr>
            <a:r>
              <a:rPr lang="en-US" sz="2599" b="1" dirty="0">
                <a:latin typeface="Arial" panose="020B0604020202020204" pitchFamily="34" charset="0"/>
                <a:ea typeface="Open Sans Semibold" panose="020B0706030804020204" pitchFamily="34" charset="0"/>
                <a:cs typeface="Arial" panose="020B0604020202020204" pitchFamily="34" charset="0"/>
              </a:rPr>
              <a:t>CONTACT US</a:t>
            </a:r>
          </a:p>
        </p:txBody>
      </p:sp>
      <p:sp>
        <p:nvSpPr>
          <p:cNvPr id="89" name="Shape">
            <a:extLst>
              <a:ext uri="{FF2B5EF4-FFF2-40B4-BE49-F238E27FC236}">
                <a16:creationId xmlns:a16="http://schemas.microsoft.com/office/drawing/2014/main" id="{167838A5-3124-4F97-8DD6-135A4632C1CF}"/>
              </a:ext>
            </a:extLst>
          </p:cNvPr>
          <p:cNvSpPr/>
          <p:nvPr/>
        </p:nvSpPr>
        <p:spPr>
          <a:xfrm>
            <a:off x="11072381" y="7793399"/>
            <a:ext cx="506633" cy="5066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86" y="0"/>
                  <a:pt x="0" y="4786"/>
                  <a:pt x="0" y="10800"/>
                </a:cubicBezTo>
                <a:cubicBezTo>
                  <a:pt x="0" y="16814"/>
                  <a:pt x="4786" y="21600"/>
                  <a:pt x="10800" y="21600"/>
                </a:cubicBezTo>
                <a:cubicBezTo>
                  <a:pt x="16814" y="21600"/>
                  <a:pt x="21600" y="16814"/>
                  <a:pt x="21600" y="10800"/>
                </a:cubicBezTo>
                <a:cubicBezTo>
                  <a:pt x="21600" y="4786"/>
                  <a:pt x="16814" y="0"/>
                  <a:pt x="10800" y="0"/>
                </a:cubicBezTo>
                <a:moveTo>
                  <a:pt x="10800" y="20618"/>
                </a:moveTo>
                <a:cubicBezTo>
                  <a:pt x="5400" y="20618"/>
                  <a:pt x="982" y="16200"/>
                  <a:pt x="982" y="10800"/>
                </a:cubicBezTo>
                <a:cubicBezTo>
                  <a:pt x="982" y="5400"/>
                  <a:pt x="5400" y="982"/>
                  <a:pt x="10800" y="982"/>
                </a:cubicBezTo>
                <a:cubicBezTo>
                  <a:pt x="16200" y="982"/>
                  <a:pt x="20618" y="5400"/>
                  <a:pt x="20618" y="10800"/>
                </a:cubicBezTo>
                <a:cubicBezTo>
                  <a:pt x="20618" y="16200"/>
                  <a:pt x="16200" y="20618"/>
                  <a:pt x="10800" y="20618"/>
                </a:cubicBezTo>
                <a:moveTo>
                  <a:pt x="13745" y="5891"/>
                </a:moveTo>
                <a:cubicBezTo>
                  <a:pt x="7855" y="5891"/>
                  <a:pt x="7855" y="5891"/>
                  <a:pt x="7855" y="5891"/>
                </a:cubicBezTo>
                <a:cubicBezTo>
                  <a:pt x="6750" y="5891"/>
                  <a:pt x="5891" y="6750"/>
                  <a:pt x="5891" y="7855"/>
                </a:cubicBezTo>
                <a:cubicBezTo>
                  <a:pt x="5891" y="13745"/>
                  <a:pt x="5891" y="13745"/>
                  <a:pt x="5891" y="13745"/>
                </a:cubicBezTo>
                <a:cubicBezTo>
                  <a:pt x="5891" y="14850"/>
                  <a:pt x="6750" y="15709"/>
                  <a:pt x="7855" y="15709"/>
                </a:cubicBezTo>
                <a:cubicBezTo>
                  <a:pt x="13745" y="15709"/>
                  <a:pt x="13745" y="15709"/>
                  <a:pt x="13745" y="15709"/>
                </a:cubicBezTo>
                <a:cubicBezTo>
                  <a:pt x="14850" y="15709"/>
                  <a:pt x="15709" y="14850"/>
                  <a:pt x="15709" y="13745"/>
                </a:cubicBezTo>
                <a:cubicBezTo>
                  <a:pt x="15709" y="7855"/>
                  <a:pt x="15709" y="7855"/>
                  <a:pt x="15709" y="7855"/>
                </a:cubicBezTo>
                <a:cubicBezTo>
                  <a:pt x="15709" y="6750"/>
                  <a:pt x="14850" y="5891"/>
                  <a:pt x="13745" y="5891"/>
                </a:cubicBezTo>
                <a:moveTo>
                  <a:pt x="12764" y="7364"/>
                </a:moveTo>
                <a:cubicBezTo>
                  <a:pt x="14236" y="7364"/>
                  <a:pt x="14236" y="7364"/>
                  <a:pt x="14236" y="7364"/>
                </a:cubicBezTo>
                <a:cubicBezTo>
                  <a:pt x="14236" y="8836"/>
                  <a:pt x="14236" y="8836"/>
                  <a:pt x="14236" y="8836"/>
                </a:cubicBezTo>
                <a:cubicBezTo>
                  <a:pt x="12764" y="8836"/>
                  <a:pt x="12764" y="8836"/>
                  <a:pt x="12764" y="8836"/>
                </a:cubicBezTo>
                <a:lnTo>
                  <a:pt x="12764" y="7364"/>
                </a:lnTo>
                <a:close/>
                <a:moveTo>
                  <a:pt x="10800" y="8836"/>
                </a:moveTo>
                <a:cubicBezTo>
                  <a:pt x="11905" y="8836"/>
                  <a:pt x="12764" y="9695"/>
                  <a:pt x="12764" y="10800"/>
                </a:cubicBezTo>
                <a:cubicBezTo>
                  <a:pt x="12764" y="11905"/>
                  <a:pt x="11905" y="12764"/>
                  <a:pt x="10800" y="12764"/>
                </a:cubicBezTo>
                <a:cubicBezTo>
                  <a:pt x="9695" y="12764"/>
                  <a:pt x="8836" y="11905"/>
                  <a:pt x="8836" y="10800"/>
                </a:cubicBezTo>
                <a:cubicBezTo>
                  <a:pt x="8836" y="9695"/>
                  <a:pt x="9695" y="8836"/>
                  <a:pt x="10800" y="8836"/>
                </a:cubicBezTo>
                <a:moveTo>
                  <a:pt x="14727" y="13745"/>
                </a:moveTo>
                <a:cubicBezTo>
                  <a:pt x="14727" y="14236"/>
                  <a:pt x="14236" y="14727"/>
                  <a:pt x="13745" y="14727"/>
                </a:cubicBezTo>
                <a:cubicBezTo>
                  <a:pt x="7855" y="14727"/>
                  <a:pt x="7855" y="14727"/>
                  <a:pt x="7855" y="14727"/>
                </a:cubicBezTo>
                <a:cubicBezTo>
                  <a:pt x="7364" y="14727"/>
                  <a:pt x="6873" y="14236"/>
                  <a:pt x="6873" y="13745"/>
                </a:cubicBezTo>
                <a:cubicBezTo>
                  <a:pt x="6873" y="10309"/>
                  <a:pt x="6873" y="10309"/>
                  <a:pt x="6873" y="10309"/>
                </a:cubicBezTo>
                <a:cubicBezTo>
                  <a:pt x="7855" y="10309"/>
                  <a:pt x="7855" y="10309"/>
                  <a:pt x="7855" y="10309"/>
                </a:cubicBezTo>
                <a:cubicBezTo>
                  <a:pt x="7855" y="10432"/>
                  <a:pt x="7855" y="10677"/>
                  <a:pt x="7855" y="10800"/>
                </a:cubicBezTo>
                <a:cubicBezTo>
                  <a:pt x="7855" y="12395"/>
                  <a:pt x="9205" y="13745"/>
                  <a:pt x="10800" y="13745"/>
                </a:cubicBezTo>
                <a:cubicBezTo>
                  <a:pt x="12395" y="13745"/>
                  <a:pt x="13745" y="12395"/>
                  <a:pt x="13745" y="10800"/>
                </a:cubicBezTo>
                <a:cubicBezTo>
                  <a:pt x="13745" y="10677"/>
                  <a:pt x="13745" y="10432"/>
                  <a:pt x="13745" y="10309"/>
                </a:cubicBezTo>
                <a:cubicBezTo>
                  <a:pt x="14727" y="10309"/>
                  <a:pt x="14727" y="10309"/>
                  <a:pt x="14727" y="10309"/>
                </a:cubicBezTo>
                <a:lnTo>
                  <a:pt x="14727" y="13745"/>
                </a:lnTo>
                <a:close/>
              </a:path>
            </a:pathLst>
          </a:custGeom>
          <a:solidFill>
            <a:srgbClr val="7030A0"/>
          </a:solidFill>
          <a:ln w="12700">
            <a:miter lim="400000"/>
          </a:ln>
        </p:spPr>
        <p:txBody>
          <a:bodyPr lIns="45719" rIns="45719"/>
          <a:lstStyle/>
          <a:p>
            <a:endParaRPr sz="1800">
              <a:latin typeface="Arial" panose="020B0604020202020204" pitchFamily="34" charset="0"/>
              <a:cs typeface="Arial" panose="020B0604020202020204" pitchFamily="34" charset="0"/>
            </a:endParaRPr>
          </a:p>
        </p:txBody>
      </p:sp>
      <p:sp>
        <p:nvSpPr>
          <p:cNvPr id="31" name="Freeform 33"/>
          <p:cNvSpPr>
            <a:spLocks noEditPoints="1"/>
          </p:cNvSpPr>
          <p:nvPr/>
        </p:nvSpPr>
        <p:spPr bwMode="auto">
          <a:xfrm>
            <a:off x="11048899" y="7025932"/>
            <a:ext cx="483080" cy="483080"/>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88 w 176"/>
              <a:gd name="T45" fmla="*/ 0 h 176"/>
              <a:gd name="T46" fmla="*/ 0 w 176"/>
              <a:gd name="T47" fmla="*/ 88 h 176"/>
              <a:gd name="T48" fmla="*/ 88 w 176"/>
              <a:gd name="T49" fmla="*/ 176 h 176"/>
              <a:gd name="T50" fmla="*/ 176 w 176"/>
              <a:gd name="T51" fmla="*/ 88 h 176"/>
              <a:gd name="T52" fmla="*/ 88 w 176"/>
              <a:gd name="T53" fmla="*/ 0 h 176"/>
              <a:gd name="T54" fmla="*/ 88 w 176"/>
              <a:gd name="T55" fmla="*/ 168 h 176"/>
              <a:gd name="T56" fmla="*/ 8 w 176"/>
              <a:gd name="T57" fmla="*/ 88 h 176"/>
              <a:gd name="T58" fmla="*/ 88 w 176"/>
              <a:gd name="T59" fmla="*/ 8 h 176"/>
              <a:gd name="T60" fmla="*/ 168 w 176"/>
              <a:gd name="T61" fmla="*/ 88 h 176"/>
              <a:gd name="T62" fmla="*/ 88 w 176"/>
              <a:gd name="T6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7030A0"/>
          </a:solidFill>
          <a:ln>
            <a:noFill/>
          </a:ln>
        </p:spPr>
        <p:txBody>
          <a:bodyPr vert="horz" wrap="square" lIns="137160" tIns="68580" rIns="137160" bIns="68580" numCol="1" anchor="t" anchorCtr="0" compatLnSpc="1">
            <a:prstTxWarp prst="textNoShape">
              <a:avLst/>
            </a:prstTxWarp>
          </a:bodyPr>
          <a:lstStyle/>
          <a:p>
            <a:endParaRPr lang="en-US" sz="405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21E679E-F0E2-4F8F-873A-15606C66B258}"/>
              </a:ext>
            </a:extLst>
          </p:cNvPr>
          <p:cNvPicPr>
            <a:picLocks noChangeAspect="1"/>
          </p:cNvPicPr>
          <p:nvPr/>
        </p:nvPicPr>
        <p:blipFill rotWithShape="1">
          <a:blip r:embed="rId4">
            <a:alphaModFix amt="70000"/>
          </a:blip>
          <a:srcRect t="1096"/>
          <a:stretch/>
        </p:blipFill>
        <p:spPr>
          <a:xfrm>
            <a:off x="4190774" y="1844726"/>
            <a:ext cx="5071385" cy="7146237"/>
          </a:xfrm>
          <a:prstGeom prst="rect">
            <a:avLst/>
          </a:prstGeom>
          <a:solidFill>
            <a:schemeClr val="bg1">
              <a:alpha val="40000"/>
            </a:schemeClr>
          </a:solidFill>
          <a:ln>
            <a:solidFill>
              <a:schemeClr val="tx1">
                <a:alpha val="40000"/>
              </a:schemeClr>
            </a:solidFill>
          </a:ln>
        </p:spPr>
      </p:pic>
    </p:spTree>
    <p:extLst>
      <p:ext uri="{BB962C8B-B14F-4D97-AF65-F5344CB8AC3E}">
        <p14:creationId xmlns:p14="http://schemas.microsoft.com/office/powerpoint/2010/main" val="2349211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FE60CF-97DC-4F5A-A60A-78D8C539DDDC}"/>
              </a:ext>
            </a:extLst>
          </p:cNvPr>
          <p:cNvSpPr/>
          <p:nvPr/>
        </p:nvSpPr>
        <p:spPr>
          <a:xfrm>
            <a:off x="0" y="0"/>
            <a:ext cx="18288000" cy="10287000"/>
          </a:xfrm>
          <a:prstGeom prst="rect">
            <a:avLst/>
          </a:prstGeom>
          <a:gradFill flip="none" rotWithShape="1">
            <a:gsLst>
              <a:gs pos="100000">
                <a:srgbClr val="1C1B3D"/>
              </a:gs>
              <a:gs pos="25000">
                <a:srgbClr val="453977"/>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692EE45-C21B-4BB5-809E-4608C5F510EB}"/>
              </a:ext>
            </a:extLst>
          </p:cNvPr>
          <p:cNvSpPr/>
          <p:nvPr/>
        </p:nvSpPr>
        <p:spPr>
          <a:xfrm rot="16200000">
            <a:off x="7685532" y="3722372"/>
            <a:ext cx="2916936" cy="2842260"/>
          </a:xfrm>
          <a:prstGeom prst="rect">
            <a:avLst/>
          </a:prstGeom>
          <a:noFill/>
          <a:ln w="254000">
            <a:solidFill>
              <a:srgbClr val="453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D679FF4-8D44-42CD-81A4-0D70C09A03EB}"/>
              </a:ext>
            </a:extLst>
          </p:cNvPr>
          <p:cNvSpPr txBox="1"/>
          <p:nvPr/>
        </p:nvSpPr>
        <p:spPr>
          <a:xfrm>
            <a:off x="6445381" y="4371000"/>
            <a:ext cx="5397247" cy="1077346"/>
          </a:xfrm>
          <a:prstGeom prst="rect">
            <a:avLst/>
          </a:prstGeom>
          <a:noFill/>
        </p:spPr>
        <p:txBody>
          <a:bodyPr wrap="none" rtlCol="0">
            <a:spAutoFit/>
          </a:bodyPr>
          <a:lstStyle/>
          <a:p>
            <a:pPr algn="ctr"/>
            <a:r>
              <a:rPr lang="en-US" sz="6401" b="1" spc="300">
                <a:solidFill>
                  <a:schemeClr val="bg1"/>
                </a:solidFill>
                <a:latin typeface="Arial" panose="020B0604020202020204" pitchFamily="34" charset="0"/>
                <a:cs typeface="Arial" panose="020B0604020202020204" pitchFamily="34" charset="0"/>
              </a:rPr>
              <a:t>THANK YOU</a:t>
            </a:r>
            <a:endParaRPr lang="en-US" sz="6401" b="1" spc="300" dirty="0">
              <a:solidFill>
                <a:schemeClr val="bg1"/>
              </a:solidFill>
              <a:latin typeface="Arial" panose="020B0604020202020204" pitchFamily="34" charset="0"/>
              <a:cs typeface="Arial" panose="020B0604020202020204" pitchFamily="34" charset="0"/>
            </a:endParaRPr>
          </a:p>
        </p:txBody>
      </p:sp>
      <p:sp>
        <p:nvSpPr>
          <p:cNvPr id="48" name="Half Frame 47">
            <a:extLst>
              <a:ext uri="{FF2B5EF4-FFF2-40B4-BE49-F238E27FC236}">
                <a16:creationId xmlns:a16="http://schemas.microsoft.com/office/drawing/2014/main" id="{00DE8975-C059-439B-9648-83B30EB6BF21}"/>
              </a:ext>
            </a:extLst>
          </p:cNvPr>
          <p:cNvSpPr/>
          <p:nvPr/>
        </p:nvSpPr>
        <p:spPr>
          <a:xfrm flipH="1" flipV="1">
            <a:off x="17183351" y="9162031"/>
            <a:ext cx="779531" cy="779531"/>
          </a:xfrm>
          <a:prstGeom prst="halfFrame">
            <a:avLst>
              <a:gd name="adj1" fmla="val 24536"/>
              <a:gd name="adj2" fmla="val 27794"/>
            </a:avLst>
          </a:prstGeom>
          <a:solidFill>
            <a:srgbClr val="1C1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428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AC5764-A735-FDE1-7F61-C339B1AF8E00}"/>
              </a:ext>
            </a:extLst>
          </p:cNvPr>
          <p:cNvSpPr>
            <a:spLocks noGrp="1"/>
          </p:cNvSpPr>
          <p:nvPr>
            <p:ph type="body" sz="quarter" idx="12"/>
          </p:nvPr>
        </p:nvSpPr>
        <p:spPr>
          <a:xfrm>
            <a:off x="3138489" y="2233049"/>
            <a:ext cx="6728298" cy="914400"/>
          </a:xfrm>
        </p:spPr>
        <p:txBody>
          <a:bodyPr/>
          <a:lstStyle/>
          <a:p>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The presentation is </a:t>
            </a:r>
            <a:b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br>
            <a:r>
              <a:rPr lang="en-AU" sz="3200" spc="150" dirty="0">
                <a:solidFill>
                  <a:srgbClr val="5F2987"/>
                </a:solidFill>
                <a:latin typeface="Public Sans" pitchFamily="2" charset="0"/>
                <a:ea typeface="Open Sans Semibold" panose="020B0706030804020204" pitchFamily="34" charset="0"/>
                <a:cs typeface="Arial" panose="020B0604020202020204" pitchFamily="34" charset="0"/>
              </a:rPr>
              <a:t>structured in four parts</a:t>
            </a:r>
          </a:p>
        </p:txBody>
      </p:sp>
      <p:sp>
        <p:nvSpPr>
          <p:cNvPr id="28" name="Rectangle: Rounded Corners 27">
            <a:extLst>
              <a:ext uri="{FF2B5EF4-FFF2-40B4-BE49-F238E27FC236}">
                <a16:creationId xmlns:a16="http://schemas.microsoft.com/office/drawing/2014/main" id="{D0346126-8BD2-DD54-1134-FEB3E58A1E09}"/>
              </a:ext>
            </a:extLst>
          </p:cNvPr>
          <p:cNvSpPr/>
          <p:nvPr/>
        </p:nvSpPr>
        <p:spPr>
          <a:xfrm>
            <a:off x="3097627" y="418970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29" name="Rectangle: Rounded Corners 28">
            <a:extLst>
              <a:ext uri="{FF2B5EF4-FFF2-40B4-BE49-F238E27FC236}">
                <a16:creationId xmlns:a16="http://schemas.microsoft.com/office/drawing/2014/main" id="{64AFF1B7-B199-1669-EDD2-2E8036464F21}"/>
              </a:ext>
            </a:extLst>
          </p:cNvPr>
          <p:cNvSpPr/>
          <p:nvPr/>
        </p:nvSpPr>
        <p:spPr>
          <a:xfrm>
            <a:off x="3138489" y="4224338"/>
            <a:ext cx="628649" cy="609601"/>
          </a:xfrm>
          <a:prstGeom prst="roundRect">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1</a:t>
            </a:r>
          </a:p>
        </p:txBody>
      </p:sp>
      <p:sp>
        <p:nvSpPr>
          <p:cNvPr id="30" name="Rectangle: Rounded Corners 29">
            <a:extLst>
              <a:ext uri="{FF2B5EF4-FFF2-40B4-BE49-F238E27FC236}">
                <a16:creationId xmlns:a16="http://schemas.microsoft.com/office/drawing/2014/main" id="{FF5ECEAC-5A0F-13D1-F80D-374991E14CA6}"/>
              </a:ext>
            </a:extLst>
          </p:cNvPr>
          <p:cNvSpPr/>
          <p:nvPr/>
        </p:nvSpPr>
        <p:spPr>
          <a:xfrm>
            <a:off x="3097627" y="5096358"/>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Public Sans" pitchFamily="2" charset="0"/>
            </a:endParaRPr>
          </a:p>
        </p:txBody>
      </p:sp>
      <p:sp>
        <p:nvSpPr>
          <p:cNvPr id="31" name="Rectangle: Rounded Corners 30">
            <a:extLst>
              <a:ext uri="{FF2B5EF4-FFF2-40B4-BE49-F238E27FC236}">
                <a16:creationId xmlns:a16="http://schemas.microsoft.com/office/drawing/2014/main" id="{716D5616-F8ED-A39F-303B-BDCCA3609609}"/>
              </a:ext>
            </a:extLst>
          </p:cNvPr>
          <p:cNvSpPr/>
          <p:nvPr/>
        </p:nvSpPr>
        <p:spPr>
          <a:xfrm>
            <a:off x="3138489" y="5130988"/>
            <a:ext cx="628649" cy="609601"/>
          </a:xfrm>
          <a:prstGeom prst="roundRect">
            <a:avLst/>
          </a:prstGeom>
          <a:solidFill>
            <a:srgbClr val="F16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2</a:t>
            </a:r>
          </a:p>
        </p:txBody>
      </p:sp>
      <p:sp>
        <p:nvSpPr>
          <p:cNvPr id="32" name="Rectangle: Rounded Corners 31">
            <a:extLst>
              <a:ext uri="{FF2B5EF4-FFF2-40B4-BE49-F238E27FC236}">
                <a16:creationId xmlns:a16="http://schemas.microsoft.com/office/drawing/2014/main" id="{76DA24B5-153A-E770-D6F7-6863E84CBA7C}"/>
              </a:ext>
            </a:extLst>
          </p:cNvPr>
          <p:cNvSpPr/>
          <p:nvPr/>
        </p:nvSpPr>
        <p:spPr>
          <a:xfrm>
            <a:off x="3097627" y="6005353"/>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3" name="Rectangle: Rounded Corners 32">
            <a:extLst>
              <a:ext uri="{FF2B5EF4-FFF2-40B4-BE49-F238E27FC236}">
                <a16:creationId xmlns:a16="http://schemas.microsoft.com/office/drawing/2014/main" id="{523E8B8B-7717-596D-9B9A-50C0E80072E7}"/>
              </a:ext>
            </a:extLst>
          </p:cNvPr>
          <p:cNvSpPr/>
          <p:nvPr/>
        </p:nvSpPr>
        <p:spPr>
          <a:xfrm>
            <a:off x="3138489" y="6039983"/>
            <a:ext cx="628649" cy="609601"/>
          </a:xfrm>
          <a:prstGeom prst="roundRect">
            <a:avLst/>
          </a:prstGeom>
          <a:solidFill>
            <a:srgbClr val="FBA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3</a:t>
            </a:r>
          </a:p>
        </p:txBody>
      </p:sp>
      <p:sp>
        <p:nvSpPr>
          <p:cNvPr id="34" name="Rectangle: Rounded Corners 33">
            <a:extLst>
              <a:ext uri="{FF2B5EF4-FFF2-40B4-BE49-F238E27FC236}">
                <a16:creationId xmlns:a16="http://schemas.microsoft.com/office/drawing/2014/main" id="{2E9EE8AE-AF46-D08A-101E-D47793BE7883}"/>
              </a:ext>
            </a:extLst>
          </p:cNvPr>
          <p:cNvSpPr/>
          <p:nvPr/>
        </p:nvSpPr>
        <p:spPr>
          <a:xfrm>
            <a:off x="3097627" y="6909661"/>
            <a:ext cx="5643417" cy="6819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Public Sans" pitchFamily="2" charset="0"/>
            </a:endParaRPr>
          </a:p>
        </p:txBody>
      </p:sp>
      <p:sp>
        <p:nvSpPr>
          <p:cNvPr id="35" name="Rectangle: Rounded Corners 34">
            <a:extLst>
              <a:ext uri="{FF2B5EF4-FFF2-40B4-BE49-F238E27FC236}">
                <a16:creationId xmlns:a16="http://schemas.microsoft.com/office/drawing/2014/main" id="{DAE78BF7-058E-BBE8-4E4A-B66DBBD73F47}"/>
              </a:ext>
            </a:extLst>
          </p:cNvPr>
          <p:cNvSpPr/>
          <p:nvPr/>
        </p:nvSpPr>
        <p:spPr>
          <a:xfrm>
            <a:off x="3138489" y="6944291"/>
            <a:ext cx="628649" cy="609601"/>
          </a:xfrm>
          <a:prstGeom prst="roundRect">
            <a:avLst/>
          </a:prstGeom>
          <a:solidFill>
            <a:srgbClr val="45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Public Sans" pitchFamily="2" charset="0"/>
              </a:rPr>
              <a:t>4</a:t>
            </a:r>
          </a:p>
        </p:txBody>
      </p:sp>
      <p:sp>
        <p:nvSpPr>
          <p:cNvPr id="37" name="TextBox 36">
            <a:extLst>
              <a:ext uri="{FF2B5EF4-FFF2-40B4-BE49-F238E27FC236}">
                <a16:creationId xmlns:a16="http://schemas.microsoft.com/office/drawing/2014/main" id="{1BC209C2-1870-7B1E-E93F-B3B8234C9EAE}"/>
              </a:ext>
            </a:extLst>
          </p:cNvPr>
          <p:cNvSpPr txBox="1"/>
          <p:nvPr/>
        </p:nvSpPr>
        <p:spPr>
          <a:xfrm>
            <a:off x="3942081" y="426752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Background</a:t>
            </a:r>
          </a:p>
        </p:txBody>
      </p:sp>
      <p:sp>
        <p:nvSpPr>
          <p:cNvPr id="38" name="TextBox 37">
            <a:extLst>
              <a:ext uri="{FF2B5EF4-FFF2-40B4-BE49-F238E27FC236}">
                <a16:creationId xmlns:a16="http://schemas.microsoft.com/office/drawing/2014/main" id="{40BC1F09-2D76-2314-F822-0018E8E6F136}"/>
              </a:ext>
            </a:extLst>
          </p:cNvPr>
          <p:cNvSpPr txBox="1"/>
          <p:nvPr/>
        </p:nvSpPr>
        <p:spPr>
          <a:xfrm>
            <a:off x="3942081" y="5174178"/>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Program</a:t>
            </a:r>
          </a:p>
        </p:txBody>
      </p:sp>
      <p:sp>
        <p:nvSpPr>
          <p:cNvPr id="39" name="TextBox 38">
            <a:extLst>
              <a:ext uri="{FF2B5EF4-FFF2-40B4-BE49-F238E27FC236}">
                <a16:creationId xmlns:a16="http://schemas.microsoft.com/office/drawing/2014/main" id="{3FE38F60-2CFC-5C65-7AF9-D46A7CA6F887}"/>
              </a:ext>
            </a:extLst>
          </p:cNvPr>
          <p:cNvSpPr txBox="1"/>
          <p:nvPr/>
        </p:nvSpPr>
        <p:spPr>
          <a:xfrm>
            <a:off x="3942081" y="6083173"/>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Method</a:t>
            </a:r>
          </a:p>
        </p:txBody>
      </p:sp>
      <p:sp>
        <p:nvSpPr>
          <p:cNvPr id="40" name="TextBox 39">
            <a:extLst>
              <a:ext uri="{FF2B5EF4-FFF2-40B4-BE49-F238E27FC236}">
                <a16:creationId xmlns:a16="http://schemas.microsoft.com/office/drawing/2014/main" id="{76B2C04C-9F62-7FDA-96C8-C8B89436A43E}"/>
              </a:ext>
            </a:extLst>
          </p:cNvPr>
          <p:cNvSpPr txBox="1"/>
          <p:nvPr/>
        </p:nvSpPr>
        <p:spPr>
          <a:xfrm>
            <a:off x="3942081" y="6987481"/>
            <a:ext cx="4493538" cy="523220"/>
          </a:xfrm>
          <a:prstGeom prst="rect">
            <a:avLst/>
          </a:prstGeom>
          <a:noFill/>
        </p:spPr>
        <p:txBody>
          <a:bodyPr vert="horz" wrap="square" rtlCol="0">
            <a:spAutoFit/>
          </a:bodyPr>
          <a:lstStyle/>
          <a:p>
            <a:r>
              <a:rPr lang="en-AU" sz="2800" b="1" dirty="0">
                <a:latin typeface="Public Sans" pitchFamily="2" charset="0"/>
                <a:cs typeface="Arial" panose="020B0604020202020204" pitchFamily="34" charset="0"/>
              </a:rPr>
              <a:t>Results</a:t>
            </a:r>
          </a:p>
        </p:txBody>
      </p:sp>
      <p:pic>
        <p:nvPicPr>
          <p:cNvPr id="6" name="Picture 5">
            <a:extLst>
              <a:ext uri="{FF2B5EF4-FFF2-40B4-BE49-F238E27FC236}">
                <a16:creationId xmlns:a16="http://schemas.microsoft.com/office/drawing/2014/main" id="{09AA9036-EC38-FA36-118F-873972E64400}"/>
              </a:ext>
            </a:extLst>
          </p:cNvPr>
          <p:cNvPicPr>
            <a:picLocks noChangeAspect="1"/>
          </p:cNvPicPr>
          <p:nvPr/>
        </p:nvPicPr>
        <p:blipFill>
          <a:blip r:embed="rId3"/>
          <a:stretch>
            <a:fillRect/>
          </a:stretch>
        </p:blipFill>
        <p:spPr>
          <a:xfrm>
            <a:off x="8880530" y="2263520"/>
            <a:ext cx="9507277" cy="6344535"/>
          </a:xfrm>
          <a:prstGeom prst="rect">
            <a:avLst/>
          </a:prstGeom>
        </p:spPr>
      </p:pic>
      <p:sp>
        <p:nvSpPr>
          <p:cNvPr id="7" name="Rectangle 6">
            <a:extLst>
              <a:ext uri="{FF2B5EF4-FFF2-40B4-BE49-F238E27FC236}">
                <a16:creationId xmlns:a16="http://schemas.microsoft.com/office/drawing/2014/main" id="{B9A93F88-8DB3-CDB6-83A1-93626BAACCAF}"/>
              </a:ext>
            </a:extLst>
          </p:cNvPr>
          <p:cNvSpPr/>
          <p:nvPr/>
        </p:nvSpPr>
        <p:spPr>
          <a:xfrm>
            <a:off x="2423574" y="5097491"/>
            <a:ext cx="6387213" cy="351056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6280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7F2CB7F-89DB-F18A-2885-BC052E235EF6}"/>
              </a:ext>
            </a:extLst>
          </p:cNvPr>
          <p:cNvSpPr/>
          <p:nvPr/>
        </p:nvSpPr>
        <p:spPr>
          <a:xfrm>
            <a:off x="-507341" y="0"/>
            <a:ext cx="5361625" cy="8719454"/>
          </a:xfrm>
          <a:prstGeom prst="roundRect">
            <a:avLst>
              <a:gd name="adj" fmla="val 8297"/>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48E9EAB4-2C4D-AB80-9AB6-86A536D77BFB}"/>
              </a:ext>
            </a:extLst>
          </p:cNvPr>
          <p:cNvSpPr txBox="1"/>
          <p:nvPr/>
        </p:nvSpPr>
        <p:spPr>
          <a:xfrm>
            <a:off x="5225142" y="1011165"/>
            <a:ext cx="11167707" cy="1132554"/>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Despite significant domestic violence policy and program development, trends in domestic violence victimisation have been stable for over a decade. </a:t>
            </a:r>
          </a:p>
        </p:txBody>
      </p:sp>
      <p:sp>
        <p:nvSpPr>
          <p:cNvPr id="15" name="TextBox 14">
            <a:extLst>
              <a:ext uri="{FF2B5EF4-FFF2-40B4-BE49-F238E27FC236}">
                <a16:creationId xmlns:a16="http://schemas.microsoft.com/office/drawing/2014/main" id="{4F4486FD-15C4-8BD4-48D8-6265F3104956}"/>
              </a:ext>
            </a:extLst>
          </p:cNvPr>
          <p:cNvSpPr txBox="1"/>
          <p:nvPr/>
        </p:nvSpPr>
        <p:spPr>
          <a:xfrm>
            <a:off x="1742649" y="1117453"/>
            <a:ext cx="1793610" cy="923330"/>
          </a:xfrm>
          <a:prstGeom prst="rect">
            <a:avLst/>
          </a:prstGeom>
          <a:noFill/>
        </p:spPr>
        <p:txBody>
          <a:bodyPr wrap="square" lIns="0" tIns="0" rIns="0" bIns="0" rtlCol="0">
            <a:spAutoFit/>
          </a:bodyPr>
          <a:lstStyle/>
          <a:p>
            <a:pPr>
              <a:spcBef>
                <a:spcPts val="900"/>
              </a:spcBef>
            </a:pPr>
            <a:r>
              <a:rPr lang="en-AU" sz="6000" dirty="0">
                <a:solidFill>
                  <a:schemeClr val="bg1"/>
                </a:solidFill>
                <a:latin typeface="Public Sans" pitchFamily="2" charset="0"/>
              </a:rPr>
              <a:t>26</a:t>
            </a:r>
            <a:r>
              <a:rPr lang="en-AU" sz="4000" dirty="0">
                <a:solidFill>
                  <a:schemeClr val="bg1"/>
                </a:solidFill>
                <a:latin typeface="Public Sans" pitchFamily="2" charset="0"/>
              </a:rPr>
              <a:t>%</a:t>
            </a:r>
            <a:endParaRPr lang="en-AU" sz="3600" dirty="0">
              <a:solidFill>
                <a:schemeClr val="bg1"/>
              </a:solidFill>
              <a:latin typeface="Public Sans" pitchFamily="2" charset="0"/>
            </a:endParaRPr>
          </a:p>
        </p:txBody>
      </p:sp>
      <p:pic>
        <p:nvPicPr>
          <p:cNvPr id="28" name="Graphic 27" descr="Police male with solid fill">
            <a:extLst>
              <a:ext uri="{FF2B5EF4-FFF2-40B4-BE49-F238E27FC236}">
                <a16:creationId xmlns:a16="http://schemas.microsoft.com/office/drawing/2014/main" id="{3438F0D1-AF86-9D66-A2F1-54D5E9CCB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302" y="897693"/>
            <a:ext cx="1058952" cy="1058952"/>
          </a:xfrm>
          <a:prstGeom prst="rect">
            <a:avLst/>
          </a:prstGeom>
        </p:spPr>
      </p:pic>
      <p:sp>
        <p:nvSpPr>
          <p:cNvPr id="30" name="TextBox 29">
            <a:extLst>
              <a:ext uri="{FF2B5EF4-FFF2-40B4-BE49-F238E27FC236}">
                <a16:creationId xmlns:a16="http://schemas.microsoft.com/office/drawing/2014/main" id="{96376320-D683-0296-94A2-6B0B4F3D628B}"/>
              </a:ext>
            </a:extLst>
          </p:cNvPr>
          <p:cNvSpPr txBox="1"/>
          <p:nvPr/>
        </p:nvSpPr>
        <p:spPr>
          <a:xfrm>
            <a:off x="945106" y="2041840"/>
            <a:ext cx="3680578" cy="923330"/>
          </a:xfrm>
          <a:prstGeom prst="rect">
            <a:avLst/>
          </a:prstGeom>
          <a:noFill/>
        </p:spPr>
        <p:txBody>
          <a:bodyPr wrap="square" lIns="0" tIns="0" rIns="0" bIns="0" rtlCol="0">
            <a:spAutoFit/>
          </a:bodyPr>
          <a:lstStyle/>
          <a:p>
            <a:pPr>
              <a:spcBef>
                <a:spcPts val="900"/>
              </a:spcBef>
            </a:pPr>
            <a:r>
              <a:rPr lang="en-AU" sz="2000" dirty="0">
                <a:solidFill>
                  <a:schemeClr val="bg1"/>
                </a:solidFill>
                <a:latin typeface="Public Sans" pitchFamily="2" charset="0"/>
              </a:rPr>
              <a:t>of women have experienced violence from an intimate partner since age 16.</a:t>
            </a:r>
            <a:r>
              <a:rPr lang="en-AU" sz="2000" baseline="30000" dirty="0">
                <a:solidFill>
                  <a:schemeClr val="bg1"/>
                </a:solidFill>
                <a:latin typeface="Public Sans" pitchFamily="2" charset="0"/>
              </a:rPr>
              <a:t>1</a:t>
            </a:r>
            <a:endParaRPr lang="en-AU" sz="1200" baseline="30000" dirty="0">
              <a:solidFill>
                <a:schemeClr val="bg1"/>
              </a:solidFill>
              <a:latin typeface="Public Sans" pitchFamily="2" charset="0"/>
            </a:endParaRPr>
          </a:p>
        </p:txBody>
      </p:sp>
      <p:sp>
        <p:nvSpPr>
          <p:cNvPr id="37" name="TextBox 36">
            <a:extLst>
              <a:ext uri="{FF2B5EF4-FFF2-40B4-BE49-F238E27FC236}">
                <a16:creationId xmlns:a16="http://schemas.microsoft.com/office/drawing/2014/main" id="{50FA8666-88B7-85D7-04AC-D86CC31A076A}"/>
              </a:ext>
            </a:extLst>
          </p:cNvPr>
          <p:cNvSpPr txBox="1"/>
          <p:nvPr/>
        </p:nvSpPr>
        <p:spPr>
          <a:xfrm>
            <a:off x="1742648" y="3620958"/>
            <a:ext cx="2600752" cy="923330"/>
          </a:xfrm>
          <a:prstGeom prst="rect">
            <a:avLst/>
          </a:prstGeom>
          <a:noFill/>
        </p:spPr>
        <p:txBody>
          <a:bodyPr wrap="square" lIns="0" tIns="0" rIns="0" bIns="0" rtlCol="0">
            <a:spAutoFit/>
          </a:bodyPr>
          <a:lstStyle/>
          <a:p>
            <a:pPr>
              <a:spcBef>
                <a:spcPts val="900"/>
              </a:spcBef>
            </a:pPr>
            <a:r>
              <a:rPr lang="en-AU" sz="6000" dirty="0">
                <a:solidFill>
                  <a:schemeClr val="bg1"/>
                </a:solidFill>
                <a:latin typeface="Public Sans" pitchFamily="2" charset="0"/>
              </a:rPr>
              <a:t>$21.7</a:t>
            </a:r>
            <a:r>
              <a:rPr lang="en-AU" sz="4000" dirty="0">
                <a:solidFill>
                  <a:schemeClr val="bg1"/>
                </a:solidFill>
                <a:latin typeface="Public Sans" pitchFamily="2" charset="0"/>
              </a:rPr>
              <a:t>b</a:t>
            </a:r>
            <a:endParaRPr lang="en-AU" sz="3600" dirty="0">
              <a:solidFill>
                <a:schemeClr val="bg1"/>
              </a:solidFill>
              <a:latin typeface="Public Sans" pitchFamily="2" charset="0"/>
            </a:endParaRPr>
          </a:p>
        </p:txBody>
      </p:sp>
      <p:sp>
        <p:nvSpPr>
          <p:cNvPr id="39" name="TextBox 38">
            <a:extLst>
              <a:ext uri="{FF2B5EF4-FFF2-40B4-BE49-F238E27FC236}">
                <a16:creationId xmlns:a16="http://schemas.microsoft.com/office/drawing/2014/main" id="{E63A4AA3-E5A0-524B-88CF-7BA3E6DB7C7C}"/>
              </a:ext>
            </a:extLst>
          </p:cNvPr>
          <p:cNvSpPr txBox="1"/>
          <p:nvPr/>
        </p:nvSpPr>
        <p:spPr>
          <a:xfrm>
            <a:off x="945106" y="4545345"/>
            <a:ext cx="3680578" cy="923330"/>
          </a:xfrm>
          <a:prstGeom prst="rect">
            <a:avLst/>
          </a:prstGeom>
          <a:noFill/>
        </p:spPr>
        <p:txBody>
          <a:bodyPr wrap="square" lIns="0" tIns="0" rIns="0" bIns="0" rtlCol="0">
            <a:spAutoFit/>
          </a:bodyPr>
          <a:lstStyle/>
          <a:p>
            <a:pPr>
              <a:spcBef>
                <a:spcPts val="900"/>
              </a:spcBef>
            </a:pPr>
            <a:r>
              <a:rPr lang="en-AU" sz="2000" dirty="0">
                <a:solidFill>
                  <a:schemeClr val="bg1"/>
                </a:solidFill>
                <a:latin typeface="Public Sans" pitchFamily="2" charset="0"/>
              </a:rPr>
              <a:t>in annual economic cost of violence against women and their children.</a:t>
            </a:r>
            <a:r>
              <a:rPr lang="en-AU" sz="2000" baseline="30000" dirty="0">
                <a:solidFill>
                  <a:schemeClr val="bg1"/>
                </a:solidFill>
                <a:latin typeface="Public Sans" pitchFamily="2" charset="0"/>
              </a:rPr>
              <a:t>2</a:t>
            </a:r>
            <a:endParaRPr lang="en-AU" sz="1200" baseline="30000" dirty="0">
              <a:solidFill>
                <a:schemeClr val="bg1"/>
              </a:solidFill>
              <a:latin typeface="Public Sans" pitchFamily="2" charset="0"/>
            </a:endParaRPr>
          </a:p>
        </p:txBody>
      </p:sp>
      <p:pic>
        <p:nvPicPr>
          <p:cNvPr id="42" name="Graphic 41" descr="Coins outline">
            <a:extLst>
              <a:ext uri="{FF2B5EF4-FFF2-40B4-BE49-F238E27FC236}">
                <a16:creationId xmlns:a16="http://schemas.microsoft.com/office/drawing/2014/main" id="{9157AA52-0A3F-CE57-034A-67F03B3D4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6302" y="3484278"/>
            <a:ext cx="1058952" cy="1058952"/>
          </a:xfrm>
          <a:prstGeom prst="rect">
            <a:avLst/>
          </a:prstGeom>
        </p:spPr>
      </p:pic>
      <p:sp>
        <p:nvSpPr>
          <p:cNvPr id="43" name="TextBox 42">
            <a:extLst>
              <a:ext uri="{FF2B5EF4-FFF2-40B4-BE49-F238E27FC236}">
                <a16:creationId xmlns:a16="http://schemas.microsoft.com/office/drawing/2014/main" id="{66594B83-9CAF-1087-AED2-9B0B61831EA3}"/>
              </a:ext>
            </a:extLst>
          </p:cNvPr>
          <p:cNvSpPr txBox="1"/>
          <p:nvPr/>
        </p:nvSpPr>
        <p:spPr>
          <a:xfrm>
            <a:off x="200025" y="9284894"/>
            <a:ext cx="14085116" cy="789832"/>
          </a:xfrm>
          <a:prstGeom prst="rect">
            <a:avLst/>
          </a:prstGeom>
          <a:noFill/>
          <a:ln>
            <a:noFill/>
          </a:ln>
        </p:spPr>
        <p:txBody>
          <a:bodyPr wrap="square" rtlCol="0">
            <a:spAutoFit/>
          </a:bodyPr>
          <a:lstStyle/>
          <a:p>
            <a:pPr defTabSz="1028700">
              <a:lnSpc>
                <a:spcPct val="150000"/>
              </a:lnSpc>
              <a:defRPr/>
            </a:pPr>
            <a:r>
              <a:rPr lang="en-AU" sz="1050" dirty="0">
                <a:solidFill>
                  <a:schemeClr val="tx1">
                    <a:lumMod val="75000"/>
                    <a:lumOff val="25000"/>
                  </a:schemeClr>
                </a:solidFill>
                <a:latin typeface="Public Sans" pitchFamily="2" charset="0"/>
              </a:rPr>
              <a:t>1 Australian Bureau of Statistics. (2023). Personal Safety, Australia, 2021-2022. </a:t>
            </a:r>
          </a:p>
          <a:p>
            <a:pPr defTabSz="1028700">
              <a:lnSpc>
                <a:spcPct val="150000"/>
              </a:lnSpc>
              <a:defRPr/>
            </a:pPr>
            <a:r>
              <a:rPr lang="en-AU" sz="1050" dirty="0">
                <a:solidFill>
                  <a:schemeClr val="tx1">
                    <a:lumMod val="75000"/>
                    <a:lumOff val="25000"/>
                  </a:schemeClr>
                </a:solidFill>
                <a:latin typeface="Public Sans" pitchFamily="2" charset="0"/>
              </a:rPr>
              <a:t>2 PricewaterhouseCoopers (2015). A high price to pay: The economic case for preventing violence against women. </a:t>
            </a:r>
          </a:p>
          <a:p>
            <a:pPr defTabSz="1028700">
              <a:lnSpc>
                <a:spcPct val="150000"/>
              </a:lnSpc>
              <a:defRPr/>
            </a:pPr>
            <a:r>
              <a:rPr lang="en-AU" sz="1050" dirty="0">
                <a:solidFill>
                  <a:schemeClr val="tx1">
                    <a:lumMod val="75000"/>
                    <a:lumOff val="25000"/>
                  </a:schemeClr>
                </a:solidFill>
                <a:latin typeface="Public Sans" pitchFamily="2" charset="0"/>
              </a:rPr>
              <a:t>3 Freeman, K. (2022). Has the rate of domestic and family violence changed in NSW?: Victim survey results from July 2008 to June 2020. </a:t>
            </a:r>
          </a:p>
        </p:txBody>
      </p:sp>
      <p:cxnSp>
        <p:nvCxnSpPr>
          <p:cNvPr id="97" name="Straight Connector 96">
            <a:extLst>
              <a:ext uri="{FF2B5EF4-FFF2-40B4-BE49-F238E27FC236}">
                <a16:creationId xmlns:a16="http://schemas.microsoft.com/office/drawing/2014/main" id="{9DEE537D-1CDC-4903-F603-1B44534FB7E5}"/>
              </a:ext>
            </a:extLst>
          </p:cNvPr>
          <p:cNvCxnSpPr>
            <a:cxnSpLocks/>
          </p:cNvCxnSpPr>
          <p:nvPr/>
        </p:nvCxnSpPr>
        <p:spPr>
          <a:xfrm>
            <a:off x="200025" y="9147364"/>
            <a:ext cx="16192825" cy="0"/>
          </a:xfrm>
          <a:prstGeom prst="line">
            <a:avLst/>
          </a:prstGeom>
          <a:ln>
            <a:solidFill>
              <a:srgbClr val="514292"/>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4DA1318-A174-A35F-1843-43938827D704}"/>
              </a:ext>
            </a:extLst>
          </p:cNvPr>
          <p:cNvSpPr txBox="1"/>
          <p:nvPr/>
        </p:nvSpPr>
        <p:spPr>
          <a:xfrm>
            <a:off x="5668155" y="3063358"/>
            <a:ext cx="10513460" cy="456985"/>
          </a:xfrm>
          <a:prstGeom prst="rect">
            <a:avLst/>
          </a:prstGeom>
          <a:noFill/>
          <a:ln>
            <a:noFill/>
          </a:ln>
        </p:spPr>
        <p:txBody>
          <a:bodyPr wrap="square" rtlCol="0">
            <a:spAutoFit/>
          </a:bodyPr>
          <a:lstStyle/>
          <a:p>
            <a:pPr defTabSz="1028700">
              <a:lnSpc>
                <a:spcPct val="150000"/>
              </a:lnSpc>
              <a:defRPr/>
            </a:pPr>
            <a:r>
              <a:rPr lang="en-AU" sz="1800" b="1" dirty="0">
                <a:solidFill>
                  <a:prstClr val="black"/>
                </a:solidFill>
                <a:latin typeface="Public Sans" pitchFamily="2" charset="0"/>
              </a:rPr>
              <a:t>Domestic and family violence related assault incidents, NSW, rate per 100,000 population</a:t>
            </a:r>
            <a:r>
              <a:rPr lang="en-AU" sz="1800" baseline="30000" dirty="0">
                <a:solidFill>
                  <a:prstClr val="black"/>
                </a:solidFill>
                <a:latin typeface="Public Sans" pitchFamily="2" charset="0"/>
              </a:rPr>
              <a:t> 3</a:t>
            </a:r>
            <a:endParaRPr lang="en-AU" sz="1800" b="1" dirty="0">
              <a:solidFill>
                <a:prstClr val="black"/>
              </a:solidFill>
              <a:latin typeface="Public Sans" pitchFamily="2" charset="0"/>
            </a:endParaRPr>
          </a:p>
        </p:txBody>
      </p:sp>
      <p:cxnSp>
        <p:nvCxnSpPr>
          <p:cNvPr id="109" name="Straight Connector 108">
            <a:extLst>
              <a:ext uri="{FF2B5EF4-FFF2-40B4-BE49-F238E27FC236}">
                <a16:creationId xmlns:a16="http://schemas.microsoft.com/office/drawing/2014/main" id="{523C746C-A64C-1E2C-7837-70D66D849F6E}"/>
              </a:ext>
            </a:extLst>
          </p:cNvPr>
          <p:cNvCxnSpPr>
            <a:cxnSpLocks/>
          </p:cNvCxnSpPr>
          <p:nvPr/>
        </p:nvCxnSpPr>
        <p:spPr>
          <a:xfrm>
            <a:off x="5002381" y="2344687"/>
            <a:ext cx="11370907" cy="0"/>
          </a:xfrm>
          <a:prstGeom prst="line">
            <a:avLst/>
          </a:prstGeom>
          <a:ln>
            <a:solidFill>
              <a:srgbClr val="51429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1A5C0F2-C5A0-9BA2-9827-E360DC884795}"/>
              </a:ext>
            </a:extLst>
          </p:cNvPr>
          <p:cNvSpPr txBox="1"/>
          <p:nvPr/>
        </p:nvSpPr>
        <p:spPr>
          <a:xfrm>
            <a:off x="1832618" y="6139291"/>
            <a:ext cx="2600752" cy="769441"/>
          </a:xfrm>
          <a:prstGeom prst="rect">
            <a:avLst/>
          </a:prstGeom>
          <a:noFill/>
        </p:spPr>
        <p:txBody>
          <a:bodyPr wrap="square" lIns="0" tIns="0" rIns="0" bIns="0" rtlCol="0">
            <a:spAutoFit/>
          </a:bodyPr>
          <a:lstStyle/>
          <a:p>
            <a:pPr>
              <a:spcBef>
                <a:spcPts val="900"/>
              </a:spcBef>
            </a:pPr>
            <a:r>
              <a:rPr lang="en-AU" sz="5000" dirty="0">
                <a:solidFill>
                  <a:schemeClr val="bg1"/>
                </a:solidFill>
                <a:latin typeface="Public Sans" pitchFamily="2" charset="0"/>
              </a:rPr>
              <a:t>Stable</a:t>
            </a:r>
          </a:p>
        </p:txBody>
      </p:sp>
      <p:sp>
        <p:nvSpPr>
          <p:cNvPr id="3" name="TextBox 2">
            <a:extLst>
              <a:ext uri="{FF2B5EF4-FFF2-40B4-BE49-F238E27FC236}">
                <a16:creationId xmlns:a16="http://schemas.microsoft.com/office/drawing/2014/main" id="{A7C231A2-E4D8-751F-47AF-FA3F31ADE68A}"/>
              </a:ext>
            </a:extLst>
          </p:cNvPr>
          <p:cNvSpPr txBox="1"/>
          <p:nvPr/>
        </p:nvSpPr>
        <p:spPr>
          <a:xfrm>
            <a:off x="945106" y="6987629"/>
            <a:ext cx="3680578" cy="923330"/>
          </a:xfrm>
          <a:prstGeom prst="rect">
            <a:avLst/>
          </a:prstGeom>
          <a:noFill/>
        </p:spPr>
        <p:txBody>
          <a:bodyPr wrap="square" lIns="0" tIns="0" rIns="0" bIns="0" rtlCol="0">
            <a:spAutoFit/>
          </a:bodyPr>
          <a:lstStyle/>
          <a:p>
            <a:pPr>
              <a:spcBef>
                <a:spcPts val="900"/>
              </a:spcBef>
            </a:pPr>
            <a:r>
              <a:rPr lang="en-AU" sz="2000" dirty="0">
                <a:solidFill>
                  <a:schemeClr val="bg1"/>
                </a:solidFill>
                <a:latin typeface="Public Sans" pitchFamily="2" charset="0"/>
              </a:rPr>
              <a:t>long-term trends in self reported and police recorded domestic violence .</a:t>
            </a:r>
            <a:r>
              <a:rPr lang="en-AU" sz="2000" baseline="30000" dirty="0">
                <a:solidFill>
                  <a:schemeClr val="bg1"/>
                </a:solidFill>
                <a:latin typeface="Public Sans" pitchFamily="2" charset="0"/>
              </a:rPr>
              <a:t>3</a:t>
            </a:r>
            <a:endParaRPr lang="en-AU" sz="1200" baseline="30000" dirty="0">
              <a:solidFill>
                <a:schemeClr val="bg1"/>
              </a:solidFill>
              <a:latin typeface="Public Sans" pitchFamily="2" charset="0"/>
            </a:endParaRPr>
          </a:p>
        </p:txBody>
      </p:sp>
      <p:pic>
        <p:nvPicPr>
          <p:cNvPr id="11" name="Picture 10">
            <a:extLst>
              <a:ext uri="{FF2B5EF4-FFF2-40B4-BE49-F238E27FC236}">
                <a16:creationId xmlns:a16="http://schemas.microsoft.com/office/drawing/2014/main" id="{78230A52-ABDC-B3C3-DA13-C5012031ADF0}"/>
              </a:ext>
            </a:extLst>
          </p:cNvPr>
          <p:cNvPicPr>
            <a:picLocks noChangeAspect="1"/>
          </p:cNvPicPr>
          <p:nvPr/>
        </p:nvPicPr>
        <p:blipFill>
          <a:blip r:embed="rId7"/>
          <a:stretch>
            <a:fillRect/>
          </a:stretch>
        </p:blipFill>
        <p:spPr>
          <a:xfrm>
            <a:off x="676302" y="5998190"/>
            <a:ext cx="1045158" cy="923330"/>
          </a:xfrm>
          <a:prstGeom prst="rect">
            <a:avLst/>
          </a:prstGeom>
        </p:spPr>
      </p:pic>
      <p:graphicFrame>
        <p:nvGraphicFramePr>
          <p:cNvPr id="5" name="Chart 4">
            <a:extLst>
              <a:ext uri="{FF2B5EF4-FFF2-40B4-BE49-F238E27FC236}">
                <a16:creationId xmlns:a16="http://schemas.microsoft.com/office/drawing/2014/main" id="{E955270D-F745-2FCC-0BF4-EB96C0DF8F4D}"/>
              </a:ext>
            </a:extLst>
          </p:cNvPr>
          <p:cNvGraphicFramePr>
            <a:graphicFrameLocks/>
          </p:cNvGraphicFramePr>
          <p:nvPr/>
        </p:nvGraphicFramePr>
        <p:xfrm>
          <a:off x="5668155" y="3657872"/>
          <a:ext cx="9909302" cy="5061581"/>
        </p:xfrm>
        <a:graphic>
          <a:graphicData uri="http://schemas.openxmlformats.org/drawingml/2006/chart">
            <c:chart xmlns:c="http://schemas.openxmlformats.org/drawingml/2006/chart" xmlns:r="http://schemas.openxmlformats.org/officeDocument/2006/relationships" r:id="rId8"/>
          </a:graphicData>
        </a:graphic>
      </p:graphicFrame>
      <p:cxnSp>
        <p:nvCxnSpPr>
          <p:cNvPr id="7" name="Straight Arrow Connector 6">
            <a:extLst>
              <a:ext uri="{FF2B5EF4-FFF2-40B4-BE49-F238E27FC236}">
                <a16:creationId xmlns:a16="http://schemas.microsoft.com/office/drawing/2014/main" id="{5DEB5995-D17C-00AE-3C7A-9F1D37B7DE33}"/>
              </a:ext>
            </a:extLst>
          </p:cNvPr>
          <p:cNvCxnSpPr/>
          <p:nvPr/>
        </p:nvCxnSpPr>
        <p:spPr>
          <a:xfrm>
            <a:off x="7119258" y="4579524"/>
            <a:ext cx="8066314" cy="0"/>
          </a:xfrm>
          <a:prstGeom prst="straightConnector1">
            <a:avLst/>
          </a:prstGeom>
          <a:ln w="57150">
            <a:solidFill>
              <a:srgbClr val="514292"/>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E5404FD-6E0C-8DCC-4764-FFDB20DB8DA1}"/>
              </a:ext>
            </a:extLst>
          </p:cNvPr>
          <p:cNvSpPr txBox="1"/>
          <p:nvPr/>
        </p:nvSpPr>
        <p:spPr>
          <a:xfrm>
            <a:off x="13946740" y="3949735"/>
            <a:ext cx="11167707" cy="578556"/>
          </a:xfrm>
          <a:prstGeom prst="rect">
            <a:avLst/>
          </a:prstGeom>
          <a:noFill/>
          <a:ln>
            <a:noFill/>
          </a:ln>
        </p:spPr>
        <p:txBody>
          <a:bodyPr wrap="square" rtlCol="0">
            <a:spAutoFit/>
          </a:bodyPr>
          <a:lstStyle/>
          <a:p>
            <a:pPr defTabSz="1028700">
              <a:lnSpc>
                <a:spcPct val="150000"/>
              </a:lnSpc>
              <a:defRPr/>
            </a:pPr>
            <a:r>
              <a:rPr lang="en-AU" sz="2400" b="1" dirty="0">
                <a:solidFill>
                  <a:srgbClr val="514292"/>
                </a:solidFill>
                <a:latin typeface="Public Sans" pitchFamily="2" charset="0"/>
              </a:rPr>
              <a:t>Stable</a:t>
            </a:r>
          </a:p>
        </p:txBody>
      </p:sp>
      <p:sp>
        <p:nvSpPr>
          <p:cNvPr id="6" name="Rectangle 5">
            <a:extLst>
              <a:ext uri="{FF2B5EF4-FFF2-40B4-BE49-F238E27FC236}">
                <a16:creationId xmlns:a16="http://schemas.microsoft.com/office/drawing/2014/main" id="{F3C6F3B5-41C9-DE62-E4FD-F42B8F11F505}"/>
              </a:ext>
            </a:extLst>
          </p:cNvPr>
          <p:cNvSpPr/>
          <p:nvPr/>
        </p:nvSpPr>
        <p:spPr>
          <a:xfrm>
            <a:off x="4923517" y="767324"/>
            <a:ext cx="11462471" cy="806289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5331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7F2CB7F-89DB-F18A-2885-BC052E235EF6}"/>
              </a:ext>
            </a:extLst>
          </p:cNvPr>
          <p:cNvSpPr/>
          <p:nvPr/>
        </p:nvSpPr>
        <p:spPr>
          <a:xfrm>
            <a:off x="-507341" y="0"/>
            <a:ext cx="5361625" cy="8719454"/>
          </a:xfrm>
          <a:prstGeom prst="roundRect">
            <a:avLst>
              <a:gd name="adj" fmla="val 8297"/>
            </a:avLst>
          </a:prstGeom>
          <a:solidFill>
            <a:srgbClr val="51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48E9EAB4-2C4D-AB80-9AB6-86A536D77BFB}"/>
              </a:ext>
            </a:extLst>
          </p:cNvPr>
          <p:cNvSpPr txBox="1"/>
          <p:nvPr/>
        </p:nvSpPr>
        <p:spPr>
          <a:xfrm>
            <a:off x="5225142" y="1011165"/>
            <a:ext cx="11167707" cy="1132554"/>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Despite significant domestic violence policy and program development, trends in domestic violence victimisation have been stable for over a decade. </a:t>
            </a:r>
          </a:p>
        </p:txBody>
      </p:sp>
      <p:sp>
        <p:nvSpPr>
          <p:cNvPr id="15" name="TextBox 14">
            <a:extLst>
              <a:ext uri="{FF2B5EF4-FFF2-40B4-BE49-F238E27FC236}">
                <a16:creationId xmlns:a16="http://schemas.microsoft.com/office/drawing/2014/main" id="{4F4486FD-15C4-8BD4-48D8-6265F3104956}"/>
              </a:ext>
            </a:extLst>
          </p:cNvPr>
          <p:cNvSpPr txBox="1"/>
          <p:nvPr/>
        </p:nvSpPr>
        <p:spPr>
          <a:xfrm>
            <a:off x="1742649" y="1117453"/>
            <a:ext cx="1793610" cy="923330"/>
          </a:xfrm>
          <a:prstGeom prst="rect">
            <a:avLst/>
          </a:prstGeom>
          <a:noFill/>
        </p:spPr>
        <p:txBody>
          <a:bodyPr wrap="square" lIns="0" tIns="0" rIns="0" bIns="0" rtlCol="0">
            <a:spAutoFit/>
          </a:bodyPr>
          <a:lstStyle/>
          <a:p>
            <a:pPr>
              <a:spcBef>
                <a:spcPts val="900"/>
              </a:spcBef>
            </a:pPr>
            <a:r>
              <a:rPr lang="en-AU" sz="6000" dirty="0">
                <a:solidFill>
                  <a:schemeClr val="bg1"/>
                </a:solidFill>
                <a:latin typeface="Public Sans" pitchFamily="2" charset="0"/>
              </a:rPr>
              <a:t>26</a:t>
            </a:r>
            <a:r>
              <a:rPr lang="en-AU" sz="4000" dirty="0">
                <a:solidFill>
                  <a:schemeClr val="bg1"/>
                </a:solidFill>
                <a:latin typeface="Public Sans" pitchFamily="2" charset="0"/>
              </a:rPr>
              <a:t>%</a:t>
            </a:r>
            <a:endParaRPr lang="en-AU" sz="3600" dirty="0">
              <a:solidFill>
                <a:schemeClr val="bg1"/>
              </a:solidFill>
              <a:latin typeface="Public Sans" pitchFamily="2" charset="0"/>
            </a:endParaRPr>
          </a:p>
        </p:txBody>
      </p:sp>
      <p:pic>
        <p:nvPicPr>
          <p:cNvPr id="28" name="Graphic 27" descr="Police male with solid fill">
            <a:extLst>
              <a:ext uri="{FF2B5EF4-FFF2-40B4-BE49-F238E27FC236}">
                <a16:creationId xmlns:a16="http://schemas.microsoft.com/office/drawing/2014/main" id="{3438F0D1-AF86-9D66-A2F1-54D5E9CCB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302" y="897693"/>
            <a:ext cx="1058952" cy="1058952"/>
          </a:xfrm>
          <a:prstGeom prst="rect">
            <a:avLst/>
          </a:prstGeom>
        </p:spPr>
      </p:pic>
      <p:sp>
        <p:nvSpPr>
          <p:cNvPr id="30" name="TextBox 29">
            <a:extLst>
              <a:ext uri="{FF2B5EF4-FFF2-40B4-BE49-F238E27FC236}">
                <a16:creationId xmlns:a16="http://schemas.microsoft.com/office/drawing/2014/main" id="{96376320-D683-0296-94A2-6B0B4F3D628B}"/>
              </a:ext>
            </a:extLst>
          </p:cNvPr>
          <p:cNvSpPr txBox="1"/>
          <p:nvPr/>
        </p:nvSpPr>
        <p:spPr>
          <a:xfrm>
            <a:off x="945106" y="2041840"/>
            <a:ext cx="3680578" cy="923330"/>
          </a:xfrm>
          <a:prstGeom prst="rect">
            <a:avLst/>
          </a:prstGeom>
          <a:noFill/>
        </p:spPr>
        <p:txBody>
          <a:bodyPr wrap="square" lIns="0" tIns="0" rIns="0" bIns="0" rtlCol="0">
            <a:spAutoFit/>
          </a:bodyPr>
          <a:lstStyle/>
          <a:p>
            <a:pPr>
              <a:spcBef>
                <a:spcPts val="900"/>
              </a:spcBef>
            </a:pPr>
            <a:r>
              <a:rPr lang="en-AU" sz="2000" dirty="0">
                <a:solidFill>
                  <a:schemeClr val="bg1"/>
                </a:solidFill>
                <a:latin typeface="Public Sans" pitchFamily="2" charset="0"/>
              </a:rPr>
              <a:t>of women have experienced violence from an intimate partner since age 16.</a:t>
            </a:r>
            <a:r>
              <a:rPr lang="en-AU" sz="2000" baseline="30000" dirty="0">
                <a:solidFill>
                  <a:schemeClr val="bg1"/>
                </a:solidFill>
                <a:latin typeface="Public Sans" pitchFamily="2" charset="0"/>
              </a:rPr>
              <a:t>1</a:t>
            </a:r>
            <a:endParaRPr lang="en-AU" sz="1200" baseline="30000" dirty="0">
              <a:solidFill>
                <a:schemeClr val="bg1"/>
              </a:solidFill>
              <a:latin typeface="Public Sans" pitchFamily="2" charset="0"/>
            </a:endParaRPr>
          </a:p>
        </p:txBody>
      </p:sp>
      <p:sp>
        <p:nvSpPr>
          <p:cNvPr id="37" name="TextBox 36">
            <a:extLst>
              <a:ext uri="{FF2B5EF4-FFF2-40B4-BE49-F238E27FC236}">
                <a16:creationId xmlns:a16="http://schemas.microsoft.com/office/drawing/2014/main" id="{50FA8666-88B7-85D7-04AC-D86CC31A076A}"/>
              </a:ext>
            </a:extLst>
          </p:cNvPr>
          <p:cNvSpPr txBox="1"/>
          <p:nvPr/>
        </p:nvSpPr>
        <p:spPr>
          <a:xfrm>
            <a:off x="1742648" y="3620958"/>
            <a:ext cx="2600752" cy="923330"/>
          </a:xfrm>
          <a:prstGeom prst="rect">
            <a:avLst/>
          </a:prstGeom>
          <a:noFill/>
        </p:spPr>
        <p:txBody>
          <a:bodyPr wrap="square" lIns="0" tIns="0" rIns="0" bIns="0" rtlCol="0">
            <a:spAutoFit/>
          </a:bodyPr>
          <a:lstStyle/>
          <a:p>
            <a:pPr>
              <a:spcBef>
                <a:spcPts val="900"/>
              </a:spcBef>
            </a:pPr>
            <a:r>
              <a:rPr lang="en-AU" sz="6000" dirty="0">
                <a:solidFill>
                  <a:schemeClr val="bg1"/>
                </a:solidFill>
                <a:latin typeface="Public Sans" pitchFamily="2" charset="0"/>
              </a:rPr>
              <a:t>$21.7</a:t>
            </a:r>
            <a:r>
              <a:rPr lang="en-AU" sz="4000" dirty="0">
                <a:solidFill>
                  <a:schemeClr val="bg1"/>
                </a:solidFill>
                <a:latin typeface="Public Sans" pitchFamily="2" charset="0"/>
              </a:rPr>
              <a:t>b</a:t>
            </a:r>
            <a:endParaRPr lang="en-AU" sz="3600" dirty="0">
              <a:solidFill>
                <a:schemeClr val="bg1"/>
              </a:solidFill>
              <a:latin typeface="Public Sans" pitchFamily="2" charset="0"/>
            </a:endParaRPr>
          </a:p>
        </p:txBody>
      </p:sp>
      <p:sp>
        <p:nvSpPr>
          <p:cNvPr id="39" name="TextBox 38">
            <a:extLst>
              <a:ext uri="{FF2B5EF4-FFF2-40B4-BE49-F238E27FC236}">
                <a16:creationId xmlns:a16="http://schemas.microsoft.com/office/drawing/2014/main" id="{E63A4AA3-E5A0-524B-88CF-7BA3E6DB7C7C}"/>
              </a:ext>
            </a:extLst>
          </p:cNvPr>
          <p:cNvSpPr txBox="1"/>
          <p:nvPr/>
        </p:nvSpPr>
        <p:spPr>
          <a:xfrm>
            <a:off x="945106" y="4545345"/>
            <a:ext cx="3680578" cy="923330"/>
          </a:xfrm>
          <a:prstGeom prst="rect">
            <a:avLst/>
          </a:prstGeom>
          <a:noFill/>
        </p:spPr>
        <p:txBody>
          <a:bodyPr wrap="square" lIns="0" tIns="0" rIns="0" bIns="0" rtlCol="0">
            <a:spAutoFit/>
          </a:bodyPr>
          <a:lstStyle/>
          <a:p>
            <a:pPr>
              <a:spcBef>
                <a:spcPts val="900"/>
              </a:spcBef>
            </a:pPr>
            <a:r>
              <a:rPr lang="en-AU" sz="2000" dirty="0">
                <a:solidFill>
                  <a:schemeClr val="bg1"/>
                </a:solidFill>
                <a:latin typeface="Public Sans" pitchFamily="2" charset="0"/>
              </a:rPr>
              <a:t>in annual economic cost of violence against women and their children.</a:t>
            </a:r>
            <a:r>
              <a:rPr lang="en-AU" sz="2000" baseline="30000" dirty="0">
                <a:solidFill>
                  <a:schemeClr val="bg1"/>
                </a:solidFill>
                <a:latin typeface="Public Sans" pitchFamily="2" charset="0"/>
              </a:rPr>
              <a:t>2</a:t>
            </a:r>
            <a:endParaRPr lang="en-AU" sz="1200" baseline="30000" dirty="0">
              <a:solidFill>
                <a:schemeClr val="bg1"/>
              </a:solidFill>
              <a:latin typeface="Public Sans" pitchFamily="2" charset="0"/>
            </a:endParaRPr>
          </a:p>
        </p:txBody>
      </p:sp>
      <p:pic>
        <p:nvPicPr>
          <p:cNvPr id="42" name="Graphic 41" descr="Coins outline">
            <a:extLst>
              <a:ext uri="{FF2B5EF4-FFF2-40B4-BE49-F238E27FC236}">
                <a16:creationId xmlns:a16="http://schemas.microsoft.com/office/drawing/2014/main" id="{9157AA52-0A3F-CE57-034A-67F03B3D4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6302" y="3484278"/>
            <a:ext cx="1058952" cy="1058952"/>
          </a:xfrm>
          <a:prstGeom prst="rect">
            <a:avLst/>
          </a:prstGeom>
        </p:spPr>
      </p:pic>
      <p:sp>
        <p:nvSpPr>
          <p:cNvPr id="43" name="TextBox 42">
            <a:extLst>
              <a:ext uri="{FF2B5EF4-FFF2-40B4-BE49-F238E27FC236}">
                <a16:creationId xmlns:a16="http://schemas.microsoft.com/office/drawing/2014/main" id="{66594B83-9CAF-1087-AED2-9B0B61831EA3}"/>
              </a:ext>
            </a:extLst>
          </p:cNvPr>
          <p:cNvSpPr txBox="1"/>
          <p:nvPr/>
        </p:nvSpPr>
        <p:spPr>
          <a:xfrm>
            <a:off x="200025" y="9284894"/>
            <a:ext cx="14085116" cy="789832"/>
          </a:xfrm>
          <a:prstGeom prst="rect">
            <a:avLst/>
          </a:prstGeom>
          <a:noFill/>
          <a:ln>
            <a:noFill/>
          </a:ln>
        </p:spPr>
        <p:txBody>
          <a:bodyPr wrap="square" rtlCol="0">
            <a:spAutoFit/>
          </a:bodyPr>
          <a:lstStyle/>
          <a:p>
            <a:pPr defTabSz="1028700">
              <a:lnSpc>
                <a:spcPct val="150000"/>
              </a:lnSpc>
              <a:defRPr/>
            </a:pPr>
            <a:r>
              <a:rPr lang="en-AU" sz="1050" dirty="0">
                <a:solidFill>
                  <a:schemeClr val="tx1">
                    <a:lumMod val="75000"/>
                    <a:lumOff val="25000"/>
                  </a:schemeClr>
                </a:solidFill>
                <a:latin typeface="Public Sans" pitchFamily="2" charset="0"/>
              </a:rPr>
              <a:t>1 Australian Bureau of Statistics. (2023). Personal Safety, Australia, 2021-2022. </a:t>
            </a:r>
          </a:p>
          <a:p>
            <a:pPr defTabSz="1028700">
              <a:lnSpc>
                <a:spcPct val="150000"/>
              </a:lnSpc>
              <a:defRPr/>
            </a:pPr>
            <a:r>
              <a:rPr lang="en-AU" sz="1050" dirty="0">
                <a:solidFill>
                  <a:schemeClr val="tx1">
                    <a:lumMod val="75000"/>
                    <a:lumOff val="25000"/>
                  </a:schemeClr>
                </a:solidFill>
                <a:latin typeface="Public Sans" pitchFamily="2" charset="0"/>
              </a:rPr>
              <a:t>2 PricewaterhouseCoopers (2015). A high price to pay: The economic case for preventing violence against women. </a:t>
            </a:r>
          </a:p>
          <a:p>
            <a:pPr defTabSz="1028700">
              <a:lnSpc>
                <a:spcPct val="150000"/>
              </a:lnSpc>
              <a:defRPr/>
            </a:pPr>
            <a:r>
              <a:rPr lang="en-AU" sz="1050" dirty="0">
                <a:solidFill>
                  <a:schemeClr val="tx1">
                    <a:lumMod val="75000"/>
                    <a:lumOff val="25000"/>
                  </a:schemeClr>
                </a:solidFill>
                <a:latin typeface="Public Sans" pitchFamily="2" charset="0"/>
              </a:rPr>
              <a:t>3 Freeman, K. (2022). Has the rate of domestic and family violence changed in NSW?: Victim survey results from July 2008 to June 2020. </a:t>
            </a:r>
          </a:p>
        </p:txBody>
      </p:sp>
      <p:cxnSp>
        <p:nvCxnSpPr>
          <p:cNvPr id="97" name="Straight Connector 96">
            <a:extLst>
              <a:ext uri="{FF2B5EF4-FFF2-40B4-BE49-F238E27FC236}">
                <a16:creationId xmlns:a16="http://schemas.microsoft.com/office/drawing/2014/main" id="{9DEE537D-1CDC-4903-F603-1B44534FB7E5}"/>
              </a:ext>
            </a:extLst>
          </p:cNvPr>
          <p:cNvCxnSpPr>
            <a:cxnSpLocks/>
          </p:cNvCxnSpPr>
          <p:nvPr/>
        </p:nvCxnSpPr>
        <p:spPr>
          <a:xfrm>
            <a:off x="200025" y="9147364"/>
            <a:ext cx="16192825" cy="0"/>
          </a:xfrm>
          <a:prstGeom prst="line">
            <a:avLst/>
          </a:prstGeom>
          <a:ln>
            <a:solidFill>
              <a:srgbClr val="514292"/>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4DA1318-A174-A35F-1843-43938827D704}"/>
              </a:ext>
            </a:extLst>
          </p:cNvPr>
          <p:cNvSpPr txBox="1"/>
          <p:nvPr/>
        </p:nvSpPr>
        <p:spPr>
          <a:xfrm>
            <a:off x="5668155" y="3063358"/>
            <a:ext cx="10513460" cy="456985"/>
          </a:xfrm>
          <a:prstGeom prst="rect">
            <a:avLst/>
          </a:prstGeom>
          <a:noFill/>
          <a:ln>
            <a:noFill/>
          </a:ln>
        </p:spPr>
        <p:txBody>
          <a:bodyPr wrap="square" rtlCol="0">
            <a:spAutoFit/>
          </a:bodyPr>
          <a:lstStyle/>
          <a:p>
            <a:pPr defTabSz="1028700">
              <a:lnSpc>
                <a:spcPct val="150000"/>
              </a:lnSpc>
              <a:defRPr/>
            </a:pPr>
            <a:r>
              <a:rPr lang="en-AU" sz="1800" b="1" dirty="0">
                <a:solidFill>
                  <a:prstClr val="black"/>
                </a:solidFill>
                <a:latin typeface="Public Sans" pitchFamily="2" charset="0"/>
              </a:rPr>
              <a:t>Domestic and family violence related assault incidents, NSW, rate per 100,000 population</a:t>
            </a:r>
            <a:r>
              <a:rPr lang="en-AU" sz="1800" baseline="30000" dirty="0">
                <a:solidFill>
                  <a:prstClr val="black"/>
                </a:solidFill>
                <a:latin typeface="Public Sans" pitchFamily="2" charset="0"/>
              </a:rPr>
              <a:t> 3</a:t>
            </a:r>
            <a:endParaRPr lang="en-AU" sz="1800" b="1" dirty="0">
              <a:solidFill>
                <a:prstClr val="black"/>
              </a:solidFill>
              <a:latin typeface="Public Sans" pitchFamily="2" charset="0"/>
            </a:endParaRPr>
          </a:p>
        </p:txBody>
      </p:sp>
      <p:cxnSp>
        <p:nvCxnSpPr>
          <p:cNvPr id="109" name="Straight Connector 108">
            <a:extLst>
              <a:ext uri="{FF2B5EF4-FFF2-40B4-BE49-F238E27FC236}">
                <a16:creationId xmlns:a16="http://schemas.microsoft.com/office/drawing/2014/main" id="{523C746C-A64C-1E2C-7837-70D66D849F6E}"/>
              </a:ext>
            </a:extLst>
          </p:cNvPr>
          <p:cNvCxnSpPr>
            <a:cxnSpLocks/>
          </p:cNvCxnSpPr>
          <p:nvPr/>
        </p:nvCxnSpPr>
        <p:spPr>
          <a:xfrm>
            <a:off x="5002381" y="2344687"/>
            <a:ext cx="11370907" cy="0"/>
          </a:xfrm>
          <a:prstGeom prst="line">
            <a:avLst/>
          </a:prstGeom>
          <a:ln>
            <a:solidFill>
              <a:srgbClr val="51429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1A5C0F2-C5A0-9BA2-9827-E360DC884795}"/>
              </a:ext>
            </a:extLst>
          </p:cNvPr>
          <p:cNvSpPr txBox="1"/>
          <p:nvPr/>
        </p:nvSpPr>
        <p:spPr>
          <a:xfrm>
            <a:off x="1832618" y="6139291"/>
            <a:ext cx="2600752" cy="769441"/>
          </a:xfrm>
          <a:prstGeom prst="rect">
            <a:avLst/>
          </a:prstGeom>
          <a:noFill/>
        </p:spPr>
        <p:txBody>
          <a:bodyPr wrap="square" lIns="0" tIns="0" rIns="0" bIns="0" rtlCol="0">
            <a:spAutoFit/>
          </a:bodyPr>
          <a:lstStyle/>
          <a:p>
            <a:pPr>
              <a:spcBef>
                <a:spcPts val="900"/>
              </a:spcBef>
            </a:pPr>
            <a:r>
              <a:rPr lang="en-AU" sz="5000" dirty="0">
                <a:solidFill>
                  <a:schemeClr val="bg1"/>
                </a:solidFill>
                <a:latin typeface="Public Sans" pitchFamily="2" charset="0"/>
              </a:rPr>
              <a:t>Stable</a:t>
            </a:r>
          </a:p>
        </p:txBody>
      </p:sp>
      <p:sp>
        <p:nvSpPr>
          <p:cNvPr id="3" name="TextBox 2">
            <a:extLst>
              <a:ext uri="{FF2B5EF4-FFF2-40B4-BE49-F238E27FC236}">
                <a16:creationId xmlns:a16="http://schemas.microsoft.com/office/drawing/2014/main" id="{A7C231A2-E4D8-751F-47AF-FA3F31ADE68A}"/>
              </a:ext>
            </a:extLst>
          </p:cNvPr>
          <p:cNvSpPr txBox="1"/>
          <p:nvPr/>
        </p:nvSpPr>
        <p:spPr>
          <a:xfrm>
            <a:off x="945106" y="6987629"/>
            <a:ext cx="3680578" cy="923330"/>
          </a:xfrm>
          <a:prstGeom prst="rect">
            <a:avLst/>
          </a:prstGeom>
          <a:noFill/>
        </p:spPr>
        <p:txBody>
          <a:bodyPr wrap="square" lIns="0" tIns="0" rIns="0" bIns="0" rtlCol="0">
            <a:spAutoFit/>
          </a:bodyPr>
          <a:lstStyle/>
          <a:p>
            <a:pPr>
              <a:spcBef>
                <a:spcPts val="900"/>
              </a:spcBef>
            </a:pPr>
            <a:r>
              <a:rPr lang="en-AU" sz="2000" dirty="0">
                <a:solidFill>
                  <a:schemeClr val="bg1"/>
                </a:solidFill>
                <a:latin typeface="Public Sans" pitchFamily="2" charset="0"/>
              </a:rPr>
              <a:t>long-term trends in self reported and police recorded domestic violence .</a:t>
            </a:r>
            <a:r>
              <a:rPr lang="en-AU" sz="2000" baseline="30000" dirty="0">
                <a:solidFill>
                  <a:schemeClr val="bg1"/>
                </a:solidFill>
                <a:latin typeface="Public Sans" pitchFamily="2" charset="0"/>
              </a:rPr>
              <a:t>3</a:t>
            </a:r>
            <a:endParaRPr lang="en-AU" sz="1200" baseline="30000" dirty="0">
              <a:solidFill>
                <a:schemeClr val="bg1"/>
              </a:solidFill>
              <a:latin typeface="Public Sans" pitchFamily="2" charset="0"/>
            </a:endParaRPr>
          </a:p>
        </p:txBody>
      </p:sp>
      <p:pic>
        <p:nvPicPr>
          <p:cNvPr id="11" name="Picture 10">
            <a:extLst>
              <a:ext uri="{FF2B5EF4-FFF2-40B4-BE49-F238E27FC236}">
                <a16:creationId xmlns:a16="http://schemas.microsoft.com/office/drawing/2014/main" id="{78230A52-ABDC-B3C3-DA13-C5012031ADF0}"/>
              </a:ext>
            </a:extLst>
          </p:cNvPr>
          <p:cNvPicPr>
            <a:picLocks noChangeAspect="1"/>
          </p:cNvPicPr>
          <p:nvPr/>
        </p:nvPicPr>
        <p:blipFill>
          <a:blip r:embed="rId7"/>
          <a:stretch>
            <a:fillRect/>
          </a:stretch>
        </p:blipFill>
        <p:spPr>
          <a:xfrm>
            <a:off x="676302" y="5998190"/>
            <a:ext cx="1045158" cy="923330"/>
          </a:xfrm>
          <a:prstGeom prst="rect">
            <a:avLst/>
          </a:prstGeom>
        </p:spPr>
      </p:pic>
      <p:graphicFrame>
        <p:nvGraphicFramePr>
          <p:cNvPr id="5" name="Chart 4">
            <a:extLst>
              <a:ext uri="{FF2B5EF4-FFF2-40B4-BE49-F238E27FC236}">
                <a16:creationId xmlns:a16="http://schemas.microsoft.com/office/drawing/2014/main" id="{E955270D-F745-2FCC-0BF4-EB96C0DF8F4D}"/>
              </a:ext>
            </a:extLst>
          </p:cNvPr>
          <p:cNvGraphicFramePr>
            <a:graphicFrameLocks/>
          </p:cNvGraphicFramePr>
          <p:nvPr/>
        </p:nvGraphicFramePr>
        <p:xfrm>
          <a:off x="5668155" y="3657872"/>
          <a:ext cx="9909302" cy="5061581"/>
        </p:xfrm>
        <a:graphic>
          <a:graphicData uri="http://schemas.openxmlformats.org/drawingml/2006/chart">
            <c:chart xmlns:c="http://schemas.openxmlformats.org/drawingml/2006/chart" xmlns:r="http://schemas.openxmlformats.org/officeDocument/2006/relationships" r:id="rId8"/>
          </a:graphicData>
        </a:graphic>
      </p:graphicFrame>
      <p:cxnSp>
        <p:nvCxnSpPr>
          <p:cNvPr id="7" name="Straight Arrow Connector 6">
            <a:extLst>
              <a:ext uri="{FF2B5EF4-FFF2-40B4-BE49-F238E27FC236}">
                <a16:creationId xmlns:a16="http://schemas.microsoft.com/office/drawing/2014/main" id="{5DEB5995-D17C-00AE-3C7A-9F1D37B7DE33}"/>
              </a:ext>
            </a:extLst>
          </p:cNvPr>
          <p:cNvCxnSpPr/>
          <p:nvPr/>
        </p:nvCxnSpPr>
        <p:spPr>
          <a:xfrm>
            <a:off x="7119258" y="4579524"/>
            <a:ext cx="8066314" cy="0"/>
          </a:xfrm>
          <a:prstGeom prst="straightConnector1">
            <a:avLst/>
          </a:prstGeom>
          <a:ln w="57150">
            <a:solidFill>
              <a:srgbClr val="514292"/>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E5404FD-6E0C-8DCC-4764-FFDB20DB8DA1}"/>
              </a:ext>
            </a:extLst>
          </p:cNvPr>
          <p:cNvSpPr txBox="1"/>
          <p:nvPr/>
        </p:nvSpPr>
        <p:spPr>
          <a:xfrm>
            <a:off x="13946740" y="3949735"/>
            <a:ext cx="11167707" cy="578556"/>
          </a:xfrm>
          <a:prstGeom prst="rect">
            <a:avLst/>
          </a:prstGeom>
          <a:noFill/>
          <a:ln>
            <a:noFill/>
          </a:ln>
        </p:spPr>
        <p:txBody>
          <a:bodyPr wrap="square" rtlCol="0">
            <a:spAutoFit/>
          </a:bodyPr>
          <a:lstStyle/>
          <a:p>
            <a:pPr defTabSz="1028700">
              <a:lnSpc>
                <a:spcPct val="150000"/>
              </a:lnSpc>
              <a:defRPr/>
            </a:pPr>
            <a:r>
              <a:rPr lang="en-AU" sz="2400" b="1" dirty="0">
                <a:solidFill>
                  <a:srgbClr val="514292"/>
                </a:solidFill>
                <a:latin typeface="Public Sans" pitchFamily="2" charset="0"/>
              </a:rPr>
              <a:t>Stable</a:t>
            </a:r>
          </a:p>
        </p:txBody>
      </p:sp>
    </p:spTree>
    <p:extLst>
      <p:ext uri="{BB962C8B-B14F-4D97-AF65-F5344CB8AC3E}">
        <p14:creationId xmlns:p14="http://schemas.microsoft.com/office/powerpoint/2010/main" val="420838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FC98D9D8-6894-1921-2616-B1DE062300AA}"/>
              </a:ext>
            </a:extLst>
          </p:cNvPr>
          <p:cNvSpPr txBox="1"/>
          <p:nvPr/>
        </p:nvSpPr>
        <p:spPr>
          <a:xfrm>
            <a:off x="1968528" y="9940823"/>
            <a:ext cx="17661104" cy="261610"/>
          </a:xfrm>
          <a:prstGeom prst="rect">
            <a:avLst/>
          </a:prstGeom>
          <a:noFill/>
        </p:spPr>
        <p:txBody>
          <a:bodyPr wrap="square" rtlCol="0">
            <a:spAutoFit/>
          </a:bodyPr>
          <a:lstStyle/>
          <a:p>
            <a:r>
              <a:rPr lang="en-AU" sz="1050" dirty="0">
                <a:latin typeface="Public Sans" pitchFamily="2" charset="0"/>
              </a:rPr>
              <a:t>Adapted from: Belur et al. (2020). A systematic review of the effectiveness of the electronic monitoring of offenders. </a:t>
            </a:r>
          </a:p>
        </p:txBody>
      </p:sp>
      <p:grpSp>
        <p:nvGrpSpPr>
          <p:cNvPr id="115" name="Group 114">
            <a:extLst>
              <a:ext uri="{FF2B5EF4-FFF2-40B4-BE49-F238E27FC236}">
                <a16:creationId xmlns:a16="http://schemas.microsoft.com/office/drawing/2014/main" id="{61532ABB-69DD-9827-037A-44F69AC5164E}"/>
              </a:ext>
            </a:extLst>
          </p:cNvPr>
          <p:cNvGrpSpPr/>
          <p:nvPr/>
        </p:nvGrpSpPr>
        <p:grpSpPr>
          <a:xfrm>
            <a:off x="-2730405" y="1950309"/>
            <a:ext cx="20180205" cy="7572492"/>
            <a:chOff x="-3320955" y="1836009"/>
            <a:chExt cx="20180205" cy="7572492"/>
          </a:xfrm>
        </p:grpSpPr>
        <p:sp>
          <p:nvSpPr>
            <p:cNvPr id="114" name="TextBox 113">
              <a:extLst>
                <a:ext uri="{FF2B5EF4-FFF2-40B4-BE49-F238E27FC236}">
                  <a16:creationId xmlns:a16="http://schemas.microsoft.com/office/drawing/2014/main" id="{BE8D3267-F3D6-4473-E45B-8B4AD44807B0}"/>
                </a:ext>
              </a:extLst>
            </p:cNvPr>
            <p:cNvSpPr txBox="1"/>
            <p:nvPr/>
          </p:nvSpPr>
          <p:spPr>
            <a:xfrm>
              <a:off x="-3320955" y="1836009"/>
              <a:ext cx="8452730" cy="6722353"/>
            </a:xfrm>
            <a:prstGeom prst="rect">
              <a:avLst/>
            </a:prstGeom>
            <a:noFill/>
            <a:ln>
              <a:noFill/>
            </a:ln>
          </p:spPr>
          <p:txBody>
            <a:bodyPr wrap="square" rtlCol="0">
              <a:spAutoFit/>
            </a:bodyPr>
            <a:lstStyle/>
            <a:p>
              <a:pPr algn="r" defTabSz="1028700">
                <a:spcAft>
                  <a:spcPts val="700"/>
                </a:spcAft>
                <a:defRPr/>
              </a:pPr>
              <a:r>
                <a:rPr lang="en-AU" sz="1600" spc="-150" dirty="0">
                  <a:solidFill>
                    <a:prstClr val="black"/>
                  </a:solidFill>
                  <a:latin typeface="Public Sans" pitchFamily="2" charset="0"/>
                </a:rPr>
                <a:t>Baumer et al. </a:t>
              </a:r>
            </a:p>
            <a:p>
              <a:pPr algn="r" defTabSz="1028700">
                <a:spcAft>
                  <a:spcPts val="700"/>
                </a:spcAft>
                <a:defRPr/>
              </a:pPr>
              <a:r>
                <a:rPr lang="en-AU" sz="1600" spc="-150" dirty="0">
                  <a:solidFill>
                    <a:prstClr val="black"/>
                  </a:solidFill>
                  <a:latin typeface="Public Sans" pitchFamily="2" charset="0"/>
                </a:rPr>
                <a:t>Finn &amp; Muirhead-Steves</a:t>
              </a:r>
            </a:p>
            <a:p>
              <a:pPr algn="r" defTabSz="1028700">
                <a:spcAft>
                  <a:spcPts val="700"/>
                </a:spcAft>
                <a:defRPr/>
              </a:pPr>
              <a:r>
                <a:rPr lang="en-AU" sz="1600" spc="-150" dirty="0">
                  <a:solidFill>
                    <a:prstClr val="black"/>
                  </a:solidFill>
                  <a:latin typeface="Public Sans" pitchFamily="2" charset="0"/>
                </a:rPr>
                <a:t>Tennessee Board of Probation and Parole</a:t>
              </a:r>
            </a:p>
            <a:p>
              <a:pPr algn="r" defTabSz="1028700">
                <a:spcAft>
                  <a:spcPts val="700"/>
                </a:spcAft>
                <a:defRPr/>
              </a:pPr>
              <a:r>
                <a:rPr lang="en-AU" sz="1600" spc="-150" dirty="0">
                  <a:solidFill>
                    <a:prstClr val="black"/>
                  </a:solidFill>
                  <a:latin typeface="Public Sans" pitchFamily="2" charset="0"/>
                </a:rPr>
                <a:t>Bonta et al. (a)</a:t>
              </a:r>
            </a:p>
            <a:p>
              <a:pPr algn="r" defTabSz="1028700">
                <a:spcAft>
                  <a:spcPts val="700"/>
                </a:spcAft>
                <a:defRPr/>
              </a:pPr>
              <a:r>
                <a:rPr lang="en-AU" sz="1600" spc="-150" dirty="0">
                  <a:solidFill>
                    <a:prstClr val="black"/>
                  </a:solidFill>
                  <a:latin typeface="Public Sans" pitchFamily="2" charset="0"/>
                </a:rPr>
                <a:t>Turner et al. </a:t>
              </a:r>
            </a:p>
            <a:p>
              <a:pPr algn="r" defTabSz="1028700">
                <a:spcAft>
                  <a:spcPts val="700"/>
                </a:spcAft>
                <a:defRPr/>
              </a:pPr>
              <a:r>
                <a:rPr lang="en-AU" sz="1600" spc="-150" dirty="0">
                  <a:solidFill>
                    <a:prstClr val="black"/>
                  </a:solidFill>
                  <a:latin typeface="Public Sans" pitchFamily="2" charset="0"/>
                </a:rPr>
                <a:t>Omori et al. </a:t>
              </a:r>
            </a:p>
            <a:p>
              <a:pPr algn="r" defTabSz="1028700">
                <a:spcAft>
                  <a:spcPts val="700"/>
                </a:spcAft>
                <a:defRPr/>
              </a:pPr>
              <a:r>
                <a:rPr lang="en-AU" sz="1600" spc="-150" dirty="0">
                  <a:solidFill>
                    <a:prstClr val="black"/>
                  </a:solidFill>
                  <a:latin typeface="Public Sans" pitchFamily="2" charset="0"/>
                </a:rPr>
                <a:t>Di Tella &amp; Schargrodsky</a:t>
              </a:r>
            </a:p>
            <a:p>
              <a:pPr algn="r" defTabSz="1028700">
                <a:spcAft>
                  <a:spcPts val="700"/>
                </a:spcAft>
                <a:defRPr/>
              </a:pPr>
              <a:r>
                <a:rPr lang="en-AU" sz="1600" spc="-150" dirty="0">
                  <a:solidFill>
                    <a:prstClr val="black"/>
                  </a:solidFill>
                  <a:latin typeface="Public Sans" pitchFamily="2" charset="0"/>
                </a:rPr>
                <a:t>Marklund &amp; Holmberg</a:t>
              </a:r>
            </a:p>
            <a:p>
              <a:pPr algn="r" defTabSz="1028700">
                <a:spcAft>
                  <a:spcPts val="700"/>
                </a:spcAft>
                <a:defRPr/>
              </a:pPr>
              <a:r>
                <a:rPr lang="en-AU" sz="1600" spc="-150" dirty="0">
                  <a:solidFill>
                    <a:prstClr val="black"/>
                  </a:solidFill>
                  <a:latin typeface="Public Sans" pitchFamily="2" charset="0"/>
                </a:rPr>
                <a:t>Killias et al. </a:t>
              </a:r>
            </a:p>
            <a:p>
              <a:pPr algn="r" defTabSz="1028700">
                <a:spcAft>
                  <a:spcPts val="700"/>
                </a:spcAft>
                <a:defRPr/>
              </a:pPr>
              <a:r>
                <a:rPr lang="en-AU" sz="1600" spc="-150" dirty="0">
                  <a:solidFill>
                    <a:prstClr val="black"/>
                  </a:solidFill>
                  <a:latin typeface="Public Sans" pitchFamily="2" charset="0"/>
                </a:rPr>
                <a:t>Bonta et al. (b)</a:t>
              </a:r>
            </a:p>
            <a:p>
              <a:pPr algn="r" defTabSz="1028700">
                <a:spcAft>
                  <a:spcPts val="700"/>
                </a:spcAft>
                <a:defRPr/>
              </a:pPr>
              <a:r>
                <a:rPr lang="en-AU" sz="1600" spc="-150" dirty="0">
                  <a:solidFill>
                    <a:prstClr val="black"/>
                  </a:solidFill>
                  <a:latin typeface="Public Sans" pitchFamily="2" charset="0"/>
                </a:rPr>
                <a:t>Bonta et al. (c)</a:t>
              </a:r>
            </a:p>
            <a:p>
              <a:pPr algn="r" defTabSz="1028700">
                <a:spcAft>
                  <a:spcPts val="700"/>
                </a:spcAft>
                <a:defRPr/>
              </a:pPr>
              <a:r>
                <a:rPr lang="en-AU" sz="1600" spc="-150" dirty="0">
                  <a:solidFill>
                    <a:prstClr val="black"/>
                  </a:solidFill>
                  <a:latin typeface="Public Sans" pitchFamily="2" charset="0"/>
                </a:rPr>
                <a:t>Sugg et al. (a)</a:t>
              </a:r>
            </a:p>
            <a:p>
              <a:pPr algn="r" defTabSz="1028700">
                <a:spcAft>
                  <a:spcPts val="700"/>
                </a:spcAft>
                <a:defRPr/>
              </a:pPr>
              <a:r>
                <a:rPr lang="en-AU" sz="1600" spc="-150" dirty="0">
                  <a:solidFill>
                    <a:prstClr val="black"/>
                  </a:solidFill>
                  <a:latin typeface="Public Sans" pitchFamily="2" charset="0"/>
                </a:rPr>
                <a:t>Sugg et al. (b)</a:t>
              </a:r>
            </a:p>
            <a:p>
              <a:pPr algn="r" defTabSz="1028700">
                <a:spcAft>
                  <a:spcPts val="700"/>
                </a:spcAft>
                <a:defRPr/>
              </a:pPr>
              <a:r>
                <a:rPr lang="en-AU" sz="1600" spc="-150" dirty="0">
                  <a:solidFill>
                    <a:prstClr val="black"/>
                  </a:solidFill>
                  <a:latin typeface="Public Sans" pitchFamily="2" charset="0"/>
                </a:rPr>
                <a:t>Erez et al. (a)</a:t>
              </a:r>
            </a:p>
            <a:p>
              <a:pPr algn="r" defTabSz="1028700">
                <a:spcAft>
                  <a:spcPts val="700"/>
                </a:spcAft>
                <a:defRPr/>
              </a:pPr>
              <a:r>
                <a:rPr lang="en-AU" sz="1600" spc="-150" dirty="0">
                  <a:solidFill>
                    <a:prstClr val="black"/>
                  </a:solidFill>
                  <a:latin typeface="Public Sans" pitchFamily="2" charset="0"/>
                </a:rPr>
                <a:t>Baumer et al</a:t>
              </a:r>
            </a:p>
            <a:p>
              <a:pPr algn="r" defTabSz="1028700">
                <a:spcAft>
                  <a:spcPts val="700"/>
                </a:spcAft>
                <a:defRPr/>
              </a:pPr>
              <a:r>
                <a:rPr lang="en-AU" sz="1600" spc="-150" dirty="0">
                  <a:solidFill>
                    <a:prstClr val="black"/>
                  </a:solidFill>
                  <a:latin typeface="Public Sans" pitchFamily="2" charset="0"/>
                </a:rPr>
                <a:t>Sugg et al. (c)</a:t>
              </a:r>
            </a:p>
            <a:p>
              <a:pPr algn="r" defTabSz="1028700">
                <a:spcAft>
                  <a:spcPts val="700"/>
                </a:spcAft>
                <a:defRPr/>
              </a:pPr>
              <a:r>
                <a:rPr lang="en-AU" sz="1600" spc="-150" dirty="0">
                  <a:solidFill>
                    <a:prstClr val="black"/>
                  </a:solidFill>
                  <a:latin typeface="Public Sans" pitchFamily="2" charset="0"/>
                </a:rPr>
                <a:t>Roy &amp; Barton</a:t>
              </a:r>
            </a:p>
            <a:p>
              <a:pPr algn="r" defTabSz="1028700">
                <a:spcAft>
                  <a:spcPts val="700"/>
                </a:spcAft>
                <a:defRPr/>
              </a:pPr>
              <a:r>
                <a:rPr lang="en-AU" sz="1600" spc="-150" dirty="0">
                  <a:solidFill>
                    <a:prstClr val="black"/>
                  </a:solidFill>
                  <a:latin typeface="Public Sans" pitchFamily="2" charset="0"/>
                </a:rPr>
                <a:t>Gies et al. </a:t>
              </a:r>
            </a:p>
            <a:p>
              <a:pPr algn="r" defTabSz="1028700">
                <a:spcAft>
                  <a:spcPts val="700"/>
                </a:spcAft>
                <a:defRPr/>
              </a:pPr>
              <a:r>
                <a:rPr lang="en-AU" sz="1600" spc="-150" dirty="0">
                  <a:solidFill>
                    <a:prstClr val="black"/>
                  </a:solidFill>
                  <a:latin typeface="Public Sans" pitchFamily="2" charset="0"/>
                </a:rPr>
                <a:t>Erez et al. (b)</a:t>
              </a:r>
            </a:p>
            <a:p>
              <a:pPr algn="r" defTabSz="1028700">
                <a:spcAft>
                  <a:spcPts val="700"/>
                </a:spcAft>
                <a:defRPr/>
              </a:pPr>
              <a:r>
                <a:rPr lang="en-AU" sz="1600" spc="-150" dirty="0">
                  <a:solidFill>
                    <a:prstClr val="black"/>
                  </a:solidFill>
                  <a:latin typeface="Public Sans" pitchFamily="2" charset="0"/>
                </a:rPr>
                <a:t>Pooled estimate </a:t>
              </a:r>
            </a:p>
          </p:txBody>
        </p:sp>
        <p:grpSp>
          <p:nvGrpSpPr>
            <p:cNvPr id="5" name="Group 4">
              <a:extLst>
                <a:ext uri="{FF2B5EF4-FFF2-40B4-BE49-F238E27FC236}">
                  <a16:creationId xmlns:a16="http://schemas.microsoft.com/office/drawing/2014/main" id="{B827A8AD-C49A-49C9-C45B-B93C3FE81DC3}"/>
                </a:ext>
              </a:extLst>
            </p:cNvPr>
            <p:cNvGrpSpPr/>
            <p:nvPr/>
          </p:nvGrpSpPr>
          <p:grpSpPr>
            <a:xfrm>
              <a:off x="5103053" y="1866775"/>
              <a:ext cx="11241768" cy="7028463"/>
              <a:chOff x="1860417" y="266700"/>
              <a:chExt cx="8903377" cy="5566478"/>
            </a:xfrm>
          </p:grpSpPr>
          <p:sp>
            <p:nvSpPr>
              <p:cNvPr id="6" name="Rectangle 5">
                <a:extLst>
                  <a:ext uri="{FF2B5EF4-FFF2-40B4-BE49-F238E27FC236}">
                    <a16:creationId xmlns:a16="http://schemas.microsoft.com/office/drawing/2014/main" id="{FA3153F6-A587-391C-F206-81E754BD658A}"/>
                  </a:ext>
                </a:extLst>
              </p:cNvPr>
              <p:cNvSpPr/>
              <p:nvPr/>
            </p:nvSpPr>
            <p:spPr>
              <a:xfrm>
                <a:off x="6786563" y="33813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D8A0916-491C-3617-0F2B-8D6DD2014CC9}"/>
                  </a:ext>
                </a:extLst>
              </p:cNvPr>
              <p:cNvSpPr/>
              <p:nvPr/>
            </p:nvSpPr>
            <p:spPr>
              <a:xfrm>
                <a:off x="5981697" y="60007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E3A0E9F-3C98-F631-96D2-2A9F88B53208}"/>
                  </a:ext>
                </a:extLst>
              </p:cNvPr>
              <p:cNvSpPr/>
              <p:nvPr/>
            </p:nvSpPr>
            <p:spPr>
              <a:xfrm>
                <a:off x="5948355" y="8667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328D097-6046-09CD-72F6-BB59B292E8AF}"/>
                  </a:ext>
                </a:extLst>
              </p:cNvPr>
              <p:cNvSpPr/>
              <p:nvPr/>
            </p:nvSpPr>
            <p:spPr>
              <a:xfrm>
                <a:off x="5453063" y="113347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C551AA6-4781-D912-4457-AA0E6BE3735F}"/>
                  </a:ext>
                </a:extLst>
              </p:cNvPr>
              <p:cNvSpPr/>
              <p:nvPr/>
            </p:nvSpPr>
            <p:spPr>
              <a:xfrm>
                <a:off x="5438773" y="139541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CF82503-02D2-2BD9-EBDD-62EE5BE1FF8E}"/>
                  </a:ext>
                </a:extLst>
              </p:cNvPr>
              <p:cNvSpPr/>
              <p:nvPr/>
            </p:nvSpPr>
            <p:spPr>
              <a:xfrm>
                <a:off x="5343522" y="166211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507E157-C286-6602-C793-D0DA21FDA191}"/>
                  </a:ext>
                </a:extLst>
              </p:cNvPr>
              <p:cNvSpPr/>
              <p:nvPr/>
            </p:nvSpPr>
            <p:spPr>
              <a:xfrm>
                <a:off x="5319708" y="192405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EA8612AC-A27F-2588-8105-28A828CD3098}"/>
                  </a:ext>
                </a:extLst>
              </p:cNvPr>
              <p:cNvSpPr/>
              <p:nvPr/>
            </p:nvSpPr>
            <p:spPr>
              <a:xfrm>
                <a:off x="5205405" y="2185992"/>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772760F-99D6-9DA3-BEDF-B98CA634B581}"/>
                  </a:ext>
                </a:extLst>
              </p:cNvPr>
              <p:cNvSpPr/>
              <p:nvPr/>
            </p:nvSpPr>
            <p:spPr>
              <a:xfrm>
                <a:off x="5205405" y="244787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357D8C2-08BC-14ED-1CFE-3DDABA817071}"/>
                  </a:ext>
                </a:extLst>
              </p:cNvPr>
              <p:cNvSpPr/>
              <p:nvPr/>
            </p:nvSpPr>
            <p:spPr>
              <a:xfrm>
                <a:off x="4750562" y="2724155"/>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588EADA3-28DA-8B89-FFA5-8E393E98965D}"/>
                  </a:ext>
                </a:extLst>
              </p:cNvPr>
              <p:cNvSpPr/>
              <p:nvPr/>
            </p:nvSpPr>
            <p:spPr>
              <a:xfrm>
                <a:off x="4717225" y="2986094"/>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24E26314-4CCB-6E43-AB41-A6B50737F4DD}"/>
                  </a:ext>
                </a:extLst>
              </p:cNvPr>
              <p:cNvSpPr/>
              <p:nvPr/>
            </p:nvSpPr>
            <p:spPr>
              <a:xfrm>
                <a:off x="4636266" y="3248033"/>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2B92E0F-6445-DD79-C4EA-2F78939F1E4E}"/>
                  </a:ext>
                </a:extLst>
              </p:cNvPr>
              <p:cNvSpPr/>
              <p:nvPr/>
            </p:nvSpPr>
            <p:spPr>
              <a:xfrm>
                <a:off x="4517200" y="351335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EFCCBAB2-D8F2-268E-E761-BBC6B2BB809F}"/>
                  </a:ext>
                </a:extLst>
              </p:cNvPr>
              <p:cNvSpPr/>
              <p:nvPr/>
            </p:nvSpPr>
            <p:spPr>
              <a:xfrm>
                <a:off x="4498147" y="3781430"/>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454D4840-93AA-0305-1165-C396353634EF}"/>
                  </a:ext>
                </a:extLst>
              </p:cNvPr>
              <p:cNvSpPr/>
              <p:nvPr/>
            </p:nvSpPr>
            <p:spPr>
              <a:xfrm>
                <a:off x="4264787" y="404336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E636B03-48D6-3196-A7DC-F61E2410959E}"/>
                  </a:ext>
                </a:extLst>
              </p:cNvPr>
              <p:cNvSpPr/>
              <p:nvPr/>
            </p:nvSpPr>
            <p:spPr>
              <a:xfrm>
                <a:off x="4064763" y="42910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7DB2B1E-E1AA-0D3B-B992-40B2DD987983}"/>
                  </a:ext>
                </a:extLst>
              </p:cNvPr>
              <p:cNvSpPr/>
              <p:nvPr/>
            </p:nvSpPr>
            <p:spPr>
              <a:xfrm>
                <a:off x="3940937" y="4557717"/>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B300F584-CE4A-0B27-257F-B6B18908F058}"/>
                  </a:ext>
                </a:extLst>
              </p:cNvPr>
              <p:cNvSpPr/>
              <p:nvPr/>
            </p:nvSpPr>
            <p:spPr>
              <a:xfrm>
                <a:off x="3907600" y="4824418"/>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02927702-B59B-C983-84C2-35C71F09F056}"/>
                  </a:ext>
                </a:extLst>
              </p:cNvPr>
              <p:cNvSpPr/>
              <p:nvPr/>
            </p:nvSpPr>
            <p:spPr>
              <a:xfrm>
                <a:off x="3288475" y="5086356"/>
                <a:ext cx="85725" cy="90488"/>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0146B6D7-FC5E-43C8-2283-D662C39C50CD}"/>
                  </a:ext>
                </a:extLst>
              </p:cNvPr>
              <p:cNvSpPr/>
              <p:nvPr/>
            </p:nvSpPr>
            <p:spPr>
              <a:xfrm rot="2709211">
                <a:off x="4788429" y="5333044"/>
                <a:ext cx="124963" cy="131906"/>
              </a:xfrm>
              <a:prstGeom prst="rect">
                <a:avLst/>
              </a:prstGeom>
              <a:solidFill>
                <a:srgbClr val="4324C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Connector 25">
                <a:extLst>
                  <a:ext uri="{FF2B5EF4-FFF2-40B4-BE49-F238E27FC236}">
                    <a16:creationId xmlns:a16="http://schemas.microsoft.com/office/drawing/2014/main" id="{B9D1C718-7AB3-78D0-70B4-DF968BC48E68}"/>
                  </a:ext>
                </a:extLst>
              </p:cNvPr>
              <p:cNvCxnSpPr/>
              <p:nvPr/>
            </p:nvCxnSpPr>
            <p:spPr>
              <a:xfrm>
                <a:off x="2349500" y="5131600"/>
                <a:ext cx="1994662"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9B9440-9D8D-9246-1677-B50B2ACD4389}"/>
                  </a:ext>
                </a:extLst>
              </p:cNvPr>
              <p:cNvCxnSpPr>
                <a:cxnSpLocks/>
              </p:cNvCxnSpPr>
              <p:nvPr/>
            </p:nvCxnSpPr>
            <p:spPr>
              <a:xfrm>
                <a:off x="4498594" y="5392647"/>
                <a:ext cx="70681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B8CA3D-98A0-6F53-6A04-FEA4AA8F54B9}"/>
                  </a:ext>
                </a:extLst>
              </p:cNvPr>
              <p:cNvCxnSpPr>
                <a:cxnSpLocks/>
              </p:cNvCxnSpPr>
              <p:nvPr/>
            </p:nvCxnSpPr>
            <p:spPr>
              <a:xfrm>
                <a:off x="3556381" y="4864112"/>
                <a:ext cx="7941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085907-2BC9-20DE-188F-5EB144155F2B}"/>
                  </a:ext>
                </a:extLst>
              </p:cNvPr>
              <p:cNvCxnSpPr>
                <a:cxnSpLocks/>
              </p:cNvCxnSpPr>
              <p:nvPr/>
            </p:nvCxnSpPr>
            <p:spPr>
              <a:xfrm>
                <a:off x="3110294" y="4596611"/>
                <a:ext cx="174061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3AE12F-7A17-C57C-30EC-C69DD7283CFB}"/>
                  </a:ext>
                </a:extLst>
              </p:cNvPr>
              <p:cNvCxnSpPr>
                <a:cxnSpLocks/>
              </p:cNvCxnSpPr>
              <p:nvPr/>
            </p:nvCxnSpPr>
            <p:spPr>
              <a:xfrm>
                <a:off x="2603546" y="4335473"/>
                <a:ext cx="3009854"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C275D6-87FE-DA1A-FFE5-C6202A06C74A}"/>
                  </a:ext>
                </a:extLst>
              </p:cNvPr>
              <p:cNvCxnSpPr>
                <a:cxnSpLocks/>
              </p:cNvCxnSpPr>
              <p:nvPr/>
            </p:nvCxnSpPr>
            <p:spPr>
              <a:xfrm>
                <a:off x="2697181" y="4088611"/>
                <a:ext cx="320672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6D73C3-7311-8987-7A8A-B05932374EAD}"/>
                  </a:ext>
                </a:extLst>
              </p:cNvPr>
              <p:cNvCxnSpPr>
                <a:cxnSpLocks/>
              </p:cNvCxnSpPr>
              <p:nvPr/>
            </p:nvCxnSpPr>
            <p:spPr>
              <a:xfrm>
                <a:off x="4239387" y="3819535"/>
                <a:ext cx="61152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8EA7C0-7CD6-B365-CB43-CF1ECA755CC0}"/>
                  </a:ext>
                </a:extLst>
              </p:cNvPr>
              <p:cNvCxnSpPr>
                <a:cxnSpLocks/>
              </p:cNvCxnSpPr>
              <p:nvPr/>
            </p:nvCxnSpPr>
            <p:spPr>
              <a:xfrm>
                <a:off x="3974252" y="3556216"/>
                <a:ext cx="117559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44F404-F5E0-A28E-2FC2-9E00E0BC3868}"/>
                  </a:ext>
                </a:extLst>
              </p:cNvPr>
              <p:cNvCxnSpPr>
                <a:cxnSpLocks/>
              </p:cNvCxnSpPr>
              <p:nvPr/>
            </p:nvCxnSpPr>
            <p:spPr>
              <a:xfrm>
                <a:off x="3723509" y="3296804"/>
                <a:ext cx="192957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E8E77E-C179-94CD-0EA9-A64EDD82037E}"/>
                  </a:ext>
                </a:extLst>
              </p:cNvPr>
              <p:cNvCxnSpPr>
                <a:cxnSpLocks/>
              </p:cNvCxnSpPr>
              <p:nvPr/>
            </p:nvCxnSpPr>
            <p:spPr>
              <a:xfrm>
                <a:off x="3378514" y="3031338"/>
                <a:ext cx="278416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954E22-24AA-3CCC-2DAD-F7FD87FEE440}"/>
                  </a:ext>
                </a:extLst>
              </p:cNvPr>
              <p:cNvCxnSpPr>
                <a:cxnSpLocks/>
              </p:cNvCxnSpPr>
              <p:nvPr/>
            </p:nvCxnSpPr>
            <p:spPr>
              <a:xfrm>
                <a:off x="3392803" y="2764636"/>
                <a:ext cx="281749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947260-3015-58CB-5E64-01B91F1ED13F}"/>
                  </a:ext>
                </a:extLst>
              </p:cNvPr>
              <p:cNvCxnSpPr>
                <a:cxnSpLocks/>
              </p:cNvCxnSpPr>
              <p:nvPr/>
            </p:nvCxnSpPr>
            <p:spPr>
              <a:xfrm>
                <a:off x="4493384" y="2502648"/>
                <a:ext cx="1531175"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DAD9ED-2B02-B692-CF48-B2876BF03608}"/>
                  </a:ext>
                </a:extLst>
              </p:cNvPr>
              <p:cNvCxnSpPr>
                <a:cxnSpLocks/>
              </p:cNvCxnSpPr>
              <p:nvPr/>
            </p:nvCxnSpPr>
            <p:spPr>
              <a:xfrm>
                <a:off x="4815619" y="2235999"/>
                <a:ext cx="918431"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E414458-C0A8-DB6A-90B6-4A50A47DB44E}"/>
                  </a:ext>
                </a:extLst>
              </p:cNvPr>
              <p:cNvCxnSpPr>
                <a:cxnSpLocks/>
              </p:cNvCxnSpPr>
              <p:nvPr/>
            </p:nvCxnSpPr>
            <p:spPr>
              <a:xfrm>
                <a:off x="4974367" y="1969297"/>
                <a:ext cx="797783"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C82B6-0414-DAAD-961E-A81E8357ED93}"/>
                  </a:ext>
                </a:extLst>
              </p:cNvPr>
              <p:cNvCxnSpPr>
                <a:cxnSpLocks/>
              </p:cNvCxnSpPr>
              <p:nvPr/>
            </p:nvCxnSpPr>
            <p:spPr>
              <a:xfrm>
                <a:off x="4631467" y="1705986"/>
                <a:ext cx="1531208"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0D815C-49B4-6C44-BAF1-E38A1CA253A7}"/>
                  </a:ext>
                </a:extLst>
              </p:cNvPr>
              <p:cNvCxnSpPr>
                <a:cxnSpLocks/>
              </p:cNvCxnSpPr>
              <p:nvPr/>
            </p:nvCxnSpPr>
            <p:spPr>
              <a:xfrm>
                <a:off x="2547911" y="1444048"/>
                <a:ext cx="588647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0B727D-839D-06F4-77F0-99B818C66E59}"/>
                  </a:ext>
                </a:extLst>
              </p:cNvPr>
              <p:cNvCxnSpPr>
                <a:cxnSpLocks/>
              </p:cNvCxnSpPr>
              <p:nvPr/>
            </p:nvCxnSpPr>
            <p:spPr>
              <a:xfrm>
                <a:off x="3912328" y="1179728"/>
                <a:ext cx="3202847"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A05A95-A37D-CC1F-E1E5-3BEB4F693C7C}"/>
                  </a:ext>
                </a:extLst>
              </p:cNvPr>
              <p:cNvCxnSpPr>
                <a:cxnSpLocks/>
              </p:cNvCxnSpPr>
              <p:nvPr/>
            </p:nvCxnSpPr>
            <p:spPr>
              <a:xfrm>
                <a:off x="5382355" y="913029"/>
                <a:ext cx="1232759"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66C52F-0709-63B2-86CD-47AC91ADE9FE}"/>
                  </a:ext>
                </a:extLst>
              </p:cNvPr>
              <p:cNvCxnSpPr>
                <a:cxnSpLocks/>
              </p:cNvCxnSpPr>
              <p:nvPr/>
            </p:nvCxnSpPr>
            <p:spPr>
              <a:xfrm>
                <a:off x="4645787" y="648708"/>
                <a:ext cx="2769426"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A191A9-B468-0262-1DBA-89BC52B24A2D}"/>
                  </a:ext>
                </a:extLst>
              </p:cNvPr>
              <p:cNvCxnSpPr>
                <a:cxnSpLocks/>
              </p:cNvCxnSpPr>
              <p:nvPr/>
            </p:nvCxnSpPr>
            <p:spPr>
              <a:xfrm>
                <a:off x="3229308" y="384387"/>
                <a:ext cx="7205330" cy="0"/>
              </a:xfrm>
              <a:prstGeom prst="line">
                <a:avLst/>
              </a:prstGeom>
              <a:ln w="38100">
                <a:solidFill>
                  <a:srgbClr val="4324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FAB7FD-0908-112D-F76A-7BBAF461F618}"/>
                  </a:ext>
                </a:extLst>
              </p:cNvPr>
              <p:cNvCxnSpPr/>
              <p:nvPr/>
            </p:nvCxnSpPr>
            <p:spPr>
              <a:xfrm>
                <a:off x="4600544" y="266700"/>
                <a:ext cx="0" cy="542681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2860AE2-B671-61AD-3DB5-B3C50BCFAE49}"/>
                  </a:ext>
                </a:extLst>
              </p:cNvPr>
              <p:cNvCxnSpPr>
                <a:cxnSpLocks/>
              </p:cNvCxnSpPr>
              <p:nvPr/>
            </p:nvCxnSpPr>
            <p:spPr>
              <a:xfrm>
                <a:off x="2027161" y="374672"/>
                <a:ext cx="0" cy="501797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28C6BD-475B-9D02-DD5C-455AD886130D}"/>
                  </a:ext>
                </a:extLst>
              </p:cNvPr>
              <p:cNvCxnSpPr>
                <a:cxnSpLocks/>
              </p:cNvCxnSpPr>
              <p:nvPr/>
            </p:nvCxnSpPr>
            <p:spPr>
              <a:xfrm>
                <a:off x="1881188" y="38576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13AB56-3A76-0454-7BA9-326EBEF98C6D}"/>
                  </a:ext>
                </a:extLst>
              </p:cNvPr>
              <p:cNvCxnSpPr>
                <a:cxnSpLocks/>
              </p:cNvCxnSpPr>
              <p:nvPr/>
            </p:nvCxnSpPr>
            <p:spPr>
              <a:xfrm>
                <a:off x="1868449" y="64531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C48000-4955-E45A-B804-90E0574CB18A}"/>
                  </a:ext>
                </a:extLst>
              </p:cNvPr>
              <p:cNvCxnSpPr>
                <a:cxnSpLocks/>
              </p:cNvCxnSpPr>
              <p:nvPr/>
            </p:nvCxnSpPr>
            <p:spPr>
              <a:xfrm>
                <a:off x="1868449" y="91439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91AE9C1-6045-9C22-A275-33CED5E9F7BE}"/>
                  </a:ext>
                </a:extLst>
              </p:cNvPr>
              <p:cNvCxnSpPr>
                <a:cxnSpLocks/>
              </p:cNvCxnSpPr>
              <p:nvPr/>
            </p:nvCxnSpPr>
            <p:spPr>
              <a:xfrm>
                <a:off x="1873213" y="1181101"/>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AC4FBB-6427-BB32-EF23-A2ACE62BD534}"/>
                  </a:ext>
                </a:extLst>
              </p:cNvPr>
              <p:cNvCxnSpPr>
                <a:cxnSpLocks/>
              </p:cNvCxnSpPr>
              <p:nvPr/>
            </p:nvCxnSpPr>
            <p:spPr>
              <a:xfrm>
                <a:off x="1860474" y="144065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112DEB4-F076-91D4-ECE3-151D4B0D18C1}"/>
                  </a:ext>
                </a:extLst>
              </p:cNvPr>
              <p:cNvCxnSpPr>
                <a:cxnSpLocks/>
              </p:cNvCxnSpPr>
              <p:nvPr/>
            </p:nvCxnSpPr>
            <p:spPr>
              <a:xfrm>
                <a:off x="1860474" y="17097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11E248-1277-3B98-402B-F9533DA25C2A}"/>
                  </a:ext>
                </a:extLst>
              </p:cNvPr>
              <p:cNvCxnSpPr>
                <a:cxnSpLocks/>
              </p:cNvCxnSpPr>
              <p:nvPr/>
            </p:nvCxnSpPr>
            <p:spPr>
              <a:xfrm>
                <a:off x="1873156" y="1971680"/>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A9CDC5-6C44-D17E-6C0D-16D7877A1275}"/>
                  </a:ext>
                </a:extLst>
              </p:cNvPr>
              <p:cNvCxnSpPr>
                <a:cxnSpLocks/>
              </p:cNvCxnSpPr>
              <p:nvPr/>
            </p:nvCxnSpPr>
            <p:spPr>
              <a:xfrm>
                <a:off x="1860417" y="2231236"/>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14AE64-391A-AC9E-BC85-365681039FE3}"/>
                  </a:ext>
                </a:extLst>
              </p:cNvPr>
              <p:cNvCxnSpPr>
                <a:cxnSpLocks/>
              </p:cNvCxnSpPr>
              <p:nvPr/>
            </p:nvCxnSpPr>
            <p:spPr>
              <a:xfrm>
                <a:off x="1869943" y="250031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9DC9B5-C2E5-CEBC-DCAE-8C651859D7B3}"/>
                  </a:ext>
                </a:extLst>
              </p:cNvPr>
              <p:cNvCxnSpPr>
                <a:cxnSpLocks/>
              </p:cNvCxnSpPr>
              <p:nvPr/>
            </p:nvCxnSpPr>
            <p:spPr>
              <a:xfrm>
                <a:off x="1874707" y="2767019"/>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C9633-A745-A708-EA50-EA327DFD6A86}"/>
                  </a:ext>
                </a:extLst>
              </p:cNvPr>
              <p:cNvCxnSpPr>
                <a:cxnSpLocks/>
              </p:cNvCxnSpPr>
              <p:nvPr/>
            </p:nvCxnSpPr>
            <p:spPr>
              <a:xfrm>
                <a:off x="1871494" y="3026575"/>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B4882D-07D6-2FC5-95D0-E0408B9F6EC4}"/>
                  </a:ext>
                </a:extLst>
              </p:cNvPr>
              <p:cNvCxnSpPr>
                <a:cxnSpLocks/>
              </p:cNvCxnSpPr>
              <p:nvPr/>
            </p:nvCxnSpPr>
            <p:spPr>
              <a:xfrm>
                <a:off x="1861968" y="3295654"/>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856612-6FD6-5B66-33F4-2157DF9DF76D}"/>
                  </a:ext>
                </a:extLst>
              </p:cNvPr>
              <p:cNvCxnSpPr>
                <a:cxnSpLocks/>
              </p:cNvCxnSpPr>
              <p:nvPr/>
            </p:nvCxnSpPr>
            <p:spPr>
              <a:xfrm>
                <a:off x="1881018" y="355859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2144E8-6554-2466-1DDD-7A10B4E9FEA1}"/>
                  </a:ext>
                </a:extLst>
              </p:cNvPr>
              <p:cNvCxnSpPr>
                <a:cxnSpLocks/>
              </p:cNvCxnSpPr>
              <p:nvPr/>
            </p:nvCxnSpPr>
            <p:spPr>
              <a:xfrm>
                <a:off x="1873042" y="381814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15C94E-0B33-9AB5-1674-89F298D9F087}"/>
                  </a:ext>
                </a:extLst>
              </p:cNvPr>
              <p:cNvCxnSpPr>
                <a:cxnSpLocks/>
              </p:cNvCxnSpPr>
              <p:nvPr/>
            </p:nvCxnSpPr>
            <p:spPr>
              <a:xfrm>
                <a:off x="1873042" y="408722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9E0F90-7568-252A-6F63-5C18726E0C59}"/>
                  </a:ext>
                </a:extLst>
              </p:cNvPr>
              <p:cNvCxnSpPr>
                <a:cxnSpLocks/>
              </p:cNvCxnSpPr>
              <p:nvPr/>
            </p:nvCxnSpPr>
            <p:spPr>
              <a:xfrm>
                <a:off x="1877806" y="4339642"/>
                <a:ext cx="14597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6B96E6-A380-D195-B935-4E93A879A0D8}"/>
                  </a:ext>
                </a:extLst>
              </p:cNvPr>
              <p:cNvCxnSpPr>
                <a:cxnSpLocks/>
              </p:cNvCxnSpPr>
              <p:nvPr/>
            </p:nvCxnSpPr>
            <p:spPr>
              <a:xfrm>
                <a:off x="1865067" y="4599198"/>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8AE6BC7-42DE-DC90-770A-FCFC0431AEDE}"/>
                  </a:ext>
                </a:extLst>
              </p:cNvPr>
              <p:cNvCxnSpPr>
                <a:cxnSpLocks/>
              </p:cNvCxnSpPr>
              <p:nvPr/>
            </p:nvCxnSpPr>
            <p:spPr>
              <a:xfrm>
                <a:off x="1865067" y="486827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FD7755-ACCA-0E7F-7CE9-1D1610A8F294}"/>
                  </a:ext>
                </a:extLst>
              </p:cNvPr>
              <p:cNvCxnSpPr>
                <a:cxnSpLocks/>
              </p:cNvCxnSpPr>
              <p:nvPr/>
            </p:nvCxnSpPr>
            <p:spPr>
              <a:xfrm>
                <a:off x="1870055" y="5127837"/>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76A921-2031-1B3F-C46D-A2C3113F774B}"/>
                  </a:ext>
                </a:extLst>
              </p:cNvPr>
              <p:cNvCxnSpPr>
                <a:cxnSpLocks/>
              </p:cNvCxnSpPr>
              <p:nvPr/>
            </p:nvCxnSpPr>
            <p:spPr>
              <a:xfrm>
                <a:off x="1876425" y="5397410"/>
                <a:ext cx="158712"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7E95619-A7BA-CBB7-A30E-AD716DB187B0}"/>
                  </a:ext>
                </a:extLst>
              </p:cNvPr>
              <p:cNvCxnSpPr>
                <a:cxnSpLocks/>
              </p:cNvCxnSpPr>
              <p:nvPr/>
            </p:nvCxnSpPr>
            <p:spPr>
              <a:xfrm>
                <a:off x="2019129" y="5682422"/>
                <a:ext cx="8744665"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7948B6-CA84-45BC-B872-8A9E5443DC82}"/>
                  </a:ext>
                </a:extLst>
              </p:cNvPr>
              <p:cNvCxnSpPr>
                <a:cxnSpLocks/>
              </p:cNvCxnSpPr>
              <p:nvPr/>
            </p:nvCxnSpPr>
            <p:spPr>
              <a:xfrm flipV="1">
                <a:off x="4600544" y="56911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1A3CE9E-16B8-29F0-9691-7291057BC300}"/>
                  </a:ext>
                </a:extLst>
              </p:cNvPr>
              <p:cNvCxnSpPr>
                <a:cxnSpLocks/>
              </p:cNvCxnSpPr>
              <p:nvPr/>
            </p:nvCxnSpPr>
            <p:spPr>
              <a:xfrm flipV="1">
                <a:off x="5433979"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3CFF7A5-80E1-40E0-2D2C-644CA561E6E1}"/>
                  </a:ext>
                </a:extLst>
              </p:cNvPr>
              <p:cNvCxnSpPr>
                <a:cxnSpLocks/>
              </p:cNvCxnSpPr>
              <p:nvPr/>
            </p:nvCxnSpPr>
            <p:spPr>
              <a:xfrm flipV="1">
                <a:off x="5931663"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4CF0E16-0335-C356-6B9A-02F4642EB9B5}"/>
                  </a:ext>
                </a:extLst>
              </p:cNvPr>
              <p:cNvCxnSpPr>
                <a:cxnSpLocks/>
              </p:cNvCxnSpPr>
              <p:nvPr/>
            </p:nvCxnSpPr>
            <p:spPr>
              <a:xfrm flipV="1">
                <a:off x="6272182"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7280BF-5F1F-E640-E804-50A69FB0965E}"/>
                  </a:ext>
                </a:extLst>
              </p:cNvPr>
              <p:cNvCxnSpPr>
                <a:cxnSpLocks/>
              </p:cNvCxnSpPr>
              <p:nvPr/>
            </p:nvCxnSpPr>
            <p:spPr>
              <a:xfrm flipV="1">
                <a:off x="6550788" y="569192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2AF5F-0A9E-EC33-841A-71FF7A8205E3}"/>
                  </a:ext>
                </a:extLst>
              </p:cNvPr>
              <p:cNvCxnSpPr>
                <a:cxnSpLocks/>
              </p:cNvCxnSpPr>
              <p:nvPr/>
            </p:nvCxnSpPr>
            <p:spPr>
              <a:xfrm flipV="1">
                <a:off x="6765101"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A5D4E5-A03D-E45A-BA8A-3F4CD8762E26}"/>
                  </a:ext>
                </a:extLst>
              </p:cNvPr>
              <p:cNvCxnSpPr>
                <a:cxnSpLocks/>
              </p:cNvCxnSpPr>
              <p:nvPr/>
            </p:nvCxnSpPr>
            <p:spPr>
              <a:xfrm flipV="1">
                <a:off x="6950838" y="5691924"/>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02423E8-16AC-559D-D5EC-008190B6BAEF}"/>
                  </a:ext>
                </a:extLst>
              </p:cNvPr>
              <p:cNvCxnSpPr>
                <a:cxnSpLocks/>
              </p:cNvCxnSpPr>
              <p:nvPr/>
            </p:nvCxnSpPr>
            <p:spPr>
              <a:xfrm flipV="1">
                <a:off x="7124669"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3B8CB55-DD5E-3FD3-56D1-6391508FBF87}"/>
                  </a:ext>
                </a:extLst>
              </p:cNvPr>
              <p:cNvCxnSpPr>
                <a:cxnSpLocks/>
              </p:cNvCxnSpPr>
              <p:nvPr/>
            </p:nvCxnSpPr>
            <p:spPr>
              <a:xfrm flipV="1">
                <a:off x="7262782"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BB703F-C0AC-F169-66ED-5D29F425F5E0}"/>
                  </a:ext>
                </a:extLst>
              </p:cNvPr>
              <p:cNvCxnSpPr>
                <a:cxnSpLocks/>
              </p:cNvCxnSpPr>
              <p:nvPr/>
            </p:nvCxnSpPr>
            <p:spPr>
              <a:xfrm flipV="1">
                <a:off x="7386607"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A023F3-6CD2-DF11-257F-963B0881987B}"/>
                  </a:ext>
                </a:extLst>
              </p:cNvPr>
              <p:cNvCxnSpPr>
                <a:cxnSpLocks/>
              </p:cNvCxnSpPr>
              <p:nvPr/>
            </p:nvCxnSpPr>
            <p:spPr>
              <a:xfrm flipV="1">
                <a:off x="7512813"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1EC21A-3240-16FB-CDE2-FD779FFBEC8A}"/>
                  </a:ext>
                </a:extLst>
              </p:cNvPr>
              <p:cNvCxnSpPr>
                <a:cxnSpLocks/>
              </p:cNvCxnSpPr>
              <p:nvPr/>
            </p:nvCxnSpPr>
            <p:spPr>
              <a:xfrm flipV="1">
                <a:off x="7617588" y="569192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6AB3F0-E109-48BF-ADFF-5920E6B74E66}"/>
                  </a:ext>
                </a:extLst>
              </p:cNvPr>
              <p:cNvCxnSpPr>
                <a:cxnSpLocks/>
              </p:cNvCxnSpPr>
              <p:nvPr/>
            </p:nvCxnSpPr>
            <p:spPr>
              <a:xfrm flipV="1">
                <a:off x="771283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4D461B-2B42-DF1D-F994-A40CDCA6FDE0}"/>
                  </a:ext>
                </a:extLst>
              </p:cNvPr>
              <p:cNvCxnSpPr>
                <a:cxnSpLocks/>
              </p:cNvCxnSpPr>
              <p:nvPr/>
            </p:nvCxnSpPr>
            <p:spPr>
              <a:xfrm flipV="1">
                <a:off x="7803326" y="5691865"/>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068A826-9849-D798-B31F-C733A4A5C489}"/>
                  </a:ext>
                </a:extLst>
              </p:cNvPr>
              <p:cNvCxnSpPr>
                <a:cxnSpLocks/>
              </p:cNvCxnSpPr>
              <p:nvPr/>
            </p:nvCxnSpPr>
            <p:spPr>
              <a:xfrm flipV="1">
                <a:off x="78842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3D39FF4-8375-F175-D944-6772BF15A439}"/>
                  </a:ext>
                </a:extLst>
              </p:cNvPr>
              <p:cNvCxnSpPr>
                <a:cxnSpLocks/>
              </p:cNvCxnSpPr>
              <p:nvPr/>
            </p:nvCxnSpPr>
            <p:spPr>
              <a:xfrm flipV="1">
                <a:off x="7958107"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FB4F581-FFCD-CEF8-0191-3598D72B0EB8}"/>
                  </a:ext>
                </a:extLst>
              </p:cNvPr>
              <p:cNvCxnSpPr>
                <a:cxnSpLocks/>
              </p:cNvCxnSpPr>
              <p:nvPr/>
            </p:nvCxnSpPr>
            <p:spPr>
              <a:xfrm flipV="1">
                <a:off x="8036689"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CA616D7-BC63-BA0D-5160-46DA04A9564A}"/>
                  </a:ext>
                </a:extLst>
              </p:cNvPr>
              <p:cNvCxnSpPr>
                <a:cxnSpLocks/>
              </p:cNvCxnSpPr>
              <p:nvPr/>
            </p:nvCxnSpPr>
            <p:spPr>
              <a:xfrm flipV="1">
                <a:off x="81009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DFD12C-497A-68D6-FF9B-A7AC68A01B01}"/>
                  </a:ext>
                </a:extLst>
              </p:cNvPr>
              <p:cNvCxnSpPr>
                <a:cxnSpLocks/>
              </p:cNvCxnSpPr>
              <p:nvPr/>
            </p:nvCxnSpPr>
            <p:spPr>
              <a:xfrm flipV="1">
                <a:off x="817718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558B44-4192-6C15-389A-14F51BCBD5D7}"/>
                  </a:ext>
                </a:extLst>
              </p:cNvPr>
              <p:cNvCxnSpPr>
                <a:cxnSpLocks/>
              </p:cNvCxnSpPr>
              <p:nvPr/>
            </p:nvCxnSpPr>
            <p:spPr>
              <a:xfrm flipV="1">
                <a:off x="8239094"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371C0D2-8971-7A41-1CE4-D3E4327A6CEB}"/>
                  </a:ext>
                </a:extLst>
              </p:cNvPr>
              <p:cNvCxnSpPr>
                <a:cxnSpLocks/>
              </p:cNvCxnSpPr>
              <p:nvPr/>
            </p:nvCxnSpPr>
            <p:spPr>
              <a:xfrm flipV="1">
                <a:off x="8298626"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918D92A-71D0-987F-2EF2-624391DA8BE4}"/>
                  </a:ext>
                </a:extLst>
              </p:cNvPr>
              <p:cNvCxnSpPr>
                <a:cxnSpLocks/>
              </p:cNvCxnSpPr>
              <p:nvPr/>
            </p:nvCxnSpPr>
            <p:spPr>
              <a:xfrm flipV="1">
                <a:off x="8348632"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787AC65-75D1-B560-1933-3C9F85BDA747}"/>
                  </a:ext>
                </a:extLst>
              </p:cNvPr>
              <p:cNvCxnSpPr>
                <a:cxnSpLocks/>
              </p:cNvCxnSpPr>
              <p:nvPr/>
            </p:nvCxnSpPr>
            <p:spPr>
              <a:xfrm flipV="1">
                <a:off x="8408163" y="5690703"/>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F745D9-524F-C91D-C411-81C7BE14D93B}"/>
                  </a:ext>
                </a:extLst>
              </p:cNvPr>
              <p:cNvCxnSpPr>
                <a:cxnSpLocks/>
              </p:cNvCxnSpPr>
              <p:nvPr/>
            </p:nvCxnSpPr>
            <p:spPr>
              <a:xfrm flipV="1">
                <a:off x="8458171"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9E280FD-FB98-AD3F-2DFD-D6EFCB42DB42}"/>
                  </a:ext>
                </a:extLst>
              </p:cNvPr>
              <p:cNvCxnSpPr>
                <a:cxnSpLocks/>
              </p:cNvCxnSpPr>
              <p:nvPr/>
            </p:nvCxnSpPr>
            <p:spPr>
              <a:xfrm flipV="1">
                <a:off x="850579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AB61D01-1B83-BF8F-1770-9E08218A0309}"/>
                  </a:ext>
                </a:extLst>
              </p:cNvPr>
              <p:cNvCxnSpPr>
                <a:cxnSpLocks/>
              </p:cNvCxnSpPr>
              <p:nvPr/>
            </p:nvCxnSpPr>
            <p:spPr>
              <a:xfrm flipV="1">
                <a:off x="8548658"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A3C16C-9163-EBAD-48AD-B5CC14432331}"/>
                  </a:ext>
                </a:extLst>
              </p:cNvPr>
              <p:cNvCxnSpPr>
                <a:cxnSpLocks/>
              </p:cNvCxnSpPr>
              <p:nvPr/>
            </p:nvCxnSpPr>
            <p:spPr>
              <a:xfrm flipV="1">
                <a:off x="8591521" y="5692112"/>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68A0682-B7A6-86A6-7CD3-EACDDD63BA7B}"/>
                  </a:ext>
                </a:extLst>
              </p:cNvPr>
              <p:cNvCxnSpPr>
                <a:cxnSpLocks/>
              </p:cNvCxnSpPr>
              <p:nvPr/>
            </p:nvCxnSpPr>
            <p:spPr>
              <a:xfrm flipV="1">
                <a:off x="8639146"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4AE1CAB-6CB8-219D-9624-BD4A63DBE474}"/>
                  </a:ext>
                </a:extLst>
              </p:cNvPr>
              <p:cNvCxnSpPr>
                <a:cxnSpLocks/>
              </p:cNvCxnSpPr>
              <p:nvPr/>
            </p:nvCxnSpPr>
            <p:spPr>
              <a:xfrm flipV="1">
                <a:off x="8684390"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6D1A38F-FCA0-5B53-76FF-DCF3166FD918}"/>
                  </a:ext>
                </a:extLst>
              </p:cNvPr>
              <p:cNvCxnSpPr>
                <a:cxnSpLocks/>
              </p:cNvCxnSpPr>
              <p:nvPr/>
            </p:nvCxnSpPr>
            <p:spPr>
              <a:xfrm flipV="1">
                <a:off x="8732015"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9665E1-58E4-47E2-89E1-58F5C554EB09}"/>
                  </a:ext>
                </a:extLst>
              </p:cNvPr>
              <p:cNvCxnSpPr>
                <a:cxnSpLocks/>
              </p:cNvCxnSpPr>
              <p:nvPr/>
            </p:nvCxnSpPr>
            <p:spPr>
              <a:xfrm flipV="1">
                <a:off x="880583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73C8703-2943-EEEF-B0F6-1361C0567528}"/>
                  </a:ext>
                </a:extLst>
              </p:cNvPr>
              <p:cNvCxnSpPr>
                <a:cxnSpLocks/>
              </p:cNvCxnSpPr>
              <p:nvPr/>
            </p:nvCxnSpPr>
            <p:spPr>
              <a:xfrm flipV="1">
                <a:off x="8767733" y="569223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4B13856-7AC8-D488-F65D-655941B0A661}"/>
                  </a:ext>
                </a:extLst>
              </p:cNvPr>
              <p:cNvCxnSpPr>
                <a:cxnSpLocks/>
              </p:cNvCxnSpPr>
              <p:nvPr/>
            </p:nvCxnSpPr>
            <p:spPr>
              <a:xfrm flipV="1">
                <a:off x="8841552"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3045C1-7CEE-3A7B-22A8-3D73A73EF9EB}"/>
                  </a:ext>
                </a:extLst>
              </p:cNvPr>
              <p:cNvCxnSpPr>
                <a:cxnSpLocks/>
              </p:cNvCxnSpPr>
              <p:nvPr/>
            </p:nvCxnSpPr>
            <p:spPr>
              <a:xfrm flipV="1">
                <a:off x="887489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ED120B6-F6BA-52F7-65D2-A71EC14B19BB}"/>
                  </a:ext>
                </a:extLst>
              </p:cNvPr>
              <p:cNvCxnSpPr>
                <a:cxnSpLocks/>
              </p:cNvCxnSpPr>
              <p:nvPr/>
            </p:nvCxnSpPr>
            <p:spPr>
              <a:xfrm flipV="1">
                <a:off x="890108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7529F24-ECA0-ACBF-426A-527B32A1569E}"/>
                  </a:ext>
                </a:extLst>
              </p:cNvPr>
              <p:cNvCxnSpPr>
                <a:cxnSpLocks/>
              </p:cNvCxnSpPr>
              <p:nvPr/>
            </p:nvCxnSpPr>
            <p:spPr>
              <a:xfrm flipV="1">
                <a:off x="8941565"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476D79-686F-EEA8-71C0-980BD18AD214}"/>
                  </a:ext>
                </a:extLst>
              </p:cNvPr>
              <p:cNvCxnSpPr>
                <a:cxnSpLocks/>
              </p:cNvCxnSpPr>
              <p:nvPr/>
            </p:nvCxnSpPr>
            <p:spPr>
              <a:xfrm flipV="1">
                <a:off x="8970140"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4992989-EF40-68F5-AC73-FCEB94790876}"/>
                  </a:ext>
                </a:extLst>
              </p:cNvPr>
              <p:cNvCxnSpPr>
                <a:cxnSpLocks/>
              </p:cNvCxnSpPr>
              <p:nvPr/>
            </p:nvCxnSpPr>
            <p:spPr>
              <a:xfrm flipV="1">
                <a:off x="8998714" y="5692171"/>
                <a:ext cx="0" cy="1405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281650CF-898B-398D-3C44-C33379127FB7}"/>
                  </a:ext>
                </a:extLst>
              </p:cNvPr>
              <p:cNvSpPr/>
              <p:nvPr/>
            </p:nvSpPr>
            <p:spPr>
              <a:xfrm>
                <a:off x="9027258" y="5680266"/>
                <a:ext cx="1728819" cy="15291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1" name="TextBox 110">
              <a:extLst>
                <a:ext uri="{FF2B5EF4-FFF2-40B4-BE49-F238E27FC236}">
                  <a16:creationId xmlns:a16="http://schemas.microsoft.com/office/drawing/2014/main" id="{E13AF324-408D-348F-0A95-988923F54302}"/>
                </a:ext>
              </a:extLst>
            </p:cNvPr>
            <p:cNvSpPr txBox="1"/>
            <p:nvPr/>
          </p:nvSpPr>
          <p:spPr>
            <a:xfrm>
              <a:off x="5541771" y="8124594"/>
              <a:ext cx="2818071"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control</a:t>
              </a:r>
            </a:p>
          </p:txBody>
        </p:sp>
        <p:sp>
          <p:nvSpPr>
            <p:cNvPr id="112" name="TextBox 111">
              <a:extLst>
                <a:ext uri="{FF2B5EF4-FFF2-40B4-BE49-F238E27FC236}">
                  <a16:creationId xmlns:a16="http://schemas.microsoft.com/office/drawing/2014/main" id="{E848071E-92CF-DBA2-ADA0-5F9780759A04}"/>
                </a:ext>
              </a:extLst>
            </p:cNvPr>
            <p:cNvSpPr txBox="1"/>
            <p:nvPr/>
          </p:nvSpPr>
          <p:spPr>
            <a:xfrm>
              <a:off x="9755015" y="8126786"/>
              <a:ext cx="678307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Favours electronic monitoring</a:t>
              </a:r>
            </a:p>
          </p:txBody>
        </p:sp>
        <p:sp>
          <p:nvSpPr>
            <p:cNvPr id="113" name="TextBox 112">
              <a:extLst>
                <a:ext uri="{FF2B5EF4-FFF2-40B4-BE49-F238E27FC236}">
                  <a16:creationId xmlns:a16="http://schemas.microsoft.com/office/drawing/2014/main" id="{94A4CF2B-C7A3-D00B-0C17-8520CFA0CD86}"/>
                </a:ext>
              </a:extLst>
            </p:cNvPr>
            <p:cNvSpPr txBox="1"/>
            <p:nvPr/>
          </p:nvSpPr>
          <p:spPr>
            <a:xfrm>
              <a:off x="8406520" y="8829945"/>
              <a:ext cx="8452730" cy="578556"/>
            </a:xfrm>
            <a:prstGeom prst="rect">
              <a:avLst/>
            </a:prstGeom>
            <a:noFill/>
            <a:ln>
              <a:noFill/>
            </a:ln>
          </p:spPr>
          <p:txBody>
            <a:bodyPr wrap="square" rtlCol="0">
              <a:spAutoFit/>
            </a:bodyPr>
            <a:lstStyle/>
            <a:p>
              <a:pPr defTabSz="1028700">
                <a:lnSpc>
                  <a:spcPct val="150000"/>
                </a:lnSpc>
                <a:defRPr/>
              </a:pPr>
              <a:r>
                <a:rPr lang="en-AU" sz="2400" dirty="0">
                  <a:solidFill>
                    <a:prstClr val="black"/>
                  </a:solidFill>
                  <a:latin typeface="Public Sans" pitchFamily="2" charset="0"/>
                </a:rPr>
                <a:t>1            2      3   4      6   </a:t>
              </a:r>
              <a:r>
                <a:rPr lang="en-AU" sz="1600" dirty="0">
                  <a:solidFill>
                    <a:prstClr val="black"/>
                  </a:solidFill>
                  <a:latin typeface="Public Sans" pitchFamily="2" charset="0"/>
                </a:rPr>
                <a:t> </a:t>
              </a:r>
              <a:r>
                <a:rPr lang="en-AU" sz="2400" dirty="0">
                  <a:solidFill>
                    <a:prstClr val="black"/>
                  </a:solidFill>
                  <a:latin typeface="Public Sans" pitchFamily="2" charset="0"/>
                </a:rPr>
                <a:t>8   12   18   27    41    61    91     144</a:t>
              </a:r>
            </a:p>
          </p:txBody>
        </p:sp>
      </p:grpSp>
      <p:sp>
        <p:nvSpPr>
          <p:cNvPr id="116" name="TextBox 115">
            <a:extLst>
              <a:ext uri="{FF2B5EF4-FFF2-40B4-BE49-F238E27FC236}">
                <a16:creationId xmlns:a16="http://schemas.microsoft.com/office/drawing/2014/main" id="{A1705E37-EA6F-8BBA-1200-D56298580C72}"/>
              </a:ext>
            </a:extLst>
          </p:cNvPr>
          <p:cNvSpPr txBox="1"/>
          <p:nvPr/>
        </p:nvSpPr>
        <p:spPr>
          <a:xfrm>
            <a:off x="2052654" y="502320"/>
            <a:ext cx="15587641" cy="954107"/>
          </a:xfrm>
          <a:prstGeom prst="rect">
            <a:avLst/>
          </a:prstGeom>
          <a:noFill/>
        </p:spPr>
        <p:txBody>
          <a:bodyPr wrap="square" rtlCol="0">
            <a:spAutoFit/>
          </a:bodyPr>
          <a:lstStyle/>
          <a:p>
            <a:pPr defTabSz="685800">
              <a:defRPr/>
            </a:pPr>
            <a:r>
              <a:rPr lang="en-AU" sz="2800" dirty="0">
                <a:solidFill>
                  <a:srgbClr val="5F2987"/>
                </a:solidFill>
                <a:latin typeface="Public Sans" pitchFamily="2" charset="0"/>
                <a:ea typeface="Open Sans Semibold" panose="020B0706030804020204" pitchFamily="34" charset="0"/>
                <a:cs typeface="Arial" panose="020B0604020202020204" pitchFamily="34" charset="0"/>
              </a:rPr>
              <a:t>Prior studies of electronic monitoring have produced mixed and highly context-dependent results</a:t>
            </a:r>
          </a:p>
        </p:txBody>
      </p:sp>
    </p:spTree>
    <p:extLst>
      <p:ext uri="{BB962C8B-B14F-4D97-AF65-F5344CB8AC3E}">
        <p14:creationId xmlns:p14="http://schemas.microsoft.com/office/powerpoint/2010/main" val="4180419630"/>
      </p:ext>
    </p:extLst>
  </p:cSld>
  <p:clrMapOvr>
    <a:masterClrMapping/>
  </p:clrMapOvr>
</p:sld>
</file>

<file path=ppt/theme/theme1.xml><?xml version="1.0" encoding="utf-8"?>
<a:theme xmlns:a="http://schemas.openxmlformats.org/drawingml/2006/main" name="BOCSAR PowerPoint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vert270" wrap="none" rtlCol="0">
        <a:spAutoFit/>
      </a:bodyPr>
      <a:lstStyle>
        <a:defPPr algn="ctr">
          <a:defRPr sz="2800" b="1" spc="30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BOCSAR-powerpoint_Final_StandardFonts" id="{623464A6-85F2-E04E-AE0E-AE068001096E}" vid="{CC362DEC-5824-794C-934E-E08E47981AB6}"/>
    </a:ext>
  </a:extLst>
</a:theme>
</file>

<file path=ppt/theme/theme2.xml><?xml version="1.0" encoding="utf-8"?>
<a:theme xmlns:a="http://schemas.openxmlformats.org/drawingml/2006/main" name="1_BOCSAR PowerPoint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vert270" wrap="none" rtlCol="0">
        <a:spAutoFit/>
      </a:bodyPr>
      <a:lstStyle>
        <a:defPPr algn="ctr">
          <a:defRPr sz="2800" b="1" spc="30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BOCSAR-powerpoint_Final_StandardFonts" id="{623464A6-85F2-E04E-AE0E-AE068001096E}" vid="{CC362DEC-5824-794C-934E-E08E47981A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NSW Government Purple">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28</Value>
      <Value>105</Value>
    </TaxCatchAll>
    <bc56bdda6a6a44c48d8cfdd96ad4c147 xmlns="e4ff26e6-61c9-4223-823f-818594960367" xsi:nil="true"/>
    <PublishingExpirationDate xmlns="http://schemas.microsoft.com/sharepoint/v3" xsi:nil="true"/>
    <PublishingStartDate xmlns="http://schemas.microsoft.com/sharepoint/v3" xsi:nil="true"/>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documentManagement>
</p:properties>
</file>

<file path=customXml/itemProps1.xml><?xml version="1.0" encoding="utf-8"?>
<ds:datastoreItem xmlns:ds="http://schemas.openxmlformats.org/officeDocument/2006/customXml" ds:itemID="{B71E46CA-929E-4519-B75C-01B3C49B4C86}"/>
</file>

<file path=customXml/itemProps2.xml><?xml version="1.0" encoding="utf-8"?>
<ds:datastoreItem xmlns:ds="http://schemas.openxmlformats.org/officeDocument/2006/customXml" ds:itemID="{39137407-FB9A-40CA-870D-BD68B610DD66}"/>
</file>

<file path=customXml/itemProps3.xml><?xml version="1.0" encoding="utf-8"?>
<ds:datastoreItem xmlns:ds="http://schemas.openxmlformats.org/officeDocument/2006/customXml" ds:itemID="{BCFE2B82-BE1F-4FC6-9CFE-5FF29DCC2529}"/>
</file>

<file path=docProps/app.xml><?xml version="1.0" encoding="utf-8"?>
<Properties xmlns="http://schemas.openxmlformats.org/officeDocument/2006/extended-properties" xmlns:vt="http://schemas.openxmlformats.org/officeDocument/2006/docPropsVTypes">
  <Template>BOCSAR PowerPoint Template - Wide Screen</Template>
  <TotalTime>7955</TotalTime>
  <Words>9697</Words>
  <Application>Microsoft Office PowerPoint</Application>
  <PresentationFormat>Custom</PresentationFormat>
  <Paragraphs>1006</Paragraphs>
  <Slides>51</Slides>
  <Notes>51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51</vt:i4>
      </vt:variant>
    </vt:vector>
  </HeadingPairs>
  <TitlesOfParts>
    <vt:vector size="65" baseType="lpstr">
      <vt:lpstr>굴림</vt:lpstr>
      <vt:lpstr>Arial</vt:lpstr>
      <vt:lpstr>Calibri</vt:lpstr>
      <vt:lpstr>Calibri Light</vt:lpstr>
      <vt:lpstr>Google Sans</vt:lpstr>
      <vt:lpstr>Merriweather</vt:lpstr>
      <vt:lpstr>Open Sans</vt:lpstr>
      <vt:lpstr>Open Sans Light</vt:lpstr>
      <vt:lpstr>Open Sans Semibold</vt:lpstr>
      <vt:lpstr>Public Sans</vt:lpstr>
      <vt:lpstr>Public Sans (NSW) Light</vt:lpstr>
      <vt:lpstr>Times New Roman</vt:lpstr>
      <vt:lpstr>BOCSAR PowerPoint Template</vt:lpstr>
      <vt:lpstr>1_BOCSAR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evaluation of the NSW Domestic Violence Electronic Monitoring Scheme</dc:title>
  <dc:creator>Sara Rahman</dc:creator>
  <cp:lastModifiedBy>Elias Tannous</cp:lastModifiedBy>
  <cp:revision>23</cp:revision>
  <cp:lastPrinted>2019-05-15T22:38:02Z</cp:lastPrinted>
  <dcterms:created xsi:type="dcterms:W3CDTF">2023-05-09T05:07:21Z</dcterms:created>
  <dcterms:modified xsi:type="dcterms:W3CDTF">2023-08-15T04:32:00Z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bc56bdda6a6a44c48d8cfdd96ad4c1470">
    <vt:lpwstr>Report|55c057c3-5c13-4ca6-8dab-3fe1e0497fe2</vt:lpwstr>
  </property>
  <property fmtid="{D5CDD505-2E9C-101B-9397-08002B2CF9AE}" pid="4" name="Content tags">
    <vt:lpwstr>105;#Conference proceedings / Presentations|c21264d4-9564-4e41-9805-0fcb8759ef5a</vt:lpwstr>
  </property>
  <property fmtid="{D5CDD505-2E9C-101B-9397-08002B2CF9AE}" pid="5" name="DC.Type.DocType (JSMS">
    <vt:lpwstr>28;#Report|55c057c3-5c13-4ca6-8dab-3fe1e0497fe2</vt:lpwstr>
  </property>
</Properties>
</file>