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3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Layouts/slideLayout1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style10.xml" ContentType="application/vnd.ms-office.chartstyle+xml"/>
  <Override PartName="/ppt/charts/colors10.xml" ContentType="application/vnd.ms-office.chartcolorstyle+xml"/>
  <Override PartName="/ppt/charts/colors8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3"/>
  </p:sldMasterIdLst>
  <p:notesMasterIdLst>
    <p:notesMasterId r:id="rId35"/>
  </p:notesMasterIdLst>
  <p:handoutMasterIdLst>
    <p:handoutMasterId r:id="rId36"/>
  </p:handoutMasterIdLst>
  <p:sldIdLst>
    <p:sldId id="342" r:id="rId4"/>
    <p:sldId id="322" r:id="rId5"/>
    <p:sldId id="349" r:id="rId6"/>
    <p:sldId id="350" r:id="rId7"/>
    <p:sldId id="546" r:id="rId8"/>
    <p:sldId id="547" r:id="rId9"/>
    <p:sldId id="552" r:id="rId10"/>
    <p:sldId id="351" r:id="rId11"/>
    <p:sldId id="347" r:id="rId12"/>
    <p:sldId id="548" r:id="rId13"/>
    <p:sldId id="352" r:id="rId14"/>
    <p:sldId id="359" r:id="rId15"/>
    <p:sldId id="360" r:id="rId16"/>
    <p:sldId id="365" r:id="rId17"/>
    <p:sldId id="366" r:id="rId18"/>
    <p:sldId id="367" r:id="rId19"/>
    <p:sldId id="363" r:id="rId20"/>
    <p:sldId id="353" r:id="rId21"/>
    <p:sldId id="354" r:id="rId22"/>
    <p:sldId id="549" r:id="rId23"/>
    <p:sldId id="355" r:id="rId24"/>
    <p:sldId id="356" r:id="rId25"/>
    <p:sldId id="368" r:id="rId26"/>
    <p:sldId id="550" r:id="rId27"/>
    <p:sldId id="357" r:id="rId28"/>
    <p:sldId id="358" r:id="rId29"/>
    <p:sldId id="280" r:id="rId30"/>
    <p:sldId id="551" r:id="rId31"/>
    <p:sldId id="348" r:id="rId32"/>
    <p:sldId id="346" r:id="rId33"/>
    <p:sldId id="336" r:id="rId34"/>
  </p:sldIdLst>
  <p:sldSz cx="18288000" cy="10287000"/>
  <p:notesSz cx="6858000" cy="9144000"/>
  <p:defaultTextStyle>
    <a:defPPr>
      <a:defRPr lang="en-US"/>
    </a:defPPr>
    <a:lvl1pPr marL="0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C377F19-5287-47EC-BFA1-F205AB4667EE}">
          <p14:sldIdLst>
            <p14:sldId id="342"/>
            <p14:sldId id="322"/>
            <p14:sldId id="349"/>
            <p14:sldId id="350"/>
            <p14:sldId id="546"/>
            <p14:sldId id="547"/>
            <p14:sldId id="552"/>
            <p14:sldId id="351"/>
            <p14:sldId id="347"/>
            <p14:sldId id="548"/>
            <p14:sldId id="352"/>
            <p14:sldId id="359"/>
            <p14:sldId id="360"/>
            <p14:sldId id="365"/>
            <p14:sldId id="366"/>
            <p14:sldId id="367"/>
            <p14:sldId id="363"/>
            <p14:sldId id="353"/>
            <p14:sldId id="354"/>
            <p14:sldId id="549"/>
            <p14:sldId id="355"/>
            <p14:sldId id="356"/>
            <p14:sldId id="368"/>
            <p14:sldId id="550"/>
            <p14:sldId id="357"/>
            <p14:sldId id="358"/>
            <p14:sldId id="280"/>
            <p14:sldId id="551"/>
            <p14:sldId id="348"/>
          </p14:sldIdLst>
        </p14:section>
        <p14:section name="About Us" id="{A095DFBB-444B-4881-A666-B7D05C055B88}">
          <p14:sldIdLst>
            <p14:sldId id="346"/>
          </p14:sldIdLst>
        </p14:section>
        <p14:section name="Break" id="{C7FFCBB5-14DB-44EF-B44A-0F6D19707353}">
          <p14:sldIdLst/>
        </p14:section>
        <p14:section name="Chart" id="{00B1C36F-B873-47F1-8A69-DD3929660EBB}">
          <p14:sldIdLst/>
        </p14:section>
        <p14:section name="Tables" id="{26149D23-B9FB-4FAA-90E1-A47E2BF1A443}">
          <p14:sldIdLst/>
        </p14:section>
        <p14:section name="Infographic" id="{6A7DD649-1A7B-4694-8B32-B54F6C0EAA20}">
          <p14:sldIdLst/>
        </p14:section>
        <p14:section name="Quote" id="{D2EBCDEB-03B6-4BFF-B583-3EFB8B11ED61}">
          <p14:sldIdLst/>
        </p14:section>
        <p14:section name="Ending Slides" id="{74477D7E-995B-457A-AF88-4CBD6C78AF25}">
          <p14:sldIdLst>
            <p14:sldId id="336"/>
          </p14:sldIdLst>
        </p14:section>
        <p14:section name="Icons" id="{B15C361D-D0A3-4762-A16F-0ACC0FDE1EF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DOK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B00"/>
    <a:srgbClr val="4F408E"/>
    <a:srgbClr val="1C1B3D"/>
    <a:srgbClr val="453977"/>
    <a:srgbClr val="2185C9"/>
    <a:srgbClr val="1F397F"/>
    <a:srgbClr val="2160AF"/>
    <a:srgbClr val="213E7C"/>
    <a:srgbClr val="2190D7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4896D9-E22A-4A3D-B6D4-BA12CDF6E739}" v="30" dt="2023-08-13T05:40:42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 autoAdjust="0"/>
    <p:restoredTop sz="91187" autoAdjust="0"/>
  </p:normalViewPr>
  <p:slideViewPr>
    <p:cSldViewPr snapToGrid="0">
      <p:cViewPr varScale="1">
        <p:scale>
          <a:sx n="70" d="100"/>
          <a:sy n="70" d="100"/>
        </p:scale>
        <p:origin x="834" y="66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ya Klauzner" userId="dc4ed9a3-ab84-4605-b485-de1cc8949028" providerId="ADAL" clId="{E14896D9-E22A-4A3D-B6D4-BA12CDF6E739}"/>
    <pc:docChg chg="undo custSel addSld modSld modMainMaster modSection">
      <pc:chgData name="Ilya Klauzner" userId="dc4ed9a3-ab84-4605-b485-de1cc8949028" providerId="ADAL" clId="{E14896D9-E22A-4A3D-B6D4-BA12CDF6E739}" dt="2023-08-14T11:04:38.938" v="1212" actId="20577"/>
      <pc:docMkLst>
        <pc:docMk/>
      </pc:docMkLst>
      <pc:sldChg chg="addSp delSp modSp mod">
        <pc:chgData name="Ilya Klauzner" userId="dc4ed9a3-ab84-4605-b485-de1cc8949028" providerId="ADAL" clId="{E14896D9-E22A-4A3D-B6D4-BA12CDF6E739}" dt="2023-08-13T05:38:37.331" v="929" actId="1076"/>
        <pc:sldMkLst>
          <pc:docMk/>
          <pc:sldMk cId="3703450476" sldId="346"/>
        </pc:sldMkLst>
        <pc:spChg chg="del">
          <ac:chgData name="Ilya Klauzner" userId="dc4ed9a3-ab84-4605-b485-de1cc8949028" providerId="ADAL" clId="{E14896D9-E22A-4A3D-B6D4-BA12CDF6E739}" dt="2023-08-13T05:37:42.821" v="925" actId="478"/>
          <ac:spMkLst>
            <pc:docMk/>
            <pc:sldMk cId="3703450476" sldId="346"/>
            <ac:spMk id="2" creationId="{00000000-0000-0000-0000-000000000000}"/>
          </ac:spMkLst>
        </pc:spChg>
        <pc:spChg chg="del">
          <ac:chgData name="Ilya Klauzner" userId="dc4ed9a3-ab84-4605-b485-de1cc8949028" providerId="ADAL" clId="{E14896D9-E22A-4A3D-B6D4-BA12CDF6E739}" dt="2023-08-13T05:37:42.821" v="925" actId="478"/>
          <ac:spMkLst>
            <pc:docMk/>
            <pc:sldMk cId="3703450476" sldId="346"/>
            <ac:spMk id="3" creationId="{00000000-0000-0000-0000-000000000000}"/>
          </ac:spMkLst>
        </pc:spChg>
        <pc:spChg chg="del">
          <ac:chgData name="Ilya Klauzner" userId="dc4ed9a3-ab84-4605-b485-de1cc8949028" providerId="ADAL" clId="{E14896D9-E22A-4A3D-B6D4-BA12CDF6E739}" dt="2023-08-13T05:37:42.821" v="925" actId="478"/>
          <ac:spMkLst>
            <pc:docMk/>
            <pc:sldMk cId="3703450476" sldId="346"/>
            <ac:spMk id="4" creationId="{00000000-0000-0000-0000-000000000000}"/>
          </ac:spMkLst>
        </pc:spChg>
        <pc:picChg chg="add mod">
          <ac:chgData name="Ilya Klauzner" userId="dc4ed9a3-ab84-4605-b485-de1cc8949028" providerId="ADAL" clId="{E14896D9-E22A-4A3D-B6D4-BA12CDF6E739}" dt="2023-08-13T05:37:46.270" v="927" actId="1076"/>
          <ac:picMkLst>
            <pc:docMk/>
            <pc:sldMk cId="3703450476" sldId="346"/>
            <ac:picMk id="7" creationId="{A03C16DA-BC1A-AFF2-FB4A-FFC0A760E801}"/>
          </ac:picMkLst>
        </pc:picChg>
        <pc:picChg chg="add mod">
          <ac:chgData name="Ilya Klauzner" userId="dc4ed9a3-ab84-4605-b485-de1cc8949028" providerId="ADAL" clId="{E14896D9-E22A-4A3D-B6D4-BA12CDF6E739}" dt="2023-08-13T05:38:37.331" v="929" actId="1076"/>
          <ac:picMkLst>
            <pc:docMk/>
            <pc:sldMk cId="3703450476" sldId="346"/>
            <ac:picMk id="9" creationId="{D6CD82C1-6766-B919-9FE7-0C2A21AF609E}"/>
          </ac:picMkLst>
        </pc:picChg>
      </pc:sldChg>
      <pc:sldChg chg="addSp delSp modSp mod">
        <pc:chgData name="Ilya Klauzner" userId="dc4ed9a3-ab84-4605-b485-de1cc8949028" providerId="ADAL" clId="{E14896D9-E22A-4A3D-B6D4-BA12CDF6E739}" dt="2023-08-13T05:36:48.459" v="924" actId="1076"/>
        <pc:sldMkLst>
          <pc:docMk/>
          <pc:sldMk cId="827099660" sldId="348"/>
        </pc:sldMkLst>
        <pc:spChg chg="del">
          <ac:chgData name="Ilya Klauzner" userId="dc4ed9a3-ab84-4605-b485-de1cc8949028" providerId="ADAL" clId="{E14896D9-E22A-4A3D-B6D4-BA12CDF6E739}" dt="2023-08-13T05:36:36.381" v="919" actId="478"/>
          <ac:spMkLst>
            <pc:docMk/>
            <pc:sldMk cId="827099660" sldId="348"/>
            <ac:spMk id="2" creationId="{9EA989A0-20A9-4724-BE4E-7E56B43721A8}"/>
          </ac:spMkLst>
        </pc:spChg>
        <pc:spChg chg="del">
          <ac:chgData name="Ilya Klauzner" userId="dc4ed9a3-ab84-4605-b485-de1cc8949028" providerId="ADAL" clId="{E14896D9-E22A-4A3D-B6D4-BA12CDF6E739}" dt="2023-08-13T05:36:36.381" v="919" actId="478"/>
          <ac:spMkLst>
            <pc:docMk/>
            <pc:sldMk cId="827099660" sldId="348"/>
            <ac:spMk id="4" creationId="{BA6DBC91-A007-4BC0-8D06-2D3C52D47BDB}"/>
          </ac:spMkLst>
        </pc:spChg>
        <pc:spChg chg="del">
          <ac:chgData name="Ilya Klauzner" userId="dc4ed9a3-ab84-4605-b485-de1cc8949028" providerId="ADAL" clId="{E14896D9-E22A-4A3D-B6D4-BA12CDF6E739}" dt="2023-08-13T05:36:36.381" v="919" actId="478"/>
          <ac:spMkLst>
            <pc:docMk/>
            <pc:sldMk cId="827099660" sldId="348"/>
            <ac:spMk id="5" creationId="{F0376300-AD3A-4C5C-9B89-112970E3124A}"/>
          </ac:spMkLst>
        </pc:spChg>
        <pc:picChg chg="add mod">
          <ac:chgData name="Ilya Klauzner" userId="dc4ed9a3-ab84-4605-b485-de1cc8949028" providerId="ADAL" clId="{E14896D9-E22A-4A3D-B6D4-BA12CDF6E739}" dt="2023-08-13T05:36:48.459" v="924" actId="1076"/>
          <ac:picMkLst>
            <pc:docMk/>
            <pc:sldMk cId="827099660" sldId="348"/>
            <ac:picMk id="7" creationId="{D383A51A-131C-5182-E2E4-D7AD06693843}"/>
          </ac:picMkLst>
        </pc:picChg>
      </pc:sldChg>
      <pc:sldChg chg="modNotesTx">
        <pc:chgData name="Ilya Klauzner" userId="dc4ed9a3-ab84-4605-b485-de1cc8949028" providerId="ADAL" clId="{E14896D9-E22A-4A3D-B6D4-BA12CDF6E739}" dt="2023-08-13T05:19:28.592" v="426" actId="20577"/>
        <pc:sldMkLst>
          <pc:docMk/>
          <pc:sldMk cId="3774701722" sldId="349"/>
        </pc:sldMkLst>
      </pc:sldChg>
      <pc:sldChg chg="modNotesTx">
        <pc:chgData name="Ilya Klauzner" userId="dc4ed9a3-ab84-4605-b485-de1cc8949028" providerId="ADAL" clId="{E14896D9-E22A-4A3D-B6D4-BA12CDF6E739}" dt="2023-08-13T05:19:50.785" v="491" actId="20577"/>
        <pc:sldMkLst>
          <pc:docMk/>
          <pc:sldMk cId="2644696836" sldId="350"/>
        </pc:sldMkLst>
      </pc:sldChg>
      <pc:sldChg chg="delSp mod modNotesTx">
        <pc:chgData name="Ilya Klauzner" userId="dc4ed9a3-ab84-4605-b485-de1cc8949028" providerId="ADAL" clId="{E14896D9-E22A-4A3D-B6D4-BA12CDF6E739}" dt="2023-08-13T05:22:52.818" v="668" actId="20577"/>
        <pc:sldMkLst>
          <pc:docMk/>
          <pc:sldMk cId="1401909847" sldId="351"/>
        </pc:sldMkLst>
        <pc:spChg chg="del">
          <ac:chgData name="Ilya Klauzner" userId="dc4ed9a3-ab84-4605-b485-de1cc8949028" providerId="ADAL" clId="{E14896D9-E22A-4A3D-B6D4-BA12CDF6E739}" dt="2023-08-13T04:44:37.096" v="85" actId="478"/>
          <ac:spMkLst>
            <pc:docMk/>
            <pc:sldMk cId="1401909847" sldId="351"/>
            <ac:spMk id="3080" creationId="{40584D16-50FC-E5A9-562C-295E8B481351}"/>
          </ac:spMkLst>
        </pc:spChg>
      </pc:sldChg>
      <pc:sldChg chg="modSp modNotesTx">
        <pc:chgData name="Ilya Klauzner" userId="dc4ed9a3-ab84-4605-b485-de1cc8949028" providerId="ADAL" clId="{E14896D9-E22A-4A3D-B6D4-BA12CDF6E739}" dt="2023-08-13T05:24:40.774" v="758" actId="20577"/>
        <pc:sldMkLst>
          <pc:docMk/>
          <pc:sldMk cId="2186604746" sldId="352"/>
        </pc:sldMkLst>
        <pc:graphicFrameChg chg="mod">
          <ac:chgData name="Ilya Klauzner" userId="dc4ed9a3-ab84-4605-b485-de1cc8949028" providerId="ADAL" clId="{E14896D9-E22A-4A3D-B6D4-BA12CDF6E739}" dt="2023-08-13T05:06:21.490" v="381" actId="255"/>
          <ac:graphicFrameMkLst>
            <pc:docMk/>
            <pc:sldMk cId="2186604746" sldId="352"/>
            <ac:graphicFrameMk id="4" creationId="{D6AA29FE-5C4E-4019-94B7-A05EE494345C}"/>
          </ac:graphicFrameMkLst>
        </pc:graphicFrameChg>
      </pc:sldChg>
      <pc:sldChg chg="delSp mod modNotesTx">
        <pc:chgData name="Ilya Klauzner" userId="dc4ed9a3-ab84-4605-b485-de1cc8949028" providerId="ADAL" clId="{E14896D9-E22A-4A3D-B6D4-BA12CDF6E739}" dt="2023-08-14T11:04:38.938" v="1212" actId="20577"/>
        <pc:sldMkLst>
          <pc:docMk/>
          <pc:sldMk cId="2912093371" sldId="354"/>
        </pc:sldMkLst>
        <pc:spChg chg="del">
          <ac:chgData name="Ilya Klauzner" userId="dc4ed9a3-ab84-4605-b485-de1cc8949028" providerId="ADAL" clId="{E14896D9-E22A-4A3D-B6D4-BA12CDF6E739}" dt="2023-08-13T04:45:12.712" v="88" actId="478"/>
          <ac:spMkLst>
            <pc:docMk/>
            <pc:sldMk cId="2912093371" sldId="354"/>
            <ac:spMk id="7" creationId="{EBCAF0A3-9FDA-415B-BB65-362BADBBF29B}"/>
          </ac:spMkLst>
        </pc:spChg>
      </pc:sldChg>
      <pc:sldChg chg="modSp">
        <pc:chgData name="Ilya Klauzner" userId="dc4ed9a3-ab84-4605-b485-de1cc8949028" providerId="ADAL" clId="{E14896D9-E22A-4A3D-B6D4-BA12CDF6E739}" dt="2023-08-13T04:50:20.874" v="144" actId="255"/>
        <pc:sldMkLst>
          <pc:docMk/>
          <pc:sldMk cId="2191443168" sldId="356"/>
        </pc:sldMkLst>
        <pc:graphicFrameChg chg="mod">
          <ac:chgData name="Ilya Klauzner" userId="dc4ed9a3-ab84-4605-b485-de1cc8949028" providerId="ADAL" clId="{E14896D9-E22A-4A3D-B6D4-BA12CDF6E739}" dt="2023-08-13T04:50:20.874" v="144" actId="255"/>
          <ac:graphicFrameMkLst>
            <pc:docMk/>
            <pc:sldMk cId="2191443168" sldId="356"/>
            <ac:graphicFrameMk id="6" creationId="{6655C888-BB67-D39C-187A-C87A77F94DE9}"/>
          </ac:graphicFrameMkLst>
        </pc:graphicFrameChg>
      </pc:sldChg>
      <pc:sldChg chg="delSp modSp mod modNotesTx">
        <pc:chgData name="Ilya Klauzner" userId="dc4ed9a3-ab84-4605-b485-de1cc8949028" providerId="ADAL" clId="{E14896D9-E22A-4A3D-B6D4-BA12CDF6E739}" dt="2023-08-14T11:03:11.077" v="1144" actId="313"/>
        <pc:sldMkLst>
          <pc:docMk/>
          <pc:sldMk cId="3087072970" sldId="357"/>
        </pc:sldMkLst>
        <pc:spChg chg="mod">
          <ac:chgData name="Ilya Klauzner" userId="dc4ed9a3-ab84-4605-b485-de1cc8949028" providerId="ADAL" clId="{E14896D9-E22A-4A3D-B6D4-BA12CDF6E739}" dt="2023-08-13T05:34:58.894" v="918" actId="255"/>
          <ac:spMkLst>
            <pc:docMk/>
            <pc:sldMk cId="3087072970" sldId="357"/>
            <ac:spMk id="2" creationId="{DC09E8DB-CBB5-4FB2-B975-D627F4A2C565}"/>
          </ac:spMkLst>
        </pc:spChg>
        <pc:spChg chg="del mod">
          <ac:chgData name="Ilya Klauzner" userId="dc4ed9a3-ab84-4605-b485-de1cc8949028" providerId="ADAL" clId="{E14896D9-E22A-4A3D-B6D4-BA12CDF6E739}" dt="2023-08-13T04:45:29.456" v="90" actId="478"/>
          <ac:spMkLst>
            <pc:docMk/>
            <pc:sldMk cId="3087072970" sldId="357"/>
            <ac:spMk id="4103" creationId="{2E530F89-1012-62C6-AE13-D48F4C11B393}"/>
          </ac:spMkLst>
        </pc:spChg>
      </pc:sldChg>
      <pc:sldChg chg="delSp mod modNotesTx">
        <pc:chgData name="Ilya Klauzner" userId="dc4ed9a3-ab84-4605-b485-de1cc8949028" providerId="ADAL" clId="{E14896D9-E22A-4A3D-B6D4-BA12CDF6E739}" dt="2023-08-14T10:52:13.170" v="1037" actId="20577"/>
        <pc:sldMkLst>
          <pc:docMk/>
          <pc:sldMk cId="156333580" sldId="358"/>
        </pc:sldMkLst>
        <pc:spChg chg="del">
          <ac:chgData name="Ilya Klauzner" userId="dc4ed9a3-ab84-4605-b485-de1cc8949028" providerId="ADAL" clId="{E14896D9-E22A-4A3D-B6D4-BA12CDF6E739}" dt="2023-08-13T04:45:35.416" v="91" actId="478"/>
          <ac:spMkLst>
            <pc:docMk/>
            <pc:sldMk cId="156333580" sldId="358"/>
            <ac:spMk id="6151" creationId="{EAE4F2A3-2F19-5919-B3E6-20F53529037D}"/>
          </ac:spMkLst>
        </pc:spChg>
      </pc:sldChg>
      <pc:sldChg chg="modSp">
        <pc:chgData name="Ilya Klauzner" userId="dc4ed9a3-ab84-4605-b485-de1cc8949028" providerId="ADAL" clId="{E14896D9-E22A-4A3D-B6D4-BA12CDF6E739}" dt="2023-08-13T05:04:13.945" v="373" actId="255"/>
        <pc:sldMkLst>
          <pc:docMk/>
          <pc:sldMk cId="3602527394" sldId="359"/>
        </pc:sldMkLst>
        <pc:graphicFrameChg chg="mod">
          <ac:chgData name="Ilya Klauzner" userId="dc4ed9a3-ab84-4605-b485-de1cc8949028" providerId="ADAL" clId="{E14896D9-E22A-4A3D-B6D4-BA12CDF6E739}" dt="2023-08-13T05:04:13.945" v="373" actId="255"/>
          <ac:graphicFrameMkLst>
            <pc:docMk/>
            <pc:sldMk cId="3602527394" sldId="359"/>
            <ac:graphicFrameMk id="4" creationId="{D6AA29FE-5C4E-4019-94B7-A05EE494345C}"/>
          </ac:graphicFrameMkLst>
        </pc:graphicFrameChg>
      </pc:sldChg>
      <pc:sldChg chg="modSp mod modNotesTx">
        <pc:chgData name="Ilya Klauzner" userId="dc4ed9a3-ab84-4605-b485-de1cc8949028" providerId="ADAL" clId="{E14896D9-E22A-4A3D-B6D4-BA12CDF6E739}" dt="2023-08-14T10:47:49.931" v="974" actId="20577"/>
        <pc:sldMkLst>
          <pc:docMk/>
          <pc:sldMk cId="441647140" sldId="360"/>
        </pc:sldMkLst>
        <pc:spChg chg="mod">
          <ac:chgData name="Ilya Klauzner" userId="dc4ed9a3-ab84-4605-b485-de1cc8949028" providerId="ADAL" clId="{E14896D9-E22A-4A3D-B6D4-BA12CDF6E739}" dt="2023-08-13T04:56:45.800" v="151" actId="255"/>
          <ac:spMkLst>
            <pc:docMk/>
            <pc:sldMk cId="441647140" sldId="360"/>
            <ac:spMk id="7" creationId="{20B08154-6BFA-4AED-BF36-82A944B5CD39}"/>
          </ac:spMkLst>
        </pc:spChg>
        <pc:spChg chg="mod">
          <ac:chgData name="Ilya Klauzner" userId="dc4ed9a3-ab84-4605-b485-de1cc8949028" providerId="ADAL" clId="{E14896D9-E22A-4A3D-B6D4-BA12CDF6E739}" dt="2023-08-13T04:56:52.728" v="152" actId="255"/>
          <ac:spMkLst>
            <pc:docMk/>
            <pc:sldMk cId="441647140" sldId="360"/>
            <ac:spMk id="8" creationId="{348D4C5A-BA57-4292-AC1A-F0BED5BE2C25}"/>
          </ac:spMkLst>
        </pc:spChg>
        <pc:graphicFrameChg chg="mod">
          <ac:chgData name="Ilya Klauzner" userId="dc4ed9a3-ab84-4605-b485-de1cc8949028" providerId="ADAL" clId="{E14896D9-E22A-4A3D-B6D4-BA12CDF6E739}" dt="2023-08-13T05:04:23.633" v="374" actId="255"/>
          <ac:graphicFrameMkLst>
            <pc:docMk/>
            <pc:sldMk cId="441647140" sldId="360"/>
            <ac:graphicFrameMk id="4" creationId="{D6AA29FE-5C4E-4019-94B7-A05EE494345C}"/>
          </ac:graphicFrameMkLst>
        </pc:graphicFrameChg>
        <pc:graphicFrameChg chg="mod">
          <ac:chgData name="Ilya Klauzner" userId="dc4ed9a3-ab84-4605-b485-de1cc8949028" providerId="ADAL" clId="{E14896D9-E22A-4A3D-B6D4-BA12CDF6E739}" dt="2023-08-13T05:04:27.456" v="375" actId="255"/>
          <ac:graphicFrameMkLst>
            <pc:docMk/>
            <pc:sldMk cId="441647140" sldId="360"/>
            <ac:graphicFrameMk id="5" creationId="{CC49225E-0047-44DB-B5DF-921BFBD84882}"/>
          </ac:graphicFrameMkLst>
        </pc:graphicFrameChg>
        <pc:cxnChg chg="mod">
          <ac:chgData name="Ilya Klauzner" userId="dc4ed9a3-ab84-4605-b485-de1cc8949028" providerId="ADAL" clId="{E14896D9-E22A-4A3D-B6D4-BA12CDF6E739}" dt="2023-08-13T05:03:12.515" v="368" actId="1076"/>
          <ac:cxnSpMkLst>
            <pc:docMk/>
            <pc:sldMk cId="441647140" sldId="360"/>
            <ac:cxnSpMk id="25" creationId="{05444B6F-26CB-4C6E-5351-B6ED934BF674}"/>
          </ac:cxnSpMkLst>
        </pc:cxnChg>
        <pc:cxnChg chg="mod">
          <ac:chgData name="Ilya Klauzner" userId="dc4ed9a3-ab84-4605-b485-de1cc8949028" providerId="ADAL" clId="{E14896D9-E22A-4A3D-B6D4-BA12CDF6E739}" dt="2023-08-13T05:05:22.897" v="378" actId="1076"/>
          <ac:cxnSpMkLst>
            <pc:docMk/>
            <pc:sldMk cId="441647140" sldId="360"/>
            <ac:cxnSpMk id="27" creationId="{19A83E76-FBFA-DF08-E00E-84CE15D4D9B3}"/>
          </ac:cxnSpMkLst>
        </pc:cxnChg>
      </pc:sldChg>
      <pc:sldChg chg="delSp modSp mod">
        <pc:chgData name="Ilya Klauzner" userId="dc4ed9a3-ab84-4605-b485-de1cc8949028" providerId="ADAL" clId="{E14896D9-E22A-4A3D-B6D4-BA12CDF6E739}" dt="2023-08-13T04:45:06.904" v="87" actId="478"/>
        <pc:sldMkLst>
          <pc:docMk/>
          <pc:sldMk cId="1785051063" sldId="363"/>
        </pc:sldMkLst>
        <pc:spChg chg="del mod">
          <ac:chgData name="Ilya Klauzner" userId="dc4ed9a3-ab84-4605-b485-de1cc8949028" providerId="ADAL" clId="{E14896D9-E22A-4A3D-B6D4-BA12CDF6E739}" dt="2023-08-13T04:45:06.904" v="87" actId="478"/>
          <ac:spMkLst>
            <pc:docMk/>
            <pc:sldMk cId="1785051063" sldId="363"/>
            <ac:spMk id="1031" creationId="{4196EFE2-AEEC-4394-474A-DB73FE17CAD6}"/>
          </ac:spMkLst>
        </pc:spChg>
      </pc:sldChg>
      <pc:sldChg chg="modSp mod modNotesTx">
        <pc:chgData name="Ilya Klauzner" userId="dc4ed9a3-ab84-4605-b485-de1cc8949028" providerId="ADAL" clId="{E14896D9-E22A-4A3D-B6D4-BA12CDF6E739}" dt="2023-08-13T05:25:52.062" v="792" actId="20577"/>
        <pc:sldMkLst>
          <pc:docMk/>
          <pc:sldMk cId="861736598" sldId="365"/>
        </pc:sldMkLst>
        <pc:spChg chg="mod">
          <ac:chgData name="Ilya Klauzner" userId="dc4ed9a3-ab84-4605-b485-de1cc8949028" providerId="ADAL" clId="{E14896D9-E22A-4A3D-B6D4-BA12CDF6E739}" dt="2023-08-13T04:56:24.447" v="149" actId="255"/>
          <ac:spMkLst>
            <pc:docMk/>
            <pc:sldMk cId="861736598" sldId="365"/>
            <ac:spMk id="7" creationId="{20B08154-6BFA-4AED-BF36-82A944B5CD39}"/>
          </ac:spMkLst>
        </pc:spChg>
        <pc:spChg chg="mod">
          <ac:chgData name="Ilya Klauzner" userId="dc4ed9a3-ab84-4605-b485-de1cc8949028" providerId="ADAL" clId="{E14896D9-E22A-4A3D-B6D4-BA12CDF6E739}" dt="2023-08-13T04:56:28.896" v="150" actId="255"/>
          <ac:spMkLst>
            <pc:docMk/>
            <pc:sldMk cId="861736598" sldId="365"/>
            <ac:spMk id="8" creationId="{348D4C5A-BA57-4292-AC1A-F0BED5BE2C25}"/>
          </ac:spMkLst>
        </pc:spChg>
        <pc:spChg chg="mod">
          <ac:chgData name="Ilya Klauzner" userId="dc4ed9a3-ab84-4605-b485-de1cc8949028" providerId="ADAL" clId="{E14896D9-E22A-4A3D-B6D4-BA12CDF6E739}" dt="2023-08-13T04:58:37.202" v="159" actId="1076"/>
          <ac:spMkLst>
            <pc:docMk/>
            <pc:sldMk cId="861736598" sldId="365"/>
            <ac:spMk id="11" creationId="{D77C4206-ED25-7897-EB52-157CCAA9B61F}"/>
          </ac:spMkLst>
        </pc:spChg>
        <pc:spChg chg="mod">
          <ac:chgData name="Ilya Klauzner" userId="dc4ed9a3-ab84-4605-b485-de1cc8949028" providerId="ADAL" clId="{E14896D9-E22A-4A3D-B6D4-BA12CDF6E739}" dt="2023-08-13T04:58:24.130" v="157" actId="1076"/>
          <ac:spMkLst>
            <pc:docMk/>
            <pc:sldMk cId="861736598" sldId="365"/>
            <ac:spMk id="12" creationId="{903F2537-D9B5-D9AD-3E5B-93BB6F98AFCD}"/>
          </ac:spMkLst>
        </pc:spChg>
        <pc:graphicFrameChg chg="mod">
          <ac:chgData name="Ilya Klauzner" userId="dc4ed9a3-ab84-4605-b485-de1cc8949028" providerId="ADAL" clId="{E14896D9-E22A-4A3D-B6D4-BA12CDF6E739}" dt="2023-08-13T05:03:49.897" v="371" actId="255"/>
          <ac:graphicFrameMkLst>
            <pc:docMk/>
            <pc:sldMk cId="861736598" sldId="365"/>
            <ac:graphicFrameMk id="4" creationId="{D6AA29FE-5C4E-4019-94B7-A05EE494345C}"/>
          </ac:graphicFrameMkLst>
        </pc:graphicFrameChg>
        <pc:graphicFrameChg chg="mod">
          <ac:chgData name="Ilya Klauzner" userId="dc4ed9a3-ab84-4605-b485-de1cc8949028" providerId="ADAL" clId="{E14896D9-E22A-4A3D-B6D4-BA12CDF6E739}" dt="2023-08-13T05:03:56.472" v="372" actId="255"/>
          <ac:graphicFrameMkLst>
            <pc:docMk/>
            <pc:sldMk cId="861736598" sldId="365"/>
            <ac:graphicFrameMk id="5" creationId="{CC49225E-0047-44DB-B5DF-921BFBD84882}"/>
          </ac:graphicFrameMkLst>
        </pc:graphicFrameChg>
        <pc:cxnChg chg="mod">
          <ac:chgData name="Ilya Klauzner" userId="dc4ed9a3-ab84-4605-b485-de1cc8949028" providerId="ADAL" clId="{E14896D9-E22A-4A3D-B6D4-BA12CDF6E739}" dt="2023-08-13T04:58:41.216" v="160" actId="14100"/>
          <ac:cxnSpMkLst>
            <pc:docMk/>
            <pc:sldMk cId="861736598" sldId="365"/>
            <ac:cxnSpMk id="14" creationId="{5217A2BC-8144-988E-1FED-27A2AC30C358}"/>
          </ac:cxnSpMkLst>
        </pc:cxnChg>
        <pc:cxnChg chg="mod">
          <ac:chgData name="Ilya Klauzner" userId="dc4ed9a3-ab84-4605-b485-de1cc8949028" providerId="ADAL" clId="{E14896D9-E22A-4A3D-B6D4-BA12CDF6E739}" dt="2023-08-13T04:58:28.962" v="158" actId="14100"/>
          <ac:cxnSpMkLst>
            <pc:docMk/>
            <pc:sldMk cId="861736598" sldId="365"/>
            <ac:cxnSpMk id="15" creationId="{3B5A377B-6BF5-329E-E260-64515C7A8F1F}"/>
          </ac:cxnSpMkLst>
        </pc:cxnChg>
        <pc:cxnChg chg="mod">
          <ac:chgData name="Ilya Klauzner" userId="dc4ed9a3-ab84-4605-b485-de1cc8949028" providerId="ADAL" clId="{E14896D9-E22A-4A3D-B6D4-BA12CDF6E739}" dt="2023-08-13T05:03:29.285" v="369" actId="1076"/>
          <ac:cxnSpMkLst>
            <pc:docMk/>
            <pc:sldMk cId="861736598" sldId="365"/>
            <ac:cxnSpMk id="25" creationId="{05444B6F-26CB-4C6E-5351-B6ED934BF674}"/>
          </ac:cxnSpMkLst>
        </pc:cxnChg>
        <pc:cxnChg chg="mod">
          <ac:chgData name="Ilya Klauzner" userId="dc4ed9a3-ab84-4605-b485-de1cc8949028" providerId="ADAL" clId="{E14896D9-E22A-4A3D-B6D4-BA12CDF6E739}" dt="2023-08-13T05:03:32.285" v="370" actId="1076"/>
          <ac:cxnSpMkLst>
            <pc:docMk/>
            <pc:sldMk cId="861736598" sldId="365"/>
            <ac:cxnSpMk id="27" creationId="{19A83E76-FBFA-DF08-E00E-84CE15D4D9B3}"/>
          </ac:cxnSpMkLst>
        </pc:cxnChg>
      </pc:sldChg>
      <pc:sldChg chg="modSp mod modNotesTx">
        <pc:chgData name="Ilya Klauzner" userId="dc4ed9a3-ab84-4605-b485-de1cc8949028" providerId="ADAL" clId="{E14896D9-E22A-4A3D-B6D4-BA12CDF6E739}" dt="2023-08-14T10:47:12.066" v="943" actId="20577"/>
        <pc:sldMkLst>
          <pc:docMk/>
          <pc:sldMk cId="3745409625" sldId="366"/>
        </pc:sldMkLst>
        <pc:spChg chg="mod">
          <ac:chgData name="Ilya Klauzner" userId="dc4ed9a3-ab84-4605-b485-de1cc8949028" providerId="ADAL" clId="{E14896D9-E22A-4A3D-B6D4-BA12CDF6E739}" dt="2023-08-13T04:56:03.503" v="147" actId="255"/>
          <ac:spMkLst>
            <pc:docMk/>
            <pc:sldMk cId="3745409625" sldId="366"/>
            <ac:spMk id="7" creationId="{20B08154-6BFA-4AED-BF36-82A944B5CD39}"/>
          </ac:spMkLst>
        </pc:spChg>
        <pc:spChg chg="mod">
          <ac:chgData name="Ilya Klauzner" userId="dc4ed9a3-ab84-4605-b485-de1cc8949028" providerId="ADAL" clId="{E14896D9-E22A-4A3D-B6D4-BA12CDF6E739}" dt="2023-08-13T04:56:15.543" v="148" actId="255"/>
          <ac:spMkLst>
            <pc:docMk/>
            <pc:sldMk cId="3745409625" sldId="366"/>
            <ac:spMk id="8" creationId="{348D4C5A-BA57-4292-AC1A-F0BED5BE2C25}"/>
          </ac:spMkLst>
        </pc:spChg>
        <pc:graphicFrameChg chg="mod">
          <ac:chgData name="Ilya Klauzner" userId="dc4ed9a3-ab84-4605-b485-de1cc8949028" providerId="ADAL" clId="{E14896D9-E22A-4A3D-B6D4-BA12CDF6E739}" dt="2023-08-13T05:40:42.046" v="934" actId="255"/>
          <ac:graphicFrameMkLst>
            <pc:docMk/>
            <pc:sldMk cId="3745409625" sldId="366"/>
            <ac:graphicFrameMk id="4" creationId="{D6AA29FE-5C4E-4019-94B7-A05EE494345C}"/>
          </ac:graphicFrameMkLst>
        </pc:graphicFrameChg>
        <pc:graphicFrameChg chg="mod">
          <ac:chgData name="Ilya Klauzner" userId="dc4ed9a3-ab84-4605-b485-de1cc8949028" providerId="ADAL" clId="{E14896D9-E22A-4A3D-B6D4-BA12CDF6E739}" dt="2023-08-13T05:40:37.366" v="933" actId="255"/>
          <ac:graphicFrameMkLst>
            <pc:docMk/>
            <pc:sldMk cId="3745409625" sldId="366"/>
            <ac:graphicFrameMk id="10" creationId="{98E63C5D-60C0-9891-328C-0191D28BD887}"/>
          </ac:graphicFrameMkLst>
        </pc:graphicFrameChg>
      </pc:sldChg>
      <pc:sldChg chg="modSp modNotesTx">
        <pc:chgData name="Ilya Klauzner" userId="dc4ed9a3-ab84-4605-b485-de1cc8949028" providerId="ADAL" clId="{E14896D9-E22A-4A3D-B6D4-BA12CDF6E739}" dt="2023-08-13T05:39:12.022" v="930" actId="20577"/>
        <pc:sldMkLst>
          <pc:docMk/>
          <pc:sldMk cId="2751727898" sldId="368"/>
        </pc:sldMkLst>
        <pc:graphicFrameChg chg="mod">
          <ac:chgData name="Ilya Klauzner" userId="dc4ed9a3-ab84-4605-b485-de1cc8949028" providerId="ADAL" clId="{E14896D9-E22A-4A3D-B6D4-BA12CDF6E739}" dt="2023-08-13T04:50:34.242" v="146" actId="255"/>
          <ac:graphicFrameMkLst>
            <pc:docMk/>
            <pc:sldMk cId="2751727898" sldId="368"/>
            <ac:graphicFrameMk id="6" creationId="{6655C888-BB67-D39C-187A-C87A77F94DE9}"/>
          </ac:graphicFrameMkLst>
        </pc:graphicFrameChg>
      </pc:sldChg>
      <pc:sldChg chg="modNotesTx">
        <pc:chgData name="Ilya Klauzner" userId="dc4ed9a3-ab84-4605-b485-de1cc8949028" providerId="ADAL" clId="{E14896D9-E22A-4A3D-B6D4-BA12CDF6E739}" dt="2023-08-13T05:20:13.726" v="538" actId="20577"/>
        <pc:sldMkLst>
          <pc:docMk/>
          <pc:sldMk cId="1345930643" sldId="546"/>
        </pc:sldMkLst>
      </pc:sldChg>
      <pc:sldChg chg="modNotesTx">
        <pc:chgData name="Ilya Klauzner" userId="dc4ed9a3-ab84-4605-b485-de1cc8949028" providerId="ADAL" clId="{E14896D9-E22A-4A3D-B6D4-BA12CDF6E739}" dt="2023-08-13T05:20:47.153" v="629" actId="20577"/>
        <pc:sldMkLst>
          <pc:docMk/>
          <pc:sldMk cId="2160008365" sldId="547"/>
        </pc:sldMkLst>
      </pc:sldChg>
      <pc:sldChg chg="modSp mod">
        <pc:chgData name="Ilya Klauzner" userId="dc4ed9a3-ab84-4605-b485-de1cc8949028" providerId="ADAL" clId="{E14896D9-E22A-4A3D-B6D4-BA12CDF6E739}" dt="2023-08-13T03:10:23.174" v="1" actId="1076"/>
        <pc:sldMkLst>
          <pc:docMk/>
          <pc:sldMk cId="994224853" sldId="551"/>
        </pc:sldMkLst>
        <pc:picChg chg="mod">
          <ac:chgData name="Ilya Klauzner" userId="dc4ed9a3-ab84-4605-b485-de1cc8949028" providerId="ADAL" clId="{E14896D9-E22A-4A3D-B6D4-BA12CDF6E739}" dt="2023-08-13T03:10:23.174" v="1" actId="1076"/>
          <ac:picMkLst>
            <pc:docMk/>
            <pc:sldMk cId="994224853" sldId="551"/>
            <ac:picMk id="4" creationId="{B3471E3A-7895-F02A-4A6E-A4DF54536250}"/>
          </ac:picMkLst>
        </pc:picChg>
      </pc:sldChg>
      <pc:sldChg chg="addSp delSp modSp add mod">
        <pc:chgData name="Ilya Klauzner" userId="dc4ed9a3-ab84-4605-b485-de1cc8949028" providerId="ADAL" clId="{E14896D9-E22A-4A3D-B6D4-BA12CDF6E739}" dt="2023-08-13T05:14:25.672" v="393" actId="1076"/>
        <pc:sldMkLst>
          <pc:docMk/>
          <pc:sldMk cId="3683629313" sldId="552"/>
        </pc:sldMkLst>
        <pc:picChg chg="add mod">
          <ac:chgData name="Ilya Klauzner" userId="dc4ed9a3-ab84-4605-b485-de1cc8949028" providerId="ADAL" clId="{E14896D9-E22A-4A3D-B6D4-BA12CDF6E739}" dt="2023-08-13T05:14:25.672" v="393" actId="1076"/>
          <ac:picMkLst>
            <pc:docMk/>
            <pc:sldMk cId="3683629313" sldId="552"/>
            <ac:picMk id="5" creationId="{004DE9EE-09AE-2009-0ED8-61E02E9A5E67}"/>
          </ac:picMkLst>
        </pc:picChg>
        <pc:picChg chg="del">
          <ac:chgData name="Ilya Klauzner" userId="dc4ed9a3-ab84-4605-b485-de1cc8949028" providerId="ADAL" clId="{E14896D9-E22A-4A3D-B6D4-BA12CDF6E739}" dt="2023-08-13T05:13:43.198" v="383" actId="478"/>
          <ac:picMkLst>
            <pc:docMk/>
            <pc:sldMk cId="3683629313" sldId="552"/>
            <ac:picMk id="6" creationId="{7D018835-B8ED-ACFB-FEB4-0B4AF99F3A08}"/>
          </ac:picMkLst>
        </pc:picChg>
      </pc:sldChg>
      <pc:sldMasterChg chg="modSldLayout">
        <pc:chgData name="Ilya Klauzner" userId="dc4ed9a3-ab84-4605-b485-de1cc8949028" providerId="ADAL" clId="{E14896D9-E22A-4A3D-B6D4-BA12CDF6E739}" dt="2023-08-13T06:33:35.163" v="942" actId="478"/>
        <pc:sldMasterMkLst>
          <pc:docMk/>
          <pc:sldMasterMk cId="2483139673" sldId="2147483720"/>
        </pc:sldMasterMkLst>
        <pc:sldLayoutChg chg="delSp mod">
          <pc:chgData name="Ilya Klauzner" userId="dc4ed9a3-ab84-4605-b485-de1cc8949028" providerId="ADAL" clId="{E14896D9-E22A-4A3D-B6D4-BA12CDF6E739}" dt="2023-08-13T06:32:07.819" v="936" actId="478"/>
          <pc:sldLayoutMkLst>
            <pc:docMk/>
            <pc:sldMasterMk cId="2483139673" sldId="2147483720"/>
            <pc:sldLayoutMk cId="834856306" sldId="2147483735"/>
          </pc:sldLayoutMkLst>
          <pc:spChg chg="del">
            <ac:chgData name="Ilya Klauzner" userId="dc4ed9a3-ab84-4605-b485-de1cc8949028" providerId="ADAL" clId="{E14896D9-E22A-4A3D-B6D4-BA12CDF6E739}" dt="2023-08-13T06:32:02.932" v="935" actId="478"/>
            <ac:spMkLst>
              <pc:docMk/>
              <pc:sldMasterMk cId="2483139673" sldId="2147483720"/>
              <pc:sldLayoutMk cId="834856306" sldId="2147483735"/>
              <ac:spMk id="3" creationId="{CFCBED0C-4AD4-4401-91D2-12FDBDF4512F}"/>
            </ac:spMkLst>
          </pc:spChg>
          <pc:spChg chg="del">
            <ac:chgData name="Ilya Klauzner" userId="dc4ed9a3-ab84-4605-b485-de1cc8949028" providerId="ADAL" clId="{E14896D9-E22A-4A3D-B6D4-BA12CDF6E739}" dt="2023-08-13T06:32:07.819" v="936" actId="478"/>
            <ac:spMkLst>
              <pc:docMk/>
              <pc:sldMasterMk cId="2483139673" sldId="2147483720"/>
              <pc:sldLayoutMk cId="834856306" sldId="2147483735"/>
              <ac:spMk id="9" creationId="{44A9A0EF-D551-4F66-8936-206561690395}"/>
            </ac:spMkLst>
          </pc:spChg>
        </pc:sldLayoutChg>
        <pc:sldLayoutChg chg="delSp mod">
          <pc:chgData name="Ilya Klauzner" userId="dc4ed9a3-ab84-4605-b485-de1cc8949028" providerId="ADAL" clId="{E14896D9-E22A-4A3D-B6D4-BA12CDF6E739}" dt="2023-08-13T06:33:19.630" v="940" actId="478"/>
          <pc:sldLayoutMkLst>
            <pc:docMk/>
            <pc:sldMasterMk cId="2483139673" sldId="2147483720"/>
            <pc:sldLayoutMk cId="3946949446" sldId="2147483743"/>
          </pc:sldLayoutMkLst>
          <pc:spChg chg="del">
            <ac:chgData name="Ilya Klauzner" userId="dc4ed9a3-ab84-4605-b485-de1cc8949028" providerId="ADAL" clId="{E14896D9-E22A-4A3D-B6D4-BA12CDF6E739}" dt="2023-08-13T06:33:19.630" v="940" actId="478"/>
            <ac:spMkLst>
              <pc:docMk/>
              <pc:sldMasterMk cId="2483139673" sldId="2147483720"/>
              <pc:sldLayoutMk cId="3946949446" sldId="2147483743"/>
              <ac:spMk id="28" creationId="{122B7409-44CC-4947-9122-97B015B9967F}"/>
            </ac:spMkLst>
          </pc:spChg>
          <pc:spChg chg="del">
            <ac:chgData name="Ilya Klauzner" userId="dc4ed9a3-ab84-4605-b485-de1cc8949028" providerId="ADAL" clId="{E14896D9-E22A-4A3D-B6D4-BA12CDF6E739}" dt="2023-08-13T06:33:17.014" v="939" actId="478"/>
            <ac:spMkLst>
              <pc:docMk/>
              <pc:sldMasterMk cId="2483139673" sldId="2147483720"/>
              <pc:sldLayoutMk cId="3946949446" sldId="2147483743"/>
              <ac:spMk id="31" creationId="{9502AB46-06AD-49BC-A94A-42F7FC1296BE}"/>
            </ac:spMkLst>
          </pc:spChg>
        </pc:sldLayoutChg>
        <pc:sldLayoutChg chg="delSp mod">
          <pc:chgData name="Ilya Klauzner" userId="dc4ed9a3-ab84-4605-b485-de1cc8949028" providerId="ADAL" clId="{E14896D9-E22A-4A3D-B6D4-BA12CDF6E739}" dt="2023-08-13T06:33:35.163" v="942" actId="478"/>
          <pc:sldLayoutMkLst>
            <pc:docMk/>
            <pc:sldMasterMk cId="2483139673" sldId="2147483720"/>
            <pc:sldLayoutMk cId="1868942081" sldId="2147483752"/>
          </pc:sldLayoutMkLst>
          <pc:spChg chg="del">
            <ac:chgData name="Ilya Klauzner" userId="dc4ed9a3-ab84-4605-b485-de1cc8949028" providerId="ADAL" clId="{E14896D9-E22A-4A3D-B6D4-BA12CDF6E739}" dt="2023-08-13T06:33:35.163" v="942" actId="478"/>
            <ac:spMkLst>
              <pc:docMk/>
              <pc:sldMasterMk cId="2483139673" sldId="2147483720"/>
              <pc:sldLayoutMk cId="1868942081" sldId="2147483752"/>
              <ac:spMk id="5" creationId="{0C2C2126-C41F-45CD-B7D8-075D0BC57F1C}"/>
            </ac:spMkLst>
          </pc:spChg>
          <pc:spChg chg="del">
            <ac:chgData name="Ilya Klauzner" userId="dc4ed9a3-ab84-4605-b485-de1cc8949028" providerId="ADAL" clId="{E14896D9-E22A-4A3D-B6D4-BA12CDF6E739}" dt="2023-08-13T06:33:33.789" v="941" actId="478"/>
            <ac:spMkLst>
              <pc:docMk/>
              <pc:sldMasterMk cId="2483139673" sldId="2147483720"/>
              <pc:sldLayoutMk cId="1868942081" sldId="2147483752"/>
              <ac:spMk id="6" creationId="{A16CB94C-3928-4083-8C4F-203DD6CA56C5}"/>
            </ac:spMkLst>
          </pc:spChg>
        </pc:sldLayoutChg>
        <pc:sldLayoutChg chg="delSp mod">
          <pc:chgData name="Ilya Klauzner" userId="dc4ed9a3-ab84-4605-b485-de1cc8949028" providerId="ADAL" clId="{E14896D9-E22A-4A3D-B6D4-BA12CDF6E739}" dt="2023-08-13T06:32:53.297" v="938" actId="478"/>
          <pc:sldLayoutMkLst>
            <pc:docMk/>
            <pc:sldMasterMk cId="2483139673" sldId="2147483720"/>
            <pc:sldLayoutMk cId="1958979304" sldId="2147483766"/>
          </pc:sldLayoutMkLst>
          <pc:spChg chg="del">
            <ac:chgData name="Ilya Klauzner" userId="dc4ed9a3-ab84-4605-b485-de1cc8949028" providerId="ADAL" clId="{E14896D9-E22A-4A3D-B6D4-BA12CDF6E739}" dt="2023-08-13T06:32:51.397" v="937" actId="478"/>
            <ac:spMkLst>
              <pc:docMk/>
              <pc:sldMasterMk cId="2483139673" sldId="2147483720"/>
              <pc:sldLayoutMk cId="1958979304" sldId="2147483766"/>
              <ac:spMk id="7" creationId="{BCF589AA-BE5C-4DD2-96CB-2FC175D7A4E5}"/>
            </ac:spMkLst>
          </pc:spChg>
          <pc:spChg chg="del">
            <ac:chgData name="Ilya Klauzner" userId="dc4ed9a3-ab84-4605-b485-de1cc8949028" providerId="ADAL" clId="{E14896D9-E22A-4A3D-B6D4-BA12CDF6E739}" dt="2023-08-13T06:32:53.297" v="938" actId="478"/>
            <ac:spMkLst>
              <pc:docMk/>
              <pc:sldMasterMk cId="2483139673" sldId="2147483720"/>
              <pc:sldLayoutMk cId="1958979304" sldId="2147483766"/>
              <ac:spMk id="11" creationId="{0DD6F17F-698F-478E-B6E8-6282927EF5A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justicensw-my.sharepoint.com/personal/ilya_klauzner_justice_nsw_gov_au/Documents/tes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Sheet1!$B$18:$B$24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</a:t>
                </a:r>
                <a:r>
                  <a:rPr lang="en-AU" sz="1500" dirty="0"/>
                  <a:t>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1940412549269"/>
          <c:y val="1.6244034939209867E-2"/>
          <c:w val="0.8771843648123645"/>
          <c:h val="0.91888389410331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Sheet1!$T$9</c:f>
              <c:strCache>
                <c:ptCount val="1"/>
                <c:pt idx="0">
                  <c:v>Aboriginal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Sheet1!$S$10:$S$15</c:f>
              <c:strCache>
                <c:ptCount val="6"/>
                <c:pt idx="0">
                  <c:v>Detectable Reoffending </c:v>
                </c:pt>
                <c:pt idx="1">
                  <c:v>Serious Reoffending</c:v>
                </c:pt>
                <c:pt idx="2">
                  <c:v>Violent Reoffending</c:v>
                </c:pt>
                <c:pt idx="3">
                  <c:v>Absconding </c:v>
                </c:pt>
                <c:pt idx="4">
                  <c:v>Any Reoffending</c:v>
                </c:pt>
                <c:pt idx="5">
                  <c:v>Any Misconduct</c:v>
                </c:pt>
              </c:strCache>
            </c:strRef>
          </c:cat>
          <c:val>
            <c:numRef>
              <c:f>Sheet1!$T$10:$T$15</c:f>
              <c:numCache>
                <c:formatCode>General</c:formatCode>
                <c:ptCount val="6"/>
                <c:pt idx="0">
                  <c:v>3</c:v>
                </c:pt>
                <c:pt idx="1">
                  <c:v>8.1</c:v>
                </c:pt>
                <c:pt idx="2">
                  <c:v>7.1</c:v>
                </c:pt>
                <c:pt idx="3">
                  <c:v>4.83</c:v>
                </c:pt>
                <c:pt idx="4">
                  <c:v>21</c:v>
                </c:pt>
                <c:pt idx="5">
                  <c:v>20.200000000000003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F-4F66-881B-668A4B9B6C2F}"/>
            </c:ext>
          </c:extLst>
        </c:ser>
        <c:ser>
          <c:idx val="1"/>
          <c:order val="1"/>
          <c:tx>
            <c:strRef>
              <c:f>Sheet1!$U$9</c:f>
              <c:strCache>
                <c:ptCount val="1"/>
                <c:pt idx="0">
                  <c:v>Non-Aboriginal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Sheet1!$S$10:$S$15</c:f>
              <c:strCache>
                <c:ptCount val="6"/>
                <c:pt idx="0">
                  <c:v>Detectable Reoffending </c:v>
                </c:pt>
                <c:pt idx="1">
                  <c:v>Serious Reoffending</c:v>
                </c:pt>
                <c:pt idx="2">
                  <c:v>Violent Reoffending</c:v>
                </c:pt>
                <c:pt idx="3">
                  <c:v>Absconding </c:v>
                </c:pt>
                <c:pt idx="4">
                  <c:v>Any Reoffending</c:v>
                </c:pt>
                <c:pt idx="5">
                  <c:v>Any Misconduct</c:v>
                </c:pt>
              </c:strCache>
            </c:strRef>
          </c:cat>
          <c:val>
            <c:numRef>
              <c:f>Sheet1!$U$10:$U$15</c:f>
              <c:numCache>
                <c:formatCode>General</c:formatCode>
                <c:ptCount val="6"/>
                <c:pt idx="0">
                  <c:v>1.5</c:v>
                </c:pt>
                <c:pt idx="1">
                  <c:v>3.4</c:v>
                </c:pt>
                <c:pt idx="2">
                  <c:v>3.5</c:v>
                </c:pt>
                <c:pt idx="3">
                  <c:v>4.47</c:v>
                </c:pt>
                <c:pt idx="4">
                  <c:v>20.8</c:v>
                </c:pt>
                <c:pt idx="5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F-4F66-881B-668A4B9B6C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9381152"/>
        <c:axId val="669374592"/>
      </c:barChart>
      <c:catAx>
        <c:axId val="66938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374592"/>
        <c:crosses val="autoZero"/>
        <c:auto val="1"/>
        <c:lblAlgn val="ctr"/>
        <c:lblOffset val="100"/>
        <c:noMultiLvlLbl val="0"/>
      </c:catAx>
      <c:valAx>
        <c:axId val="66937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3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Sheet1!$B$18:$B$24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Sheet1!$B$18:$B$24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Sheet1!$C$29:$C$35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D-40BF-844D-7F0485D1E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Sheet1!$A$29:$A$35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Sheet1!$B$29:$B$35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7D-40BF-844D-7F0485D1E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Sheet1!$B$18:$B$24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Sheet1!$C$29:$C$35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D-40BF-844D-7F0485D1E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Sheet1!$B$28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Sheet1!$A$29:$A$35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Sheet1!$B$29:$B$35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7D-40BF-844D-7F0485D1E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Sheet1!$B$18:$B$24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936-BC58-78678E93F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Threshold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8-4F70-8FE8-A14F4B0D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884544"/>
        <c:axId val="655883560"/>
      </c:lineChart>
      <c:scatterChart>
        <c:scatterStyle val="lineMarker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Risk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Sheet1!$A$18:$A$24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Sheet1!$B$18:$B$24</c:f>
              <c:numCache>
                <c:formatCode>General</c:formatCode>
                <c:ptCount val="7"/>
                <c:pt idx="0">
                  <c:v>4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20</c:v>
                </c:pt>
                <c:pt idx="5">
                  <c:v>30</c:v>
                </c:pt>
                <c:pt idx="6">
                  <c:v>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38-4F70-8FE8-A14F4B0D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5884544"/>
        <c:axId val="655883560"/>
      </c:scatterChart>
      <c:catAx>
        <c:axId val="655884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Hypothetical defendants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3560"/>
        <c:crosses val="autoZero"/>
        <c:auto val="1"/>
        <c:lblAlgn val="ctr"/>
        <c:lblOffset val="100"/>
        <c:noMultiLvlLbl val="0"/>
      </c:catAx>
      <c:valAx>
        <c:axId val="65588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600" dirty="0"/>
                  <a:t>Risk</a:t>
                </a:r>
                <a:r>
                  <a:rPr lang="en-AU" sz="1600" baseline="0" dirty="0"/>
                  <a:t> of bail misconduct</a:t>
                </a:r>
                <a:endParaRPr lang="en-AU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88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71940412549269"/>
          <c:y val="1.6244034939209867E-2"/>
          <c:w val="0.8771843648123645"/>
          <c:h val="0.918883894103310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Sheet1!$T$9</c:f>
              <c:strCache>
                <c:ptCount val="1"/>
                <c:pt idx="0">
                  <c:v>Aboriginal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Sheet1!$S$10:$S$15</c:f>
              <c:strCache>
                <c:ptCount val="6"/>
                <c:pt idx="0">
                  <c:v>Detectable Reoffending </c:v>
                </c:pt>
                <c:pt idx="1">
                  <c:v>Serious Reoffending</c:v>
                </c:pt>
                <c:pt idx="2">
                  <c:v>Violent Reoffending</c:v>
                </c:pt>
                <c:pt idx="3">
                  <c:v>Absconding </c:v>
                </c:pt>
                <c:pt idx="4">
                  <c:v>Any Reoffending</c:v>
                </c:pt>
                <c:pt idx="5">
                  <c:v>Any Misconduct</c:v>
                </c:pt>
              </c:strCache>
            </c:strRef>
          </c:cat>
          <c:val>
            <c:numRef>
              <c:f>Sheet1!$T$10:$T$15</c:f>
              <c:numCache>
                <c:formatCode>General</c:formatCode>
                <c:ptCount val="6"/>
                <c:pt idx="0">
                  <c:v>3</c:v>
                </c:pt>
                <c:pt idx="1">
                  <c:v>7.8</c:v>
                </c:pt>
                <c:pt idx="2">
                  <c:v>5.4</c:v>
                </c:pt>
                <c:pt idx="3">
                  <c:v>4.83</c:v>
                </c:pt>
                <c:pt idx="4">
                  <c:v>21</c:v>
                </c:pt>
                <c:pt idx="5">
                  <c:v>20.200000000000003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F-4F66-881B-668A4B9B6C2F}"/>
            </c:ext>
          </c:extLst>
        </c:ser>
        <c:ser>
          <c:idx val="1"/>
          <c:order val="1"/>
          <c:tx>
            <c:strRef>
              <c:f>Sheet1!$U$9</c:f>
              <c:strCache>
                <c:ptCount val="1"/>
                <c:pt idx="0">
                  <c:v>Non-Aboriginal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Sheet1!$S$10:$S$15</c:f>
              <c:strCache>
                <c:ptCount val="6"/>
                <c:pt idx="0">
                  <c:v>Detectable Reoffending </c:v>
                </c:pt>
                <c:pt idx="1">
                  <c:v>Serious Reoffending</c:v>
                </c:pt>
                <c:pt idx="2">
                  <c:v>Violent Reoffending</c:v>
                </c:pt>
                <c:pt idx="3">
                  <c:v>Absconding </c:v>
                </c:pt>
                <c:pt idx="4">
                  <c:v>Any Reoffending</c:v>
                </c:pt>
                <c:pt idx="5">
                  <c:v>Any Misconduct</c:v>
                </c:pt>
              </c:strCache>
            </c:strRef>
          </c:cat>
          <c:val>
            <c:numRef>
              <c:f>Sheet1!$U$10:$U$15</c:f>
              <c:numCache>
                <c:formatCode>General</c:formatCode>
                <c:ptCount val="6"/>
                <c:pt idx="0">
                  <c:v>1.5</c:v>
                </c:pt>
                <c:pt idx="1">
                  <c:v>3.1</c:v>
                </c:pt>
                <c:pt idx="2">
                  <c:v>3.5999999999999996</c:v>
                </c:pt>
                <c:pt idx="3">
                  <c:v>4.47</c:v>
                </c:pt>
                <c:pt idx="4">
                  <c:v>20.8</c:v>
                </c:pt>
                <c:pt idx="5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F-4F66-881B-668A4B9B6C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69381152"/>
        <c:axId val="669374592"/>
      </c:barChart>
      <c:catAx>
        <c:axId val="669381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374592"/>
        <c:crosses val="autoZero"/>
        <c:auto val="1"/>
        <c:lblAlgn val="ctr"/>
        <c:lblOffset val="100"/>
        <c:noMultiLvlLbl val="0"/>
      </c:catAx>
      <c:valAx>
        <c:axId val="669374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38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AE832-0513-491E-A884-7257DA47FF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36165E4-B5ED-4DAA-A5F9-56F71712A248}" type="pres">
      <dgm:prSet presAssocID="{D99AE832-0513-491E-A884-7257DA47FF1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444BAA8-9E37-470E-AA8D-92E3DDFE5F38}" type="presOf" srcId="{D99AE832-0513-491E-A884-7257DA47FF1C}" destId="{836165E4-B5ED-4DAA-A5F9-56F71712A2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0.83607</cdr:x>
      <cdr:y>0.69255</cdr:y>
    </cdr:from>
    <cdr:to>
      <cdr:x>0.97475</cdr:x>
      <cdr:y>0.76313</cdr:y>
    </cdr:to>
    <cdr:sp macro="" textlink="">
      <cdr:nvSpPr>
        <cdr:cNvPr id="2" name="TextBox 19">
          <a:extLst xmlns:a="http://schemas.openxmlformats.org/drawingml/2006/main">
            <a:ext uri="{FF2B5EF4-FFF2-40B4-BE49-F238E27FC236}">
              <a16:creationId xmlns:a16="http://schemas.microsoft.com/office/drawing/2014/main" id="{3D0DE91E-3864-0150-E6F6-E6247FD65A5A}"/>
            </a:ext>
          </a:extLst>
        </cdr:cNvPr>
        <cdr:cNvSpPr txBox="1"/>
      </cdr:nvSpPr>
      <cdr:spPr>
        <a:xfrm xmlns:a="http://schemas.openxmlformats.org/drawingml/2006/main" rot="16200000" flipV="1">
          <a:off x="6652745" y="3917172"/>
          <a:ext cx="430862" cy="1051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59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191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784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37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797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56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16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475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spc="3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rPr>
            <a:t>Granted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0.84434</cdr:x>
      <cdr:y>0.68105</cdr:y>
    </cdr:from>
    <cdr:to>
      <cdr:x>0.98302</cdr:x>
      <cdr:y>0.75163</cdr:y>
    </cdr:to>
    <cdr:sp macro="" textlink="">
      <cdr:nvSpPr>
        <cdr:cNvPr id="2" name="TextBox 19">
          <a:extLst xmlns:a="http://schemas.openxmlformats.org/drawingml/2006/main">
            <a:ext uri="{FF2B5EF4-FFF2-40B4-BE49-F238E27FC236}">
              <a16:creationId xmlns:a16="http://schemas.microsoft.com/office/drawing/2014/main" id="{3D0DE91E-3864-0150-E6F6-E6247FD65A5A}"/>
            </a:ext>
          </a:extLst>
        </cdr:cNvPr>
        <cdr:cNvSpPr txBox="1"/>
      </cdr:nvSpPr>
      <cdr:spPr>
        <a:xfrm xmlns:a="http://schemas.openxmlformats.org/drawingml/2006/main" rot="16200000" flipV="1">
          <a:off x="6715474" y="3846994"/>
          <a:ext cx="430862" cy="1051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59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191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784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37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797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56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16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475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spc="3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rPr>
            <a:t>Granted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0.84559</cdr:x>
      <cdr:y>0.77459</cdr:y>
    </cdr:from>
    <cdr:to>
      <cdr:x>0.9999</cdr:x>
      <cdr:y>0.8445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5F08E93-91B8-E3D0-3AE6-E621B40CDAC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14384" y="4728547"/>
          <a:ext cx="1170551" cy="426771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0.84434</cdr:x>
      <cdr:y>0.68105</cdr:y>
    </cdr:from>
    <cdr:to>
      <cdr:x>0.98302</cdr:x>
      <cdr:y>0.75163</cdr:y>
    </cdr:to>
    <cdr:sp macro="" textlink="">
      <cdr:nvSpPr>
        <cdr:cNvPr id="2" name="TextBox 19">
          <a:extLst xmlns:a="http://schemas.openxmlformats.org/drawingml/2006/main">
            <a:ext uri="{FF2B5EF4-FFF2-40B4-BE49-F238E27FC236}">
              <a16:creationId xmlns:a16="http://schemas.microsoft.com/office/drawing/2014/main" id="{3D0DE91E-3864-0150-E6F6-E6247FD65A5A}"/>
            </a:ext>
          </a:extLst>
        </cdr:cNvPr>
        <cdr:cNvSpPr txBox="1"/>
      </cdr:nvSpPr>
      <cdr:spPr>
        <a:xfrm xmlns:a="http://schemas.openxmlformats.org/drawingml/2006/main" rot="16200000" flipV="1">
          <a:off x="6715474" y="3846994"/>
          <a:ext cx="430862" cy="1051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59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191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784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37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797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56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16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475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spc="3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rPr>
            <a:t>Granted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0.84569</cdr:x>
      <cdr:y>0.77748</cdr:y>
    </cdr:from>
    <cdr:to>
      <cdr:x>1</cdr:x>
      <cdr:y>0.84739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05F08E93-91B8-E3D0-3AE6-E621B40CDAC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15161" y="4746193"/>
          <a:ext cx="1170551" cy="426771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0.84434</cdr:x>
      <cdr:y>0.68105</cdr:y>
    </cdr:from>
    <cdr:to>
      <cdr:x>0.98302</cdr:x>
      <cdr:y>0.75163</cdr:y>
    </cdr:to>
    <cdr:sp macro="" textlink="">
      <cdr:nvSpPr>
        <cdr:cNvPr id="2" name="TextBox 19">
          <a:extLst xmlns:a="http://schemas.openxmlformats.org/drawingml/2006/main">
            <a:ext uri="{FF2B5EF4-FFF2-40B4-BE49-F238E27FC236}">
              <a16:creationId xmlns:a16="http://schemas.microsoft.com/office/drawing/2014/main" id="{3D0DE91E-3864-0150-E6F6-E6247FD65A5A}"/>
            </a:ext>
          </a:extLst>
        </cdr:cNvPr>
        <cdr:cNvSpPr txBox="1"/>
      </cdr:nvSpPr>
      <cdr:spPr>
        <a:xfrm xmlns:a="http://schemas.openxmlformats.org/drawingml/2006/main" rot="16200000" flipV="1">
          <a:off x="6715474" y="3846994"/>
          <a:ext cx="430862" cy="1051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59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191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784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37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797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56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16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475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spc="3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rPr>
            <a:t>Granted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0.84434</cdr:x>
      <cdr:y>0.68105</cdr:y>
    </cdr:from>
    <cdr:to>
      <cdr:x>0.98302</cdr:x>
      <cdr:y>0.75163</cdr:y>
    </cdr:to>
    <cdr:sp macro="" textlink="">
      <cdr:nvSpPr>
        <cdr:cNvPr id="2" name="TextBox 19">
          <a:extLst xmlns:a="http://schemas.openxmlformats.org/drawingml/2006/main">
            <a:ext uri="{FF2B5EF4-FFF2-40B4-BE49-F238E27FC236}">
              <a16:creationId xmlns:a16="http://schemas.microsoft.com/office/drawing/2014/main" id="{3D0DE91E-3864-0150-E6F6-E6247FD65A5A}"/>
            </a:ext>
          </a:extLst>
        </cdr:cNvPr>
        <cdr:cNvSpPr txBox="1"/>
      </cdr:nvSpPr>
      <cdr:spPr>
        <a:xfrm xmlns:a="http://schemas.openxmlformats.org/drawingml/2006/main" rot="16200000" flipV="1">
          <a:off x="6715474" y="3846994"/>
          <a:ext cx="430862" cy="10519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59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371191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2056784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74237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42797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4113567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799160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5484753" algn="l" defTabSz="1371191" rtl="0" eaLnBrk="1" latinLnBrk="0" hangingPunct="1">
            <a:defRPr sz="27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AU" sz="1600" spc="3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rPr>
            <a:t>Granted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E53560-2D5B-42CF-97C6-0A8EDB219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C5CB-4C95-4855-B8A5-75E2CFED79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16D67-FC30-4435-9711-8D1DB68E2E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16AA7-BFEC-49F1-A112-B37CBA95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70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B57-DA86-4631-A727-9D11EBB1C8B4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67F5-7F68-46F4-8D5F-4BC84A747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59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191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6784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237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797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3567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99160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4753" algn="l" defTabSz="1371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Gadigal people of the </a:t>
            </a:r>
            <a:r>
              <a:rPr lang="en-AU" dirty="0" err="1"/>
              <a:t>eora</a:t>
            </a:r>
            <a:r>
              <a:rPr lang="en-AU" dirty="0"/>
              <a:t> 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we can observe these defendants we can observe a custody managers thresholds and observe whether they are different for Aboriginal and non-Aboriginal defendants. Use marginal as a short-hand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4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2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 I mean by bail misconduct? Detection bias, absconding is also not susceptible to detection bias; excluding trafficking /dealing in </a:t>
            </a:r>
            <a:r>
              <a:rPr lang="en-AU"/>
              <a:t>non-commercial quantities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Big differences in average outcome so we need to look at the margins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25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0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08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is no comment on whether the bail act is fair; historical and institutional discrimination, present impacts of colonialism and dispossession. Institutional discrimination is discrimination occurring through organisations by policies and laws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97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3711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Policies to support people on bail and follow conditions etc.; There is no comment on whether the bail act is fair; historical and institutional discrimination, present impacts of colonialism and dispossession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02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18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If you’re interested in our paper, it’s published on the BOCSAR website, and you can contact us after the conference if anything comes to mind.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62CDD7-9A93-4422-9B27-3D369DC41F55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50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Remand occurs when bail is denied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Prior offences, and severity of current offences. Criminal associations, family connections, reasons to be free. Define custody managers. Now we’re going to use a different method to test bias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1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Nothing to see here. Just go through it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8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first bail decision that determines whether a defendant will enter custody. Not necessary to see the flow chart, just that there are a lot of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7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first bail decision that determines whether a defendant will enter custody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93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Look at what custody managers are trying to achieve to see if they are doing it fairly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3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AU" dirty="0"/>
              <a:t>Stylised and simple illustration of the custody manager’s bail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6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Note who we observe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6999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24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90ABE100-5DF9-4100-BB7B-B2CDD20660AE}"/>
              </a:ext>
            </a:extLst>
          </p:cNvPr>
          <p:cNvSpPr/>
          <p:nvPr userDrawn="1"/>
        </p:nvSpPr>
        <p:spPr>
          <a:xfrm>
            <a:off x="0" y="0"/>
            <a:ext cx="18288000" cy="5387010"/>
          </a:xfrm>
          <a:prstGeom prst="flowChartDocumen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3F2CCB-22EE-494D-8D53-9799FBE9FA7C}"/>
              </a:ext>
            </a:extLst>
          </p:cNvPr>
          <p:cNvSpPr/>
          <p:nvPr userDrawn="1"/>
        </p:nvSpPr>
        <p:spPr>
          <a:xfrm>
            <a:off x="16988742" y="417460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BC4F7F6-AAD4-4CDD-BC50-06B1DBB6F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8742" y="484135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45184E7-E261-4B0C-9635-9AB0DA2187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9589" y="2565054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7F07834A-71A5-44BA-B740-44149E82F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5015" y="2562471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BA479C75-5616-4F01-9BFF-834FF158B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310441" y="2562470"/>
            <a:ext cx="5003524" cy="4054723"/>
          </a:xfrm>
          <a:prstGeom prst="roundRect">
            <a:avLst>
              <a:gd name="adj" fmla="val 1021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63500" dist="38100" dir="5400000" algn="t" rotWithShape="0">
              <a:prstClr val="black">
                <a:alpha val="31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F0D917-52D9-7341-BDD8-75AA62F2E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9589" y="7648553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B50231-C1DF-5847-8B8B-7AD4FA1762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9589" y="6996981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C8EFE7-6571-714B-8CFA-82FDD1F0FC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9928" y="7648553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4D85C56-E3CB-3D4B-A324-CAA477E3C5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9928" y="6996981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E982D87-34A7-A744-85FC-FA71FF63AD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310441" y="7625615"/>
            <a:ext cx="4899386" cy="1343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9A15589-9283-304A-B58C-55556EBA95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310441" y="6974043"/>
            <a:ext cx="4899386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0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421D48C-A265-436A-AB8C-00A0BEB0DDB6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AC6D3C-E84D-4CA9-93C8-DAC945AE17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5794" y="1595878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2797CA5-F8A6-40C1-B2AC-FEE48B1F35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48959" y="5486885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72BFCE-418E-4F05-9BD7-689E5A8F42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8526" y="15914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0800FAD-C06B-4243-9286-A4B82CFBC8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0939" y="5501827"/>
            <a:ext cx="2984827" cy="3403600"/>
          </a:xfrm>
          <a:custGeom>
            <a:avLst/>
            <a:gdLst>
              <a:gd name="connsiteX0" fmla="*/ 1492414 w 2984827"/>
              <a:gd name="connsiteY0" fmla="*/ 0 h 3403600"/>
              <a:gd name="connsiteX1" fmla="*/ 2984827 w 2984827"/>
              <a:gd name="connsiteY1" fmla="*/ 746207 h 3403600"/>
              <a:gd name="connsiteX2" fmla="*/ 2984827 w 2984827"/>
              <a:gd name="connsiteY2" fmla="*/ 2657393 h 3403600"/>
              <a:gd name="connsiteX3" fmla="*/ 1492414 w 2984827"/>
              <a:gd name="connsiteY3" fmla="*/ 3403600 h 3403600"/>
              <a:gd name="connsiteX4" fmla="*/ 0 w 2984827"/>
              <a:gd name="connsiteY4" fmla="*/ 2657393 h 3403600"/>
              <a:gd name="connsiteX5" fmla="*/ 0 w 2984827"/>
              <a:gd name="connsiteY5" fmla="*/ 746207 h 340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4827" h="3403600">
                <a:moveTo>
                  <a:pt x="1492414" y="0"/>
                </a:moveTo>
                <a:lnTo>
                  <a:pt x="2984827" y="746207"/>
                </a:lnTo>
                <a:lnTo>
                  <a:pt x="2984827" y="2657393"/>
                </a:lnTo>
                <a:lnTo>
                  <a:pt x="1492414" y="3403600"/>
                </a:lnTo>
                <a:lnTo>
                  <a:pt x="0" y="2657393"/>
                </a:lnTo>
                <a:lnTo>
                  <a:pt x="0" y="74620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114F663-61C0-40B3-B129-0DE3518C4006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1DCCFB0-B655-4E86-B6E9-6664DB181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102B73-770B-DE4A-9999-C7152BBC3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B59C014-6AA4-014B-B826-5C179E9CA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4430" y="690730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51BDC24-0424-D641-9F07-EBE3F0B1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4430" y="638902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3994F0A-B2D0-1E4B-91CA-ACC696F34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016410" y="690730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93101C9-899B-1143-8EBA-D690648F2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016410" y="638902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5D5E12F-E0C7-A645-BD3B-439A66844C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91266" y="2983234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2F18EA3-69D1-634F-9A5B-89D107FC7D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1266" y="2464959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89390A1-EBC8-5846-B56A-ECE1B02645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523998" y="2983234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9A669339-54B0-1D43-AF22-29EC6D5AE3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523998" y="2464959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18664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C3909-F2CE-4FFC-A552-075FF08F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B29BB7E0-6B9A-433A-877F-C0094FBAD4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0080" y="500347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5061CC7-F112-42FA-9693-5642FFC9B3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096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F7F543E-BB5E-482C-B5F7-8ED901D578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11840" y="504411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26D7386C-F3E3-4E26-8491-E2A27C537E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142720" y="2487190"/>
            <a:ext cx="2926080" cy="292608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CDC7DFE-013B-1942-B5BA-E69A6583CA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455" y="6307695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959F10D-EAAE-8845-A33D-F742FFB2A5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3455" y="5789420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D4092F-F989-6B44-8A78-2F371952E31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55922" y="6307695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108EFF3-0C59-344E-8499-E3A9BF12C4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5922" y="5789420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C4FE31-0918-864C-A3C7-ADBBA50861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022013" y="636411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952E0B7-1213-0D47-B90B-5E735B5F899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022013" y="584583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D8EFAB9-CD88-3940-A493-6C03651CE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788967" y="350703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97F2D19-AC07-8544-A6CD-662E1C27E3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88967" y="298875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EFBC51-6A1C-594C-824F-5782D95C49F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18140" y="3507032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72C50BF-0738-3E4F-89EE-F1B83B49DC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140" y="2988757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4694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5DF49B-CCAE-4ECB-8D14-273C5EF25359}"/>
              </a:ext>
            </a:extLst>
          </p:cNvPr>
          <p:cNvSpPr/>
          <p:nvPr userDrawn="1"/>
        </p:nvSpPr>
        <p:spPr>
          <a:xfrm>
            <a:off x="14264638" y="0"/>
            <a:ext cx="4023361" cy="6096000"/>
          </a:xfrm>
          <a:prstGeom prst="rec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695ED-6481-49F2-8B97-DF13884F74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6400" y="3219450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9CC241E-2C5B-47DE-94B4-44EB5DA26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25468" y="3219449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CA937D8-F08D-417F-B4BE-C1C1172CB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74536" y="3219448"/>
            <a:ext cx="4437063" cy="4143375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2B7409-44CC-4947-9122-97B015B9967F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502AB46-06AD-49BC-A94A-42F7FC129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E0EE79D-EAE3-0145-A877-CB7828764C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76400" y="8298073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26DE984-3302-6744-9F42-33F509A23F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7779798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66DD5C-EDAF-DE4E-8F3C-9952E57C3C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25468" y="8262650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A87BBBE-D624-0B43-8630-B58316AF69E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25468" y="7744375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E3808E-9E09-8540-86C8-C2F93849FE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174536" y="8227227"/>
            <a:ext cx="4437063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93C98DD-E3EB-7C41-BFC2-EB9B106D41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74536" y="7708952"/>
            <a:ext cx="4437063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775966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540880-650C-40BB-B031-386BF63A0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72428" y="1013443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8823A86B-527D-4630-8547-398384321B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411226" y="4574857"/>
            <a:ext cx="4888463" cy="4718578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65DF87-7712-4BF6-8ECA-A0BA53A0647F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6FF301-37D2-4E38-82D7-B0A695BF20FF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66B94C-BBA9-4EB9-B3E5-DF8CBA76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6D437-8641-064F-AD41-165DF1CBA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B02F02-60E0-A64E-A451-0430553248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3539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1C894AA-3353-374F-AB7E-3D955CF5A7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3539" y="2785004"/>
            <a:ext cx="634218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075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79DCED76-7422-476A-8A48-C7A523D5E3DA}"/>
              </a:ext>
            </a:extLst>
          </p:cNvPr>
          <p:cNvSpPr/>
          <p:nvPr userDrawn="1"/>
        </p:nvSpPr>
        <p:spPr>
          <a:xfrm rot="16200000" flipH="1">
            <a:off x="8363777" y="362784"/>
            <a:ext cx="10287001" cy="9561443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E5126A-6868-4221-84C5-8FA737DAD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1408" y="1088231"/>
            <a:ext cx="6162261" cy="8110538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47F80-29B4-4C0C-A5CD-EC1D877CE521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F1F23B-84D1-4D7F-A7D4-14326979B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8EBFAC-449F-4447-83FA-9449DDD55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7" y="3436575"/>
            <a:ext cx="387467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3B56520-A9F2-944A-8450-07DFAB4A0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2027" y="2785004"/>
            <a:ext cx="387467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7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119846-8ADE-4169-A43D-51F32762B07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3BDC88-A71B-47DD-A7E2-DFEE06A7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A5C72A80-734F-2142-8178-7D16C483F8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69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606B681-0215-D14B-929A-FE8F0DA301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9628" y="2977801"/>
            <a:ext cx="9449139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0760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4FC84E-9613-45ED-AB14-9DBA3A133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4149" y="0"/>
            <a:ext cx="5799703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F887B7-EC31-1745-A98B-507D6877FC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35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50D47-3835-3146-B7C7-4AF063064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07542D-5DBA-D346-8A19-64D160FD53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41301" y="3436575"/>
            <a:ext cx="4537230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2B40ABD-3719-5347-A665-22AEA2FB2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41301" y="2785004"/>
            <a:ext cx="4537230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64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B0A3A7-7B38-40A3-AEE5-F966C81853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827564" y="0"/>
            <a:ext cx="6460436" cy="10287000"/>
          </a:xfrm>
          <a:noFill/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BE1DE64-F16E-8C49-8DFB-B682AC55B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3719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BC46FA83-53A2-744B-8619-6FE69D08A7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3719" y="2977801"/>
            <a:ext cx="90562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942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A9BAD-0BA3-497D-A348-3C000D48C8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0055" y="2878138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822572B-3F34-4DC2-AC05-EB6CB6D005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197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A28EA32-518D-4E65-BE6A-2C77D0BC65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14207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5AFF35D-9011-47B3-9CA0-0ED5C747D1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06120" y="2877401"/>
            <a:ext cx="3171825" cy="3192462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5400" dist="38100" dir="5400000" algn="t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FD1707-0DE7-4335-A4A5-1E747FDAD8D6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335604-30AF-47A9-A2B1-278D16D06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C8DE610-CD18-3D46-86FA-DFBC400C8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0055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B3465E6-C500-9A4A-9CB0-8984520F3A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10055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31F4791-5E7F-3940-B474-DA167311AC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2294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404E33-9148-6746-99D0-62D4DFAC97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2294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9012A40-7108-0D4B-96BC-82D418C62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4207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A478A63-C7D1-5640-BD14-4D92EC597C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14207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D333BDE-ECC3-1A46-90F3-31AF924156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06120" y="7425577"/>
            <a:ext cx="3171825" cy="119538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2pPr>
            <a:lvl3pPr marL="1371616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3pPr>
            <a:lvl4pPr marL="2057425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4pPr>
            <a:lvl5pPr marL="2743234" indent="0" algn="ctr"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E9BAEAC-D1C6-F749-8A81-E31F9ED921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406120" y="6907302"/>
            <a:ext cx="3171825" cy="482852"/>
          </a:xfr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FontTx/>
              <a:buNone/>
              <a:defRPr sz="20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47997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5400000">
            <a:off x="3132395" y="-3132397"/>
            <a:ext cx="10287003" cy="16551806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3696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06700" y="1008063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3676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01974" y="1007291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5944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53676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01408" y="5341529"/>
            <a:ext cx="4624388" cy="3994150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2137D0-DFDF-AA4D-B7EF-13A43F063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49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D01A8D32-B5C0-4B27-A49F-6288BA380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1828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943F086-D731-481E-86E1-3C03E0FE50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09560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E22020AC-C641-48C1-B34A-9A0495C5D1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57292" y="5341529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76EE43-DA22-4C86-9993-178F5A87370E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9F0509-4EB3-498E-9CF7-B2D20A6BCA6C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8433781-2879-4374-A92D-E32955363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D5E4A9-F53C-451D-89D8-96E4198143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584" y="1008063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6AA0447E-E90C-435A-8B2E-3ED69DDB6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9560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CB45CDE8-5BF3-44D2-B00C-C4529FCA0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7858" y="1007291"/>
            <a:ext cx="4624388" cy="399415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046E6-1668-DD48-992B-83BC774CCF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25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BDA61CD-057E-4280-A1E2-C27CB9E46CE9}"/>
              </a:ext>
            </a:extLst>
          </p:cNvPr>
          <p:cNvSpPr/>
          <p:nvPr userDrawn="1"/>
        </p:nvSpPr>
        <p:spPr>
          <a:xfrm>
            <a:off x="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CB5B85-23F1-439E-9BAE-00B0BC4B4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666" y="825500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8107BE95-E742-43AF-BBED-9F065460CB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03872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1310411-4826-4D27-9F62-AFBAA0D782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03872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20F038-69F4-4FA6-AD57-EA683ABEAB33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CDEF1A4-8009-489A-84AF-256709AE3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505E31-EF69-A549-9BA5-9BBFA8AD3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40290" y="3436575"/>
            <a:ext cx="545342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09C1E42-18C8-B44F-B0D6-178FE93791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40290" y="2785004"/>
            <a:ext cx="545342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04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89DB5-FBC7-41E8-A92F-D02F769119AC}"/>
              </a:ext>
            </a:extLst>
          </p:cNvPr>
          <p:cNvSpPr/>
          <p:nvPr userDrawn="1"/>
        </p:nvSpPr>
        <p:spPr>
          <a:xfrm>
            <a:off x="15087600" y="0"/>
            <a:ext cx="320040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94E4FDD-3D99-49C5-811E-7336603A3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56985" y="824865"/>
            <a:ext cx="5038725" cy="863600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C75C1A-2810-4484-8BCF-950D69AFAC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54983" y="82486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C4DC063-F90F-4286-80DE-12D2E743779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54983" y="5290185"/>
            <a:ext cx="4809904" cy="4170680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D1DA03-C3FC-4A12-9F0D-83BFE3AA360D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F55DC7-29F1-4AC0-BC32-9B4D51C3B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1FFFA4-D67E-E742-8CD6-BC1AEE30E9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1" y="3436575"/>
            <a:ext cx="5528379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38F38CC-B7E7-2F40-B79F-9BB38ED1FE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351" y="2785004"/>
            <a:ext cx="5528379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005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9439404-1220-4807-9882-921D376944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5656" y="915670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68AFBF3-F080-40A5-8F57-B8F28A3CB3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5656" y="5043264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B4A7D06-06A9-416D-9B9E-901CEC65C1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6892" y="915669"/>
            <a:ext cx="5554214" cy="7980679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C41D375-7044-462B-A405-50C9DC6BB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06796" y="915669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9AD4CB9-B2C3-470D-9297-00DA176FFE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206796" y="5043262"/>
            <a:ext cx="4985544" cy="3853086"/>
          </a:xfrm>
          <a:noFill/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D6E4E6-8F12-4D6B-98E7-0652CF041A1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CCE498-D648-4564-8311-BBF57A962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07942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47E775-46F3-424A-AA86-20B8C5B12099}"/>
              </a:ext>
            </a:extLst>
          </p:cNvPr>
          <p:cNvSpPr/>
          <p:nvPr userDrawn="1"/>
        </p:nvSpPr>
        <p:spPr>
          <a:xfrm>
            <a:off x="0" y="0"/>
            <a:ext cx="77922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B6FB2-A5ED-42D4-B08C-BB1B7642EF34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7FB262E-0783-406F-AC66-E065D9F35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7AB40D-62D9-40B9-B0A5-37728B8594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2611" y="1029038"/>
            <a:ext cx="6873652" cy="8228925"/>
          </a:xfr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A904646-7CBC-EA4F-8EF7-7210B3A26B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22949" y="3436575"/>
            <a:ext cx="4510011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6351962-7CB3-4543-A11C-6124BA8A7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22949" y="2785004"/>
            <a:ext cx="4510011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76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9D25B-D464-254F-81A5-EAEACD134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6816A0B-BD50-7B40-846E-3712CD7C2809}"/>
              </a:ext>
            </a:extLst>
          </p:cNvPr>
          <p:cNvSpPr txBox="1"/>
          <p:nvPr userDrawn="1"/>
        </p:nvSpPr>
        <p:spPr>
          <a:xfrm>
            <a:off x="1905932" y="4346035"/>
            <a:ext cx="615553" cy="116313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C9F9F6B-A954-7048-A0E6-2991FFE3E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1AC8D4A-BCD7-D041-A3DB-0E475ECBAD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8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1420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1DDC6-D985-4203-BC1D-CA922FFDA0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571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2C497C-6DE0-44FC-86A7-91521282EF7D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53254A-6648-44CD-881A-DD62E0113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9" name="Picture Placeholder 2">
            <a:extLst>
              <a:ext uri="{FF2B5EF4-FFF2-40B4-BE49-F238E27FC236}">
                <a16:creationId xmlns:a16="http://schemas.microsoft.com/office/drawing/2014/main" id="{4F61027F-4C2D-4B93-B8D3-46514BB1E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5644" y="1073537"/>
            <a:ext cx="4504895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0" name="Picture Placeholder 2">
            <a:extLst>
              <a:ext uri="{FF2B5EF4-FFF2-40B4-BE49-F238E27FC236}">
                <a16:creationId xmlns:a16="http://schemas.microsoft.com/office/drawing/2014/main" id="{1D4A07A0-4CD0-4C73-980D-2ACD041CBF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795574" y="1073537"/>
            <a:ext cx="4860997" cy="190915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8957958-EA01-E342-988E-09C8DA954B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5714" y="3593959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F6BFC16-A8C7-4749-A9C7-FC6D4E6C26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5714" y="4470120"/>
            <a:ext cx="7263316" cy="453896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EC982AF-8EE9-FC44-98FC-F7D4638B2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93255" y="4470120"/>
            <a:ext cx="7263316" cy="453896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310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5AD0D6-E2A8-4395-8AA4-A9D31008F7B8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2C6CC8-526F-4EEF-9CFC-C8AEE4882C67}"/>
              </a:ext>
            </a:extLst>
          </p:cNvPr>
          <p:cNvSpPr/>
          <p:nvPr userDrawn="1"/>
        </p:nvSpPr>
        <p:spPr>
          <a:xfrm>
            <a:off x="1692656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1D430C-BF4C-4B23-BBF6-B2D1A0058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656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470E3-7F3E-C441-87AB-943609122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E188C391-9BCF-D644-9D9E-908BD7A8D7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35714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C9E93D79-C300-8141-914C-38ADFA464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5714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461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42CF3D-801F-41D3-9D71-7EF261A81BDD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D4EB43-D53C-46A6-8A9D-FCD9440D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0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3029" y="2106613"/>
            <a:ext cx="4557485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8B2690D-422D-1442-B15D-9BFEA26075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4894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8119E6AD-03C4-D442-A622-B67C7DDB4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64894" y="2977801"/>
            <a:ext cx="10068066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3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CD6543A9-D84C-4419-B4CF-FC8214438730}"/>
              </a:ext>
            </a:extLst>
          </p:cNvPr>
          <p:cNvSpPr/>
          <p:nvPr userDrawn="1"/>
        </p:nvSpPr>
        <p:spPr>
          <a:xfrm rot="16200000" flipH="1">
            <a:off x="7628278" y="-372714"/>
            <a:ext cx="10287003" cy="11032440"/>
          </a:xfrm>
          <a:prstGeom prst="flowChartManualInput">
            <a:avLst/>
          </a:prstGeom>
          <a:gradFill flip="none" rotWithShape="1">
            <a:gsLst>
              <a:gs pos="0">
                <a:srgbClr val="4F408E"/>
              </a:gs>
              <a:gs pos="86000">
                <a:srgbClr val="1C1B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AD7C9A-7568-4746-A5A1-37A3513F61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104" y="576471"/>
            <a:ext cx="16937383" cy="9047094"/>
          </a:xfrm>
          <a:noFill/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6434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43E519-CB8F-4D6A-A26E-B53C8CA89619}"/>
              </a:ext>
            </a:extLst>
          </p:cNvPr>
          <p:cNvSpPr/>
          <p:nvPr userDrawn="1"/>
        </p:nvSpPr>
        <p:spPr>
          <a:xfrm>
            <a:off x="13696122" y="0"/>
            <a:ext cx="4591878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4809D-3764-4DB7-92D3-13F918ABE8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9889" y="2106613"/>
            <a:ext cx="4532361" cy="6043612"/>
          </a:xfr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B92C2D50-4FDF-CC4E-858D-1BAA40A65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0017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9B8F3906-567A-EE4A-83F0-B1D7312183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0017" y="2977801"/>
            <a:ext cx="9637675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5897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4903B0-D622-4C55-9808-37DC69346BE2}"/>
              </a:ext>
            </a:extLst>
          </p:cNvPr>
          <p:cNvSpPr/>
          <p:nvPr userDrawn="1"/>
        </p:nvSpPr>
        <p:spPr>
          <a:xfrm>
            <a:off x="866648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29C5D4-4C65-46BE-BB0C-57DF4AF3E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648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0F3ADD-BED8-6C43-85AF-A2BCFDD88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7628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5D0D6392-0BD0-F049-A978-793B4197F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8" y="2977801"/>
            <a:ext cx="11710572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6278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2E8F4-B115-4D52-8216-173E7D0EFF2B}"/>
              </a:ext>
            </a:extLst>
          </p:cNvPr>
          <p:cNvSpPr/>
          <p:nvPr userDrawn="1"/>
        </p:nvSpPr>
        <p:spPr>
          <a:xfrm>
            <a:off x="1" y="0"/>
            <a:ext cx="4850296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FA187-3F61-48DE-B66C-D8A96C6EBCBE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8ADE78-E30B-4D4A-993C-AE599BCC0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BDF8FC-7EB0-754F-86E6-A5F02236D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D7408D78-6238-2642-AAF4-7B1DDFA15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542" y="2101640"/>
            <a:ext cx="9056272" cy="58718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3600" b="1" i="0" baseline="0">
                <a:solidFill>
                  <a:schemeClr val="tx1"/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B5F2112-3847-4B4C-A54E-1E17C37FA7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75542" y="2977801"/>
            <a:ext cx="10648353" cy="5378799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 sz="2800" b="0" i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85808" indent="0">
              <a:buFontTx/>
              <a:buNone/>
              <a:defRPr sz="3600" b="1" i="0" baseline="0">
                <a:solidFill>
                  <a:schemeClr val="tx1"/>
                </a:solidFill>
              </a:defRPr>
            </a:lvl2pPr>
            <a:lvl3pPr marL="1371616" indent="0">
              <a:buFontTx/>
              <a:buNone/>
              <a:defRPr sz="3600" b="1" i="0" baseline="0">
                <a:solidFill>
                  <a:schemeClr val="tx1"/>
                </a:solidFill>
              </a:defRPr>
            </a:lvl3pPr>
            <a:lvl4pPr marL="2057425" indent="0">
              <a:buFontTx/>
              <a:buNone/>
              <a:defRPr sz="3600" b="1" i="0" baseline="0">
                <a:solidFill>
                  <a:schemeClr val="tx1"/>
                </a:solidFill>
              </a:defRPr>
            </a:lvl4pPr>
            <a:lvl5pPr marL="2743234" indent="0">
              <a:buFontTx/>
              <a:buNone/>
              <a:defRPr sz="3600" b="1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77765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2138" y="0"/>
            <a:ext cx="12105861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D4662-7B04-49F8-B246-1C3D7968423A}"/>
              </a:ext>
            </a:extLst>
          </p:cNvPr>
          <p:cNvSpPr/>
          <p:nvPr userDrawn="1"/>
        </p:nvSpPr>
        <p:spPr>
          <a:xfrm>
            <a:off x="0" y="9493459"/>
            <a:ext cx="955040" cy="793541"/>
          </a:xfrm>
          <a:prstGeom prst="rect">
            <a:avLst/>
          </a:prstGeom>
          <a:solidFill>
            <a:srgbClr val="4F4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F531CFC-457E-4D86-AF2D-4FE6A5F3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493459"/>
            <a:ext cx="955040" cy="793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874F186-3C7B-5541-9216-29D668DB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35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4C139B-78EC-5F44-A630-2F7BEB160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735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7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3D4DFE-A992-47F6-AE17-581E1D9546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964517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515892-2A51-416C-BB1E-56AB3B3C18AC}"/>
              </a:ext>
            </a:extLst>
          </p:cNvPr>
          <p:cNvSpPr/>
          <p:nvPr userDrawn="1"/>
        </p:nvSpPr>
        <p:spPr>
          <a:xfrm>
            <a:off x="17332960" y="9493459"/>
            <a:ext cx="955040" cy="793541"/>
          </a:xfrm>
          <a:prstGeom prst="rect">
            <a:avLst/>
          </a:prstGeom>
          <a:solidFill>
            <a:srgbClr val="540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6077-8ABF-437F-A834-72303E6A3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332960" y="9493459"/>
            <a:ext cx="955040" cy="793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&lt;#&gt;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70B0C6-6D64-F34F-91B9-662206DE0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3612" y="3436575"/>
            <a:ext cx="4369348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4636F3A-38EB-A649-A910-1957F8396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63612" y="2785004"/>
            <a:ext cx="4369348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7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ED9E8-FCDE-6141-8816-60BFCE0B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E056-8532-5D43-A690-5119679E1A1F}" type="datetimeFigureOut">
              <a:rPr lang="en-US" smtClean="0"/>
              <a:t>8/14/2023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2A84E-AE84-0243-89FF-3783AD4C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7F3B4-A2E4-5743-9515-BC50799E1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4129-237E-BA4E-A210-4351E6A5A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0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ACE9DF-86BF-40F4-839F-55475DF4C4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03840" y="1372941"/>
            <a:ext cx="7884160" cy="6980805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7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627" y="278500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7104943" cy="8774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437688" y="1159329"/>
            <a:ext cx="7673975" cy="8799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14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A2E1DF-3899-4C2A-BB0E-9BD374973F30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9EF81C-7DB4-4798-8DE3-3F7716E6C42D}"/>
              </a:ext>
            </a:extLst>
          </p:cNvPr>
          <p:cNvSpPr/>
          <p:nvPr userDrawn="1"/>
        </p:nvSpPr>
        <p:spPr>
          <a:xfrm>
            <a:off x="17297421" y="9276776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7650D4-3E5C-4FD5-8C50-650E02EBE062}"/>
              </a:ext>
            </a:extLst>
          </p:cNvPr>
          <p:cNvSpPr txBox="1">
            <a:spLocks/>
          </p:cNvSpPr>
          <p:nvPr userDrawn="1"/>
        </p:nvSpPr>
        <p:spPr>
          <a:xfrm>
            <a:off x="17297422" y="9279207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371191" rtl="0" eaLnBrk="1" latinLnBrk="0" hangingPunct="1"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59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191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784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7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797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567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160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4753" algn="l" defTabSz="137119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116A4-5CF3-FA47-8B1A-D00AC4CE2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B4F90-1B6A-9F4B-B43A-6EF7D4EE58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14991643" cy="8774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B1F8B-A6D6-2841-B59B-51AF6F67FA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50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DC8053-CC47-4D6A-93AE-40031F746350}"/>
              </a:ext>
            </a:extLst>
          </p:cNvPr>
          <p:cNvSpPr/>
          <p:nvPr userDrawn="1"/>
        </p:nvSpPr>
        <p:spPr>
          <a:xfrm>
            <a:off x="1643888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6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700BE28-AEE3-4230-9BED-340BB2766A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CB27F-FF3B-1041-B10D-D215EF90B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49825" y="498844"/>
            <a:ext cx="1089732" cy="7829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5DD495-4030-A944-A7C7-EB783740D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66334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5558B7-084A-8149-A3A0-C307547924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6334" y="2785004"/>
            <a:ext cx="634218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85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22CDA0-CF96-4758-B9A7-8C7E027C2CFC}"/>
              </a:ext>
            </a:extLst>
          </p:cNvPr>
          <p:cNvSpPr/>
          <p:nvPr userDrawn="1"/>
        </p:nvSpPr>
        <p:spPr>
          <a:xfrm>
            <a:off x="327399" y="9276775"/>
            <a:ext cx="681682" cy="68168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EFD0CCC-18A2-436D-BC27-5DD1075CBE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56174" y="-9526"/>
            <a:ext cx="11174012" cy="10296526"/>
          </a:xfrm>
          <a:custGeom>
            <a:avLst/>
            <a:gdLst>
              <a:gd name="connsiteX0" fmla="*/ 12945293 w 12973169"/>
              <a:gd name="connsiteY0" fmla="*/ 4735710 h 8993394"/>
              <a:gd name="connsiteX1" fmla="*/ 12973169 w 12973169"/>
              <a:gd name="connsiteY1" fmla="*/ 8983869 h 8993394"/>
              <a:gd name="connsiteX2" fmla="*/ 10581944 w 12973169"/>
              <a:gd name="connsiteY2" fmla="*/ 8988403 h 8993394"/>
              <a:gd name="connsiteX3" fmla="*/ 7941470 w 12973169"/>
              <a:gd name="connsiteY3" fmla="*/ 4561094 h 8993394"/>
              <a:gd name="connsiteX4" fmla="*/ 12930983 w 12973169"/>
              <a:gd name="connsiteY4" fmla="*/ 4561094 h 8993394"/>
              <a:gd name="connsiteX5" fmla="*/ 10436227 w 12973169"/>
              <a:gd name="connsiteY5" fmla="*/ 8993394 h 8993394"/>
              <a:gd name="connsiteX6" fmla="*/ 2633904 w 12973169"/>
              <a:gd name="connsiteY6" fmla="*/ 4561094 h 8993394"/>
              <a:gd name="connsiteX7" fmla="*/ 7623417 w 12973169"/>
              <a:gd name="connsiteY7" fmla="*/ 4561094 h 8993394"/>
              <a:gd name="connsiteX8" fmla="*/ 5128661 w 12973169"/>
              <a:gd name="connsiteY8" fmla="*/ 8993394 h 8993394"/>
              <a:gd name="connsiteX9" fmla="*/ 7767932 w 12973169"/>
              <a:gd name="connsiteY9" fmla="*/ 4561092 h 8993394"/>
              <a:gd name="connsiteX10" fmla="*/ 10262688 w 12973169"/>
              <a:gd name="connsiteY10" fmla="*/ 8993392 h 8993394"/>
              <a:gd name="connsiteX11" fmla="*/ 5273175 w 12973169"/>
              <a:gd name="connsiteY11" fmla="*/ 8993392 h 8993394"/>
              <a:gd name="connsiteX12" fmla="*/ 5128662 w 12973169"/>
              <a:gd name="connsiteY12" fmla="*/ 9527 h 8993394"/>
              <a:gd name="connsiteX13" fmla="*/ 7623418 w 12973169"/>
              <a:gd name="connsiteY13" fmla="*/ 4441826 h 8993394"/>
              <a:gd name="connsiteX14" fmla="*/ 2633906 w 12973169"/>
              <a:gd name="connsiteY14" fmla="*/ 4441826 h 8993394"/>
              <a:gd name="connsiteX15" fmla="*/ 5287688 w 12973169"/>
              <a:gd name="connsiteY15" fmla="*/ 9527 h 8993394"/>
              <a:gd name="connsiteX16" fmla="*/ 10277201 w 12973169"/>
              <a:gd name="connsiteY16" fmla="*/ 9527 h 8993394"/>
              <a:gd name="connsiteX17" fmla="*/ 7782445 w 12973169"/>
              <a:gd name="connsiteY17" fmla="*/ 4441826 h 8993394"/>
              <a:gd name="connsiteX18" fmla="*/ 0 w 12973169"/>
              <a:gd name="connsiteY18" fmla="*/ 9525 h 8993394"/>
              <a:gd name="connsiteX19" fmla="*/ 4989513 w 12973169"/>
              <a:gd name="connsiteY19" fmla="*/ 9525 h 8993394"/>
              <a:gd name="connsiteX20" fmla="*/ 2494757 w 12973169"/>
              <a:gd name="connsiteY20" fmla="*/ 4441824 h 8993394"/>
              <a:gd name="connsiteX21" fmla="*/ 10436228 w 12973169"/>
              <a:gd name="connsiteY21" fmla="*/ 9525 h 8993394"/>
              <a:gd name="connsiteX22" fmla="*/ 12930983 w 12973169"/>
              <a:gd name="connsiteY22" fmla="*/ 4441824 h 8993394"/>
              <a:gd name="connsiteX23" fmla="*/ 7941471 w 12973169"/>
              <a:gd name="connsiteY23" fmla="*/ 4441824 h 8993394"/>
              <a:gd name="connsiteX24" fmla="*/ 10578313 w 12973169"/>
              <a:gd name="connsiteY24" fmla="*/ 0 h 8993394"/>
              <a:gd name="connsiteX25" fmla="*/ 12930987 w 12973169"/>
              <a:gd name="connsiteY25" fmla="*/ 9503 h 8993394"/>
              <a:gd name="connsiteX26" fmla="*/ 12962745 w 12973169"/>
              <a:gd name="connsiteY26" fmla="*/ 4268605 h 899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973169" h="8993394">
                <a:moveTo>
                  <a:pt x="12945293" y="4735710"/>
                </a:moveTo>
                <a:lnTo>
                  <a:pt x="12973169" y="8983869"/>
                </a:lnTo>
                <a:cubicBezTo>
                  <a:pt x="12192105" y="8987043"/>
                  <a:pt x="11363007" y="8985229"/>
                  <a:pt x="10581944" y="8988403"/>
                </a:cubicBezTo>
                <a:close/>
                <a:moveTo>
                  <a:pt x="7941470" y="4561094"/>
                </a:moveTo>
                <a:lnTo>
                  <a:pt x="12930983" y="4561094"/>
                </a:lnTo>
                <a:lnTo>
                  <a:pt x="10436227" y="8993394"/>
                </a:lnTo>
                <a:close/>
                <a:moveTo>
                  <a:pt x="2633904" y="4561094"/>
                </a:moveTo>
                <a:lnTo>
                  <a:pt x="7623417" y="4561094"/>
                </a:lnTo>
                <a:lnTo>
                  <a:pt x="5128661" y="8993394"/>
                </a:lnTo>
                <a:close/>
                <a:moveTo>
                  <a:pt x="7767932" y="4561092"/>
                </a:moveTo>
                <a:lnTo>
                  <a:pt x="10262688" y="8993392"/>
                </a:lnTo>
                <a:lnTo>
                  <a:pt x="5273175" y="8993392"/>
                </a:lnTo>
                <a:close/>
                <a:moveTo>
                  <a:pt x="5128662" y="9527"/>
                </a:moveTo>
                <a:lnTo>
                  <a:pt x="7623418" y="4441826"/>
                </a:lnTo>
                <a:lnTo>
                  <a:pt x="2633906" y="4441826"/>
                </a:lnTo>
                <a:close/>
                <a:moveTo>
                  <a:pt x="5287688" y="9527"/>
                </a:moveTo>
                <a:lnTo>
                  <a:pt x="10277201" y="9527"/>
                </a:lnTo>
                <a:lnTo>
                  <a:pt x="7782445" y="4441826"/>
                </a:lnTo>
                <a:close/>
                <a:moveTo>
                  <a:pt x="0" y="9525"/>
                </a:moveTo>
                <a:lnTo>
                  <a:pt x="4989513" y="9525"/>
                </a:lnTo>
                <a:lnTo>
                  <a:pt x="2494757" y="4441824"/>
                </a:lnTo>
                <a:close/>
                <a:moveTo>
                  <a:pt x="10436228" y="9525"/>
                </a:moveTo>
                <a:lnTo>
                  <a:pt x="12930983" y="4441824"/>
                </a:lnTo>
                <a:lnTo>
                  <a:pt x="7941471" y="4441824"/>
                </a:lnTo>
                <a:close/>
                <a:moveTo>
                  <a:pt x="10578313" y="0"/>
                </a:moveTo>
                <a:cubicBezTo>
                  <a:pt x="11359377" y="3167"/>
                  <a:pt x="12149923" y="6336"/>
                  <a:pt x="12930987" y="9503"/>
                </a:cubicBezTo>
                <a:lnTo>
                  <a:pt x="12962745" y="426860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03D4809D-4807-4B9B-B882-90DA004A1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400" y="9279206"/>
            <a:ext cx="681681" cy="679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64674B-0CCF-4531-A68C-815F17BC8C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63D9BB-7E8C-C54A-AB71-E7E8856532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2027" y="3436575"/>
            <a:ext cx="634218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31EF21-1BCF-D544-B68C-463C1EE45F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2027" y="2785004"/>
            <a:ext cx="6342183" cy="651571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6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DA798601-D846-4D35-8EC1-279D4FC3ED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29999" y="0"/>
            <a:ext cx="6858000" cy="10287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6A776-F38E-4345-80FC-C766BA947581}"/>
              </a:ext>
            </a:extLst>
          </p:cNvPr>
          <p:cNvSpPr/>
          <p:nvPr userDrawn="1"/>
        </p:nvSpPr>
        <p:spPr>
          <a:xfrm>
            <a:off x="0" y="0"/>
            <a:ext cx="1849120" cy="10287000"/>
          </a:xfrm>
          <a:prstGeom prst="rect">
            <a:avLst/>
          </a:prstGeom>
          <a:gradFill flip="none" rotWithShape="1">
            <a:gsLst>
              <a:gs pos="0">
                <a:srgbClr val="1C1B3D"/>
              </a:gs>
              <a:gs pos="85000">
                <a:srgbClr val="4F408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F0726B-A436-4C8C-96F9-675F736C6790}"/>
              </a:ext>
            </a:extLst>
          </p:cNvPr>
          <p:cNvSpPr/>
          <p:nvPr userDrawn="1"/>
        </p:nvSpPr>
        <p:spPr>
          <a:xfrm>
            <a:off x="487680" y="8898799"/>
            <a:ext cx="873760" cy="873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794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D3A3E1C-4976-4748-A78F-EE772FF6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7680" y="8965474"/>
            <a:ext cx="873760" cy="714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&lt;#&gt;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71695F-025D-CB45-BC88-96C89CE17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18" y="498844"/>
            <a:ext cx="1089732" cy="78293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8AFF7-0E7D-9E4A-8E06-2B729E20DD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7627" y="3436575"/>
            <a:ext cx="7024273" cy="4908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E2A7075-BA1D-4248-A18F-24E1F86809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7627" y="2785004"/>
            <a:ext cx="7024273" cy="9144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Tx/>
              <a:buNone/>
              <a:defRPr sz="3200" b="1" i="0" baseline="0">
                <a:solidFill>
                  <a:schemeClr val="tx1"/>
                </a:solidFill>
                <a:latin typeface="+mj-lt"/>
              </a:defRPr>
            </a:lvl1pPr>
            <a:lvl2pPr>
              <a:defRPr sz="3200" b="1" i="0" baseline="0">
                <a:solidFill>
                  <a:schemeClr val="tx1"/>
                </a:solidFill>
                <a:latin typeface="+mj-lt"/>
              </a:defRPr>
            </a:lvl2pPr>
            <a:lvl3pPr>
              <a:defRPr sz="3200" b="1" i="0" baseline="0">
                <a:solidFill>
                  <a:schemeClr val="tx1"/>
                </a:solidFill>
                <a:latin typeface="+mj-lt"/>
              </a:defRPr>
            </a:lvl3pPr>
            <a:lvl4pPr>
              <a:defRPr sz="3200" b="1" i="0" baseline="0">
                <a:solidFill>
                  <a:schemeClr val="tx1"/>
                </a:solidFill>
                <a:latin typeface="+mj-lt"/>
              </a:defRPr>
            </a:lvl4pPr>
            <a:lvl5pPr>
              <a:defRPr sz="3200" b="1" i="0" baseline="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529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1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1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1" y="9534526"/>
            <a:ext cx="61722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1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4B-0CCF-4531-A68C-815F17BC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46" r:id="rId2"/>
    <p:sldLayoutId id="2147483747" r:id="rId3"/>
    <p:sldLayoutId id="2147483734" r:id="rId4"/>
    <p:sldLayoutId id="2147483771" r:id="rId5"/>
    <p:sldLayoutId id="2147483772" r:id="rId6"/>
    <p:sldLayoutId id="2147483735" r:id="rId7"/>
    <p:sldLayoutId id="2147483737" r:id="rId8"/>
    <p:sldLayoutId id="2147483738" r:id="rId9"/>
    <p:sldLayoutId id="2147483739" r:id="rId10"/>
    <p:sldLayoutId id="2147483740" r:id="rId11"/>
    <p:sldLayoutId id="2147483743" r:id="rId12"/>
    <p:sldLayoutId id="2147483744" r:id="rId13"/>
    <p:sldLayoutId id="2147483745" r:id="rId14"/>
    <p:sldLayoutId id="2147483748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2" r:id="rId27"/>
    <p:sldLayoutId id="2147483761" r:id="rId28"/>
    <p:sldLayoutId id="2147483763" r:id="rId29"/>
    <p:sldLayoutId id="2147483766" r:id="rId30"/>
    <p:sldLayoutId id="2147483767" r:id="rId31"/>
    <p:sldLayoutId id="2147483768" r:id="rId32"/>
    <p:sldLayoutId id="2147483769" r:id="rId33"/>
    <p:sldLayoutId id="2147483770" r:id="rId34"/>
    <p:sldLayoutId id="2147483773" r:id="rId35"/>
  </p:sldLayoutIdLst>
  <p:hf hdr="0" ftr="0" dt="0"/>
  <p:txStyles>
    <p:titleStyle>
      <a:lvl1pPr algn="l" defTabSz="1371617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5" indent="-342905" algn="l" defTabSz="1371617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1028713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714521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2400330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3086139" indent="-342905" algn="l" defTabSz="1371617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3771947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56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64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73" indent="-342905" algn="l" defTabSz="13716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17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26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34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43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51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60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69" algn="l" defTabSz="13716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902CBB-6A4B-4436-B414-DD8AA6BA7E12}"/>
              </a:ext>
            </a:extLst>
          </p:cNvPr>
          <p:cNvSpPr txBox="1"/>
          <p:nvPr/>
        </p:nvSpPr>
        <p:spPr>
          <a:xfrm>
            <a:off x="764274" y="4325214"/>
            <a:ext cx="164319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bias towards Aboriginal people in </a:t>
            </a:r>
          </a:p>
          <a:p>
            <a:pPr algn="ctr"/>
            <a:r>
              <a:rPr lang="en-US" sz="56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bail decisions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6AB15D-CD00-4DF4-A69C-98E59BF3D07A}"/>
              </a:ext>
            </a:extLst>
          </p:cNvPr>
          <p:cNvSpPr txBox="1"/>
          <p:nvPr/>
        </p:nvSpPr>
        <p:spPr>
          <a:xfrm>
            <a:off x="8200472" y="7160006"/>
            <a:ext cx="18870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Ilya Klauzner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4" y="3374896"/>
            <a:ext cx="6096012" cy="8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3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3936313-D0B9-4402-8AC5-8D35F368B44B}"/>
              </a:ext>
            </a:extLst>
          </p:cNvPr>
          <p:cNvSpPr txBox="1"/>
          <p:nvPr/>
        </p:nvSpPr>
        <p:spPr>
          <a:xfrm>
            <a:off x="394571" y="337967"/>
            <a:ext cx="1828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500" dirty="0">
                <a:latin typeface="Public Sans" pitchFamily="2" charset="0"/>
                <a:ea typeface="Cambria" panose="02040503050406030204" pitchFamily="18" charset="0"/>
                <a:cs typeface="+mj-cs"/>
              </a:rPr>
              <a:t>In today’s presentation…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C9874-C89C-CC61-E0F7-338A393CB5F2}"/>
              </a:ext>
            </a:extLst>
          </p:cNvPr>
          <p:cNvSpPr/>
          <p:nvPr/>
        </p:nvSpPr>
        <p:spPr>
          <a:xfrm>
            <a:off x="4907052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E6C1BD-989D-6386-8BFC-958AB7BF1B85}"/>
              </a:ext>
            </a:extLst>
          </p:cNvPr>
          <p:cNvSpPr/>
          <p:nvPr/>
        </p:nvSpPr>
        <p:spPr>
          <a:xfrm>
            <a:off x="10910898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F0465-AF21-9B82-1D56-E5A75BA58ED4}"/>
              </a:ext>
            </a:extLst>
          </p:cNvPr>
          <p:cNvSpPr/>
          <p:nvPr/>
        </p:nvSpPr>
        <p:spPr>
          <a:xfrm>
            <a:off x="7210371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F60D03-0B71-E6B9-140D-9431D5397059}"/>
              </a:ext>
            </a:extLst>
          </p:cNvPr>
          <p:cNvSpPr/>
          <p:nvPr/>
        </p:nvSpPr>
        <p:spPr>
          <a:xfrm>
            <a:off x="12212877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Isosceles Triangle 32" descr="Columns outside supreme court building">
            <a:extLst>
              <a:ext uri="{FF2B5EF4-FFF2-40B4-BE49-F238E27FC236}">
                <a16:creationId xmlns:a16="http://schemas.microsoft.com/office/drawing/2014/main" id="{20D7B787-233A-165E-3F39-789EB8954FC6}"/>
              </a:ext>
            </a:extLst>
          </p:cNvPr>
          <p:cNvSpPr/>
          <p:nvPr/>
        </p:nvSpPr>
        <p:spPr>
          <a:xfrm flipH="1">
            <a:off x="1" y="2141951"/>
            <a:ext cx="10230596" cy="8145050"/>
          </a:xfrm>
          <a:prstGeom prst="triangle">
            <a:avLst>
              <a:gd name="adj" fmla="val 9999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AD6CE3-EC70-D8D8-3DE6-B3886F9AD499}"/>
              </a:ext>
            </a:extLst>
          </p:cNvPr>
          <p:cNvSpPr txBox="1"/>
          <p:nvPr/>
        </p:nvSpPr>
        <p:spPr>
          <a:xfrm>
            <a:off x="5364331" y="247937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Background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E2C757-4973-31A6-8DB2-1972A829A395}"/>
              </a:ext>
            </a:extLst>
          </p:cNvPr>
          <p:cNvSpPr txBox="1"/>
          <p:nvPr/>
        </p:nvSpPr>
        <p:spPr>
          <a:xfrm>
            <a:off x="11459750" y="2503797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My 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97BF54-7C73-A5CF-7F9D-A46C3C97962E}"/>
              </a:ext>
            </a:extLst>
          </p:cNvPr>
          <p:cNvSpPr txBox="1"/>
          <p:nvPr/>
        </p:nvSpPr>
        <p:spPr>
          <a:xfrm>
            <a:off x="7647179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Results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ECC4CB-73E8-CC0F-4DF7-E98B6EC2A84F}"/>
              </a:ext>
            </a:extLst>
          </p:cNvPr>
          <p:cNvSpPr txBox="1"/>
          <p:nvPr/>
        </p:nvSpPr>
        <p:spPr>
          <a:xfrm>
            <a:off x="12630914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Discussion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EC4A1-1FC6-0340-979A-FFDFEFAD99E6}"/>
              </a:ext>
            </a:extLst>
          </p:cNvPr>
          <p:cNvSpPr txBox="1"/>
          <p:nvPr/>
        </p:nvSpPr>
        <p:spPr>
          <a:xfrm>
            <a:off x="5364331" y="3176703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Bail in NSW</a:t>
            </a:r>
          </a:p>
        </p:txBody>
      </p:sp>
    </p:spTree>
    <p:extLst>
      <p:ext uri="{BB962C8B-B14F-4D97-AF65-F5344CB8AC3E}">
        <p14:creationId xmlns:p14="http://schemas.microsoft.com/office/powerpoint/2010/main" val="261677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E541-88B3-4FBB-9FAA-D09D0629C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Our definition of bias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A29FE-5C4E-4019-94B7-A05EE4943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887974"/>
              </p:ext>
            </p:extLst>
          </p:nvPr>
        </p:nvGraphicFramePr>
        <p:xfrm>
          <a:off x="2060564" y="2343956"/>
          <a:ext cx="7585712" cy="622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660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E541-88B3-4FBB-9FAA-D09D0629C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214739"/>
            <a:ext cx="6342183" cy="914400"/>
          </a:xfrm>
        </p:spPr>
        <p:txBody>
          <a:bodyPr/>
          <a:lstStyle/>
          <a:p>
            <a:r>
              <a:rPr lang="en-AU" dirty="0"/>
              <a:t>Our definition of bias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A29FE-5C4E-4019-94B7-A05EE4943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595833"/>
              </p:ext>
            </p:extLst>
          </p:nvPr>
        </p:nvGraphicFramePr>
        <p:xfrm>
          <a:off x="2060564" y="2343956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17BA89-AB5B-CD59-4282-BE6410636B42}"/>
              </a:ext>
            </a:extLst>
          </p:cNvPr>
          <p:cNvCxnSpPr/>
          <p:nvPr/>
        </p:nvCxnSpPr>
        <p:spPr>
          <a:xfrm flipV="1">
            <a:off x="8336661" y="3191090"/>
            <a:ext cx="0" cy="279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0DE91E-3864-0150-E6F6-E6247FD65A5A}"/>
              </a:ext>
            </a:extLst>
          </p:cNvPr>
          <p:cNvSpPr txBox="1"/>
          <p:nvPr/>
        </p:nvSpPr>
        <p:spPr>
          <a:xfrm rot="16200000" flipV="1">
            <a:off x="8842111" y="3933639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F095AF-34E0-9C15-ACF0-2961F6B9C872}"/>
              </a:ext>
            </a:extLst>
          </p:cNvPr>
          <p:cNvCxnSpPr>
            <a:cxnSpLocks/>
          </p:cNvCxnSpPr>
          <p:nvPr/>
        </p:nvCxnSpPr>
        <p:spPr>
          <a:xfrm>
            <a:off x="8336661" y="6115543"/>
            <a:ext cx="0" cy="1554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52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E541-88B3-4FBB-9FAA-D09D0629C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7915949" cy="914400"/>
          </a:xfrm>
        </p:spPr>
        <p:txBody>
          <a:bodyPr/>
          <a:lstStyle/>
          <a:p>
            <a:r>
              <a:rPr lang="en-AU" dirty="0"/>
              <a:t>An example of biased decision-making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A29FE-5C4E-4019-94B7-A05EE4943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292686"/>
              </p:ext>
            </p:extLst>
          </p:nvPr>
        </p:nvGraphicFramePr>
        <p:xfrm>
          <a:off x="2060564" y="2343956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49225E-0047-44DB-B5DF-921BFBD84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573766"/>
              </p:ext>
            </p:extLst>
          </p:nvPr>
        </p:nvGraphicFramePr>
        <p:xfrm>
          <a:off x="10251583" y="2202287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B08154-6BFA-4AED-BF36-82A944B5CD39}"/>
              </a:ext>
            </a:extLst>
          </p:cNvPr>
          <p:cNvSpPr txBox="1"/>
          <p:nvPr/>
        </p:nvSpPr>
        <p:spPr>
          <a:xfrm rot="5400000">
            <a:off x="4860193" y="-1520355"/>
            <a:ext cx="800219" cy="62848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2000" spc="300" dirty="0">
                <a:cs typeface="Arial" panose="020B0604020202020204" pitchFamily="34" charset="0"/>
              </a:rPr>
              <a:t>A more lenient threshold (e.g., for non-Aboriginal defendants)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D4C5A-BA57-4292-AC1A-F0BED5BE2C25}"/>
              </a:ext>
            </a:extLst>
          </p:cNvPr>
          <p:cNvSpPr txBox="1"/>
          <p:nvPr/>
        </p:nvSpPr>
        <p:spPr>
          <a:xfrm rot="5400000">
            <a:off x="13326747" y="-1709362"/>
            <a:ext cx="800219" cy="6718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2000" spc="300" dirty="0">
                <a:cs typeface="Arial" panose="020B0604020202020204" pitchFamily="34" charset="0"/>
              </a:rPr>
              <a:t>A harsher threshold (e.g., for Aboriginal defendants)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444B6F-26CB-4C6E-5351-B6ED934BF674}"/>
              </a:ext>
            </a:extLst>
          </p:cNvPr>
          <p:cNvCxnSpPr>
            <a:cxnSpLocks/>
          </p:cNvCxnSpPr>
          <p:nvPr/>
        </p:nvCxnSpPr>
        <p:spPr>
          <a:xfrm flipV="1">
            <a:off x="16495690" y="3538422"/>
            <a:ext cx="0" cy="3097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B2BEF2-4073-948B-335B-00691B9BF829}"/>
              </a:ext>
            </a:extLst>
          </p:cNvPr>
          <p:cNvSpPr txBox="1"/>
          <p:nvPr/>
        </p:nvSpPr>
        <p:spPr>
          <a:xfrm rot="16200000" flipV="1">
            <a:off x="17170904" y="4018446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A83E76-FBFA-DF08-E00E-84CE15D4D9B3}"/>
              </a:ext>
            </a:extLst>
          </p:cNvPr>
          <p:cNvCxnSpPr>
            <a:cxnSpLocks/>
          </p:cNvCxnSpPr>
          <p:nvPr/>
        </p:nvCxnSpPr>
        <p:spPr>
          <a:xfrm>
            <a:off x="16495690" y="6744238"/>
            <a:ext cx="0" cy="766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DA16752-30EE-9B80-9A60-F8ABACE6ADC3}"/>
              </a:ext>
            </a:extLst>
          </p:cNvPr>
          <p:cNvCxnSpPr/>
          <p:nvPr/>
        </p:nvCxnSpPr>
        <p:spPr>
          <a:xfrm flipV="1">
            <a:off x="8336661" y="3191090"/>
            <a:ext cx="0" cy="279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EFC697-6173-7E4F-99F1-595D07B2CB2A}"/>
              </a:ext>
            </a:extLst>
          </p:cNvPr>
          <p:cNvSpPr txBox="1"/>
          <p:nvPr/>
        </p:nvSpPr>
        <p:spPr>
          <a:xfrm rot="16200000" flipV="1">
            <a:off x="8842111" y="3933639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5CEAB4-8F20-9085-B963-CEF5D6509E90}"/>
              </a:ext>
            </a:extLst>
          </p:cNvPr>
          <p:cNvCxnSpPr>
            <a:cxnSpLocks/>
          </p:cNvCxnSpPr>
          <p:nvPr/>
        </p:nvCxnSpPr>
        <p:spPr>
          <a:xfrm>
            <a:off x="8336661" y="6115543"/>
            <a:ext cx="0" cy="1554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4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E541-88B3-4FBB-9FAA-D09D0629C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7915949" cy="914400"/>
          </a:xfrm>
        </p:spPr>
        <p:txBody>
          <a:bodyPr/>
          <a:lstStyle/>
          <a:p>
            <a:r>
              <a:rPr lang="en-AU" dirty="0"/>
              <a:t>An example of biased decision-making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A29FE-5C4E-4019-94B7-A05EE4943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949445"/>
              </p:ext>
            </p:extLst>
          </p:nvPr>
        </p:nvGraphicFramePr>
        <p:xfrm>
          <a:off x="2060564" y="2343956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49225E-0047-44DB-B5DF-921BFBD848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124625"/>
              </p:ext>
            </p:extLst>
          </p:nvPr>
        </p:nvGraphicFramePr>
        <p:xfrm>
          <a:off x="10251583" y="2202287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B08154-6BFA-4AED-BF36-82A944B5CD39}"/>
              </a:ext>
            </a:extLst>
          </p:cNvPr>
          <p:cNvSpPr txBox="1"/>
          <p:nvPr/>
        </p:nvSpPr>
        <p:spPr>
          <a:xfrm rot="5400000">
            <a:off x="4860193" y="-1520355"/>
            <a:ext cx="800219" cy="62848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2000" spc="300" dirty="0">
                <a:cs typeface="Arial" panose="020B0604020202020204" pitchFamily="34" charset="0"/>
              </a:rPr>
              <a:t>A more lenient threshold (e.g., for non-Aboriginal defendants)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D4C5A-BA57-4292-AC1A-F0BED5BE2C25}"/>
              </a:ext>
            </a:extLst>
          </p:cNvPr>
          <p:cNvSpPr txBox="1"/>
          <p:nvPr/>
        </p:nvSpPr>
        <p:spPr>
          <a:xfrm rot="5400000">
            <a:off x="13326747" y="-1709362"/>
            <a:ext cx="800219" cy="6718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AU" sz="2000" spc="300" dirty="0">
                <a:cs typeface="Arial" panose="020B0604020202020204" pitchFamily="34" charset="0"/>
              </a:rPr>
              <a:t>A harsher threshold (e.g., for Aboriginal defendants)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444B6F-26CB-4C6E-5351-B6ED934BF674}"/>
              </a:ext>
            </a:extLst>
          </p:cNvPr>
          <p:cNvCxnSpPr>
            <a:cxnSpLocks/>
          </p:cNvCxnSpPr>
          <p:nvPr/>
        </p:nvCxnSpPr>
        <p:spPr>
          <a:xfrm flipV="1">
            <a:off x="16495690" y="3505366"/>
            <a:ext cx="0" cy="3097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B2BEF2-4073-948B-335B-00691B9BF829}"/>
              </a:ext>
            </a:extLst>
          </p:cNvPr>
          <p:cNvSpPr txBox="1"/>
          <p:nvPr/>
        </p:nvSpPr>
        <p:spPr>
          <a:xfrm rot="16200000" flipV="1">
            <a:off x="17170904" y="4018446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A83E76-FBFA-DF08-E00E-84CE15D4D9B3}"/>
              </a:ext>
            </a:extLst>
          </p:cNvPr>
          <p:cNvCxnSpPr>
            <a:cxnSpLocks/>
          </p:cNvCxnSpPr>
          <p:nvPr/>
        </p:nvCxnSpPr>
        <p:spPr>
          <a:xfrm>
            <a:off x="16495690" y="6778442"/>
            <a:ext cx="0" cy="7668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DA16752-30EE-9B80-9A60-F8ABACE6ADC3}"/>
              </a:ext>
            </a:extLst>
          </p:cNvPr>
          <p:cNvCxnSpPr/>
          <p:nvPr/>
        </p:nvCxnSpPr>
        <p:spPr>
          <a:xfrm flipV="1">
            <a:off x="8336661" y="3191090"/>
            <a:ext cx="0" cy="279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EFC697-6173-7E4F-99F1-595D07B2CB2A}"/>
              </a:ext>
            </a:extLst>
          </p:cNvPr>
          <p:cNvSpPr txBox="1"/>
          <p:nvPr/>
        </p:nvSpPr>
        <p:spPr>
          <a:xfrm rot="16200000" flipV="1">
            <a:off x="8842111" y="3933639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5CEAB4-8F20-9085-B963-CEF5D6509E90}"/>
              </a:ext>
            </a:extLst>
          </p:cNvPr>
          <p:cNvCxnSpPr>
            <a:cxnSpLocks/>
          </p:cNvCxnSpPr>
          <p:nvPr/>
        </p:nvCxnSpPr>
        <p:spPr>
          <a:xfrm>
            <a:off x="8336661" y="6115543"/>
            <a:ext cx="0" cy="1554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77C4206-ED25-7897-EB52-157CCAA9B61F}"/>
              </a:ext>
            </a:extLst>
          </p:cNvPr>
          <p:cNvSpPr/>
          <p:nvPr/>
        </p:nvSpPr>
        <p:spPr>
          <a:xfrm>
            <a:off x="6344281" y="5736569"/>
            <a:ext cx="218939" cy="430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3F2537-D9B5-D9AD-3E5B-93BB6F98AFCD}"/>
              </a:ext>
            </a:extLst>
          </p:cNvPr>
          <p:cNvSpPr/>
          <p:nvPr/>
        </p:nvSpPr>
        <p:spPr>
          <a:xfrm>
            <a:off x="12064202" y="6603346"/>
            <a:ext cx="347779" cy="3208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DAF788-E6CA-0838-A24D-03AC1241E47D}"/>
              </a:ext>
            </a:extLst>
          </p:cNvPr>
          <p:cNvSpPr txBox="1"/>
          <p:nvPr/>
        </p:nvSpPr>
        <p:spPr>
          <a:xfrm rot="5400000">
            <a:off x="9419591" y="5379315"/>
            <a:ext cx="615553" cy="77877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2800" spc="300" dirty="0">
                <a:latin typeface="Arial" panose="020B0604020202020204" pitchFamily="34" charset="0"/>
                <a:cs typeface="Arial" panose="020B0604020202020204" pitchFamily="34" charset="0"/>
              </a:rPr>
              <a:t>Defendants at the margins of release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217A2BC-8144-988E-1FED-27A2AC30C358}"/>
              </a:ext>
            </a:extLst>
          </p:cNvPr>
          <p:cNvCxnSpPr>
            <a:cxnSpLocks/>
          </p:cNvCxnSpPr>
          <p:nvPr/>
        </p:nvCxnSpPr>
        <p:spPr>
          <a:xfrm flipH="1" flipV="1">
            <a:off x="6453750" y="6167456"/>
            <a:ext cx="185405" cy="279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5A377B-6BF5-329E-E260-64515C7A8F1F}"/>
              </a:ext>
            </a:extLst>
          </p:cNvPr>
          <p:cNvCxnSpPr>
            <a:cxnSpLocks/>
          </p:cNvCxnSpPr>
          <p:nvPr/>
        </p:nvCxnSpPr>
        <p:spPr>
          <a:xfrm flipV="1">
            <a:off x="11233491" y="6924152"/>
            <a:ext cx="1004600" cy="217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73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BE541-88B3-4FBB-9FAA-D09D0629C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9662863" cy="914400"/>
          </a:xfrm>
        </p:spPr>
        <p:txBody>
          <a:bodyPr/>
          <a:lstStyle/>
          <a:p>
            <a:r>
              <a:rPr lang="en-AU" dirty="0"/>
              <a:t>An example of unbiased decision-making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AA29FE-5C4E-4019-94B7-A05EE49434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834342"/>
              </p:ext>
            </p:extLst>
          </p:nvPr>
        </p:nvGraphicFramePr>
        <p:xfrm>
          <a:off x="2060564" y="2343956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B08154-6BFA-4AED-BF36-82A944B5CD39}"/>
              </a:ext>
            </a:extLst>
          </p:cNvPr>
          <p:cNvSpPr txBox="1"/>
          <p:nvPr/>
        </p:nvSpPr>
        <p:spPr>
          <a:xfrm rot="5400000">
            <a:off x="5014081" y="-1520355"/>
            <a:ext cx="492443" cy="62848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2000" spc="300" dirty="0">
                <a:cs typeface="Arial" panose="020B0604020202020204" pitchFamily="34" charset="0"/>
              </a:rPr>
              <a:t>e.g., non-Aboriginal defendants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D4C5A-BA57-4292-AC1A-F0BED5BE2C25}"/>
              </a:ext>
            </a:extLst>
          </p:cNvPr>
          <p:cNvSpPr txBox="1"/>
          <p:nvPr/>
        </p:nvSpPr>
        <p:spPr>
          <a:xfrm rot="5400000">
            <a:off x="13480635" y="-1709362"/>
            <a:ext cx="492443" cy="6718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2000" spc="300" dirty="0">
                <a:cs typeface="Arial" panose="020B0604020202020204" pitchFamily="34" charset="0"/>
              </a:rPr>
              <a:t>e.g., for Aboriginal defendants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DA16752-30EE-9B80-9A60-F8ABACE6ADC3}"/>
              </a:ext>
            </a:extLst>
          </p:cNvPr>
          <p:cNvCxnSpPr/>
          <p:nvPr/>
        </p:nvCxnSpPr>
        <p:spPr>
          <a:xfrm flipV="1">
            <a:off x="8336661" y="3191090"/>
            <a:ext cx="0" cy="279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EFC697-6173-7E4F-99F1-595D07B2CB2A}"/>
              </a:ext>
            </a:extLst>
          </p:cNvPr>
          <p:cNvSpPr txBox="1"/>
          <p:nvPr/>
        </p:nvSpPr>
        <p:spPr>
          <a:xfrm rot="16200000" flipV="1">
            <a:off x="8842111" y="3933639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5CEAB4-8F20-9085-B963-CEF5D6509E90}"/>
              </a:ext>
            </a:extLst>
          </p:cNvPr>
          <p:cNvCxnSpPr>
            <a:cxnSpLocks/>
          </p:cNvCxnSpPr>
          <p:nvPr/>
        </p:nvCxnSpPr>
        <p:spPr>
          <a:xfrm>
            <a:off x="8336661" y="6115543"/>
            <a:ext cx="0" cy="1554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8E63C5D-60C0-9891-328C-0191D28BD8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16600"/>
              </p:ext>
            </p:extLst>
          </p:nvPr>
        </p:nvGraphicFramePr>
        <p:xfrm>
          <a:off x="10053594" y="2343956"/>
          <a:ext cx="7585712" cy="6104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24F06F-F551-44BC-7AC2-ADE12D06EA39}"/>
              </a:ext>
            </a:extLst>
          </p:cNvPr>
          <p:cNvCxnSpPr/>
          <p:nvPr/>
        </p:nvCxnSpPr>
        <p:spPr>
          <a:xfrm flipV="1">
            <a:off x="16329691" y="3191090"/>
            <a:ext cx="0" cy="27947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26CFE63-2A02-C354-F9A3-08D90BFF1B39}"/>
              </a:ext>
            </a:extLst>
          </p:cNvPr>
          <p:cNvSpPr txBox="1"/>
          <p:nvPr/>
        </p:nvSpPr>
        <p:spPr>
          <a:xfrm rot="16200000" flipV="1">
            <a:off x="16835141" y="3933639"/>
            <a:ext cx="430887" cy="13096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1600" spc="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050EA7F-2136-BDA3-D9FF-2BA656ABF8D0}"/>
              </a:ext>
            </a:extLst>
          </p:cNvPr>
          <p:cNvCxnSpPr>
            <a:cxnSpLocks/>
          </p:cNvCxnSpPr>
          <p:nvPr/>
        </p:nvCxnSpPr>
        <p:spPr>
          <a:xfrm>
            <a:off x="16329691" y="6115543"/>
            <a:ext cx="0" cy="1554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40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3D23A0-E682-A06A-E1F7-D653CB7ED3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U" sz="3200" dirty="0"/>
              <a:t>If marginal Aboriginal defendants have a </a:t>
            </a:r>
            <a:r>
              <a:rPr lang="en-AU" sz="3200" b="1" dirty="0"/>
              <a:t>lower</a:t>
            </a:r>
            <a:r>
              <a:rPr lang="en-AU" sz="3200" dirty="0"/>
              <a:t> rate of bail misconduct than marginal non-Aboriginal defendants:</a:t>
            </a:r>
          </a:p>
          <a:p>
            <a:pPr lvl="1"/>
            <a:r>
              <a:rPr lang="en-AU" sz="3200" dirty="0"/>
              <a:t>Custody managers are likely biased </a:t>
            </a:r>
            <a:r>
              <a:rPr lang="en-AU" sz="3200" b="1" dirty="0"/>
              <a:t>against Aboriginal defendants</a:t>
            </a:r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9216-7850-CA79-9BD7-2096D95560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60564" y="41644"/>
            <a:ext cx="7377124" cy="914400"/>
          </a:xfrm>
        </p:spPr>
        <p:txBody>
          <a:bodyPr/>
          <a:lstStyle/>
          <a:p>
            <a:r>
              <a:rPr lang="en-AU" dirty="0"/>
              <a:t>Our test is a difference in outcomes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6A39A-20FC-E065-E9A8-032043880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3200" dirty="0"/>
              <a:t>If marginal Aboriginal defendants have a </a:t>
            </a:r>
            <a:r>
              <a:rPr lang="en-AU" sz="3200" b="1" dirty="0"/>
              <a:t>higher</a:t>
            </a:r>
            <a:r>
              <a:rPr lang="en-AU" sz="3200" dirty="0"/>
              <a:t> rate of bail misconduct than marginal non-Aboriginal defendants:</a:t>
            </a:r>
          </a:p>
          <a:p>
            <a:pPr lvl="1"/>
            <a:r>
              <a:rPr lang="en-AU" sz="3200" dirty="0"/>
              <a:t>Custody managers are likely biased </a:t>
            </a:r>
            <a:r>
              <a:rPr lang="en-AU" sz="3200" b="1" dirty="0"/>
              <a:t>against non- Aboriginal defendants</a:t>
            </a:r>
          </a:p>
          <a:p>
            <a:pPr lvl="1"/>
            <a:endParaRPr lang="en-AU" sz="32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31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5A6783-EEC0-A08B-5B3B-3CE60160F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r="13023"/>
          <a:stretch/>
        </p:blipFill>
        <p:spPr bwMode="auto">
          <a:xfrm>
            <a:off x="12199889" y="2106613"/>
            <a:ext cx="4532361" cy="60436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9D005-6BFB-E88E-26AE-9A074BE35F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4242" y="1134988"/>
            <a:ext cx="9940718" cy="7572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100" dirty="0"/>
              <a:t>How do we find these ‘marginal defendants’?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D4B690-39FF-2E5F-FB11-45D797FCC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4242" y="2011150"/>
            <a:ext cx="10578901" cy="693690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AU" sz="2000" dirty="0"/>
              <a:t>We use custody managers and the fact that there are lenient and harsh custody managers</a:t>
            </a:r>
          </a:p>
          <a:p>
            <a:pPr>
              <a:lnSpc>
                <a:spcPct val="140000"/>
              </a:lnSpc>
            </a:pPr>
            <a:r>
              <a:rPr lang="en-AU" sz="2000" dirty="0"/>
              <a:t>Within a PAC and time period, the allocation of custody manager to defendant is random</a:t>
            </a:r>
          </a:p>
          <a:p>
            <a:pPr>
              <a:lnSpc>
                <a:spcPct val="140000"/>
              </a:lnSpc>
            </a:pPr>
            <a:r>
              <a:rPr lang="en-AU" sz="2000" dirty="0"/>
              <a:t>The instrumental variable strategy allows us to use this variation to find:</a:t>
            </a:r>
          </a:p>
          <a:p>
            <a:pPr marL="971558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</a:rPr>
              <a:t>Impact of release on bail misconduct</a:t>
            </a:r>
          </a:p>
          <a:p>
            <a:pPr marL="971558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</a:rPr>
              <a:t>Separately for Aboriginal and non-Aboriginal defendants</a:t>
            </a:r>
          </a:p>
          <a:p>
            <a:pPr marL="971558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</a:rPr>
              <a:t>For defendants that would have been released on bail if they received the most lenient custody manager, but would have been denied bail if they received the harshest custody manager</a:t>
            </a:r>
          </a:p>
          <a:p>
            <a:pPr>
              <a:lnSpc>
                <a:spcPct val="140000"/>
              </a:lnSpc>
            </a:pPr>
            <a:r>
              <a:rPr lang="en-AU" sz="2000" dirty="0"/>
              <a:t>It’s the difference in the impacts that matters</a:t>
            </a:r>
          </a:p>
          <a:p>
            <a:pPr>
              <a:lnSpc>
                <a:spcPct val="140000"/>
              </a:lnSpc>
            </a:pPr>
            <a:r>
              <a:rPr lang="en-AU" sz="2000" dirty="0"/>
              <a:t>If the impact of release on misconduct is </a:t>
            </a:r>
            <a:r>
              <a:rPr lang="en-AU" sz="2000" b="1" dirty="0"/>
              <a:t>lower</a:t>
            </a:r>
            <a:r>
              <a:rPr lang="en-AU" sz="2000" dirty="0"/>
              <a:t> for Aboriginal defendants:</a:t>
            </a:r>
          </a:p>
          <a:p>
            <a:pPr marL="971558" lvl="1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AU" sz="2000" b="0" dirty="0">
                <a:solidFill>
                  <a:schemeClr val="bg1">
                    <a:lumMod val="50000"/>
                  </a:schemeClr>
                </a:solidFill>
              </a:rPr>
              <a:t>Custody managers are likely biased </a:t>
            </a:r>
            <a:r>
              <a:rPr lang="en-AU" sz="2000" dirty="0">
                <a:solidFill>
                  <a:schemeClr val="bg1">
                    <a:lumMod val="50000"/>
                  </a:schemeClr>
                </a:solidFill>
              </a:rPr>
              <a:t>against Aboriginal defendants</a:t>
            </a:r>
          </a:p>
          <a:p>
            <a:pPr lvl="1">
              <a:lnSpc>
                <a:spcPct val="140000"/>
              </a:lnSpc>
            </a:pPr>
            <a:endParaRPr lang="en-AU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1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19A24D-9891-4B74-90B5-5BD901EFB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1714" y="1184028"/>
            <a:ext cx="9050835" cy="8774430"/>
          </a:xfrm>
        </p:spPr>
        <p:txBody>
          <a:bodyPr/>
          <a:lstStyle/>
          <a:p>
            <a:r>
              <a:rPr lang="en-AU" sz="2800" dirty="0"/>
              <a:t>All bail CANs between 28</a:t>
            </a:r>
            <a:r>
              <a:rPr lang="en-AU" sz="2800" baseline="30000" dirty="0"/>
              <a:t>th</a:t>
            </a:r>
            <a:r>
              <a:rPr lang="en-AU" sz="2800" dirty="0"/>
              <a:t> January 2015 and 28</a:t>
            </a:r>
            <a:r>
              <a:rPr lang="en-AU" sz="2800" baseline="30000" dirty="0"/>
              <a:t>th</a:t>
            </a:r>
            <a:r>
              <a:rPr lang="en-AU" sz="2800" dirty="0"/>
              <a:t> February 2021</a:t>
            </a:r>
          </a:p>
          <a:p>
            <a:r>
              <a:rPr lang="en-AU" sz="2800" dirty="0"/>
              <a:t>We exclude:</a:t>
            </a:r>
          </a:p>
          <a:p>
            <a:pPr lvl="1"/>
            <a:r>
              <a:rPr lang="en-AU" sz="2800" dirty="0"/>
              <a:t>Field and future CANS</a:t>
            </a:r>
          </a:p>
          <a:p>
            <a:pPr lvl="1"/>
            <a:r>
              <a:rPr lang="en-AU" sz="2800" dirty="0"/>
              <a:t>Young people 17 and below</a:t>
            </a:r>
          </a:p>
          <a:p>
            <a:pPr lvl="1"/>
            <a:r>
              <a:rPr lang="en-AU" sz="2800" dirty="0"/>
              <a:t>Custody managers with less than 15 bail decisions in a year</a:t>
            </a:r>
          </a:p>
          <a:p>
            <a:pPr lvl="1"/>
            <a:r>
              <a:rPr lang="en-AU" sz="2800" dirty="0"/>
              <a:t>Accused already in custody for another offence</a:t>
            </a:r>
          </a:p>
          <a:p>
            <a:pPr lvl="1"/>
            <a:r>
              <a:rPr lang="en-AU" sz="2800" dirty="0"/>
              <a:t>Any more than one bail decision per person per day</a:t>
            </a:r>
          </a:p>
          <a:p>
            <a:pPr lvl="1"/>
            <a:endParaRPr lang="en-AU" sz="28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5E16E-0D3D-4DAA-8EEF-E71164FB49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Sample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1A6633-7104-41FA-A1F5-187D1AA0A6C5}"/>
              </a:ext>
            </a:extLst>
          </p:cNvPr>
          <p:cNvGrpSpPr/>
          <p:nvPr/>
        </p:nvGrpSpPr>
        <p:grpSpPr>
          <a:xfrm>
            <a:off x="11122549" y="1478796"/>
            <a:ext cx="5788765" cy="962572"/>
            <a:chOff x="11878794" y="4801175"/>
            <a:chExt cx="4488325" cy="17634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7AD56C-901D-48CC-BAE7-9073394BFF06}"/>
                </a:ext>
              </a:extLst>
            </p:cNvPr>
            <p:cNvSpPr/>
            <p:nvPr/>
          </p:nvSpPr>
          <p:spPr>
            <a:xfrm>
              <a:off x="11878794" y="5606075"/>
              <a:ext cx="4488325" cy="9585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129,154 non-Aboriginal defendants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E8D98BD-B735-4B48-85A1-31E2823211D7}"/>
                </a:ext>
              </a:extLst>
            </p:cNvPr>
            <p:cNvSpPr/>
            <p:nvPr/>
          </p:nvSpPr>
          <p:spPr>
            <a:xfrm>
              <a:off x="12029617" y="4801175"/>
              <a:ext cx="4186669" cy="646331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9D9995-6433-41BA-9E8B-4CF201F257C2}"/>
              </a:ext>
            </a:extLst>
          </p:cNvPr>
          <p:cNvGrpSpPr/>
          <p:nvPr/>
        </p:nvGrpSpPr>
        <p:grpSpPr>
          <a:xfrm>
            <a:off x="11122549" y="2856008"/>
            <a:ext cx="4847225" cy="1029048"/>
            <a:chOff x="11555508" y="4801175"/>
            <a:chExt cx="6668001" cy="18852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EEF40C-3E7B-41B8-A3FD-A279A4C3653F}"/>
                </a:ext>
              </a:extLst>
            </p:cNvPr>
            <p:cNvSpPr/>
            <p:nvPr/>
          </p:nvSpPr>
          <p:spPr>
            <a:xfrm>
              <a:off x="11555508" y="5727860"/>
              <a:ext cx="6668001" cy="9585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49,636 Aboriginal defendants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CA53884-B2A1-4524-8A54-F43C69276DB0}"/>
                </a:ext>
              </a:extLst>
            </p:cNvPr>
            <p:cNvSpPr/>
            <p:nvPr/>
          </p:nvSpPr>
          <p:spPr>
            <a:xfrm>
              <a:off x="11823100" y="4801175"/>
              <a:ext cx="2998863" cy="64633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AEB0C5-E484-4B5D-B83A-80744CA430DA}"/>
              </a:ext>
            </a:extLst>
          </p:cNvPr>
          <p:cNvGrpSpPr/>
          <p:nvPr/>
        </p:nvGrpSpPr>
        <p:grpSpPr>
          <a:xfrm>
            <a:off x="11122549" y="4290999"/>
            <a:ext cx="4124846" cy="1020351"/>
            <a:chOff x="11555512" y="4801175"/>
            <a:chExt cx="5674275" cy="18693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C9293A-1323-46CB-A28A-E0256F652D0C}"/>
                </a:ext>
              </a:extLst>
            </p:cNvPr>
            <p:cNvSpPr/>
            <p:nvPr/>
          </p:nvSpPr>
          <p:spPr>
            <a:xfrm>
              <a:off x="11555512" y="5711928"/>
              <a:ext cx="5674275" cy="9585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2,237 custody managers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A9C893F-DB6F-47A2-AD0F-C6EB6C4D3276}"/>
                </a:ext>
              </a:extLst>
            </p:cNvPr>
            <p:cNvSpPr/>
            <p:nvPr/>
          </p:nvSpPr>
          <p:spPr>
            <a:xfrm>
              <a:off x="11823099" y="4801175"/>
              <a:ext cx="1014605" cy="646332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99832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6CC6A0-3B86-48FD-8D08-0378D0B137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05182" y="3530551"/>
            <a:ext cx="3171825" cy="1195386"/>
          </a:xfrm>
        </p:spPr>
        <p:txBody>
          <a:bodyPr>
            <a:normAutofit lnSpcReduction="10000"/>
          </a:bodyPr>
          <a:lstStyle/>
          <a:p>
            <a:pPr algn="l"/>
            <a:r>
              <a:rPr lang="en-AU" dirty="0"/>
              <a:t>A defendant charged with failing to appear at any point during their index offence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CEE3E8-9962-4724-B617-503B9C3376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019399" y="3020357"/>
            <a:ext cx="3171825" cy="482852"/>
          </a:xfrm>
        </p:spPr>
        <p:txBody>
          <a:bodyPr/>
          <a:lstStyle/>
          <a:p>
            <a:r>
              <a:rPr lang="en-AU" dirty="0"/>
              <a:t>Abscond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F3C884-9D6D-4534-9B81-275791579A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5588" y="6276385"/>
            <a:ext cx="3171825" cy="1563770"/>
          </a:xfrm>
        </p:spPr>
        <p:txBody>
          <a:bodyPr>
            <a:normAutofit lnSpcReduction="10000"/>
          </a:bodyPr>
          <a:lstStyle/>
          <a:p>
            <a:pPr algn="l"/>
            <a:r>
              <a:rPr lang="en-AU" dirty="0"/>
              <a:t>A homicide, acts intended to cause injury, sexual assault, or robbery and related offence committed before finalisation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1649AC-ADC9-4BA8-A08D-CDD3A7EC94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25588" y="5758110"/>
            <a:ext cx="3171825" cy="482852"/>
          </a:xfrm>
        </p:spPr>
        <p:txBody>
          <a:bodyPr/>
          <a:lstStyle/>
          <a:p>
            <a:r>
              <a:rPr lang="en-AU" dirty="0"/>
              <a:t>Violent reoffence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DC5CB0-06F6-4EAE-9E21-CB9829D5ED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91679" y="6332802"/>
            <a:ext cx="3171825" cy="1195386"/>
          </a:xfrm>
        </p:spPr>
        <p:txBody>
          <a:bodyPr>
            <a:normAutofit lnSpcReduction="10000"/>
          </a:bodyPr>
          <a:lstStyle/>
          <a:p>
            <a:pPr algn="l"/>
            <a:r>
              <a:rPr lang="en-AU" dirty="0"/>
              <a:t>A serious property, drug, or violent offence committed before finalisation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FA45A-1284-4AF5-9780-735154F7033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140106" y="5849950"/>
            <a:ext cx="3171825" cy="482852"/>
          </a:xfrm>
        </p:spPr>
        <p:txBody>
          <a:bodyPr/>
          <a:lstStyle/>
          <a:p>
            <a:r>
              <a:rPr lang="en-AU" dirty="0"/>
              <a:t>Detectable reoffence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5238A5E-0F5A-4368-99C7-9EADD01600F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58087" y="3530551"/>
            <a:ext cx="3171825" cy="1195386"/>
          </a:xfrm>
        </p:spPr>
        <p:txBody>
          <a:bodyPr/>
          <a:lstStyle/>
          <a:p>
            <a:pPr algn="l"/>
            <a:r>
              <a:rPr lang="en-AU" dirty="0"/>
              <a:t>Any proven offence before finalisation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56D3436-5AB3-442F-A884-F4457D940E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58087" y="3012276"/>
            <a:ext cx="3171825" cy="482852"/>
          </a:xfrm>
        </p:spPr>
        <p:txBody>
          <a:bodyPr/>
          <a:lstStyle/>
          <a:p>
            <a:r>
              <a:rPr lang="en-AU" dirty="0"/>
              <a:t>Any reoffence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9F78392-7CDC-4A8D-9A9C-DC08A98588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3455" y="3507032"/>
            <a:ext cx="3171825" cy="1195386"/>
          </a:xfrm>
        </p:spPr>
        <p:txBody>
          <a:bodyPr>
            <a:normAutofit lnSpcReduction="10000"/>
          </a:bodyPr>
          <a:lstStyle/>
          <a:p>
            <a:pPr algn="l"/>
            <a:r>
              <a:rPr lang="en-AU" dirty="0"/>
              <a:t>Any proven offence or absconding charge before finalisation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FB65018-20FE-4CE8-87CB-CEF4F3899D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3454" y="2873654"/>
            <a:ext cx="3171825" cy="482852"/>
          </a:xfrm>
        </p:spPr>
        <p:txBody>
          <a:bodyPr/>
          <a:lstStyle/>
          <a:p>
            <a:r>
              <a:rPr lang="en-AU" dirty="0"/>
              <a:t>Any misconduct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1FA47CB6-1E42-402D-8763-1614648CA9AF}"/>
              </a:ext>
            </a:extLst>
          </p:cNvPr>
          <p:cNvSpPr txBox="1">
            <a:spLocks/>
          </p:cNvSpPr>
          <p:nvPr/>
        </p:nvSpPr>
        <p:spPr>
          <a:xfrm>
            <a:off x="973455" y="463157"/>
            <a:ext cx="4222701" cy="61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17" rtl="0" eaLnBrk="1" latinLnBrk="0" hangingPunct="1">
              <a:lnSpc>
                <a:spcPct val="110000"/>
              </a:lnSpc>
              <a:spcBef>
                <a:spcPts val="1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/>
              <a:t>Outcome variables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A91B20-F252-4C96-9336-61BDDDE87CD4}"/>
              </a:ext>
            </a:extLst>
          </p:cNvPr>
          <p:cNvGrpSpPr/>
          <p:nvPr/>
        </p:nvGrpSpPr>
        <p:grpSpPr>
          <a:xfrm>
            <a:off x="800595" y="2511380"/>
            <a:ext cx="587559" cy="920389"/>
            <a:chOff x="5772150" y="2981325"/>
            <a:chExt cx="650875" cy="88900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48B610C7-2328-41B5-9107-90EAAE26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159125"/>
              <a:ext cx="1460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FC62A432-7AD8-4248-A13C-359440C60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375025"/>
              <a:ext cx="368300" cy="42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3FC2276D-F0B1-47B2-B667-F310B56C7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470275"/>
              <a:ext cx="36830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84AC401E-4767-4D8F-A492-EDF8E469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5338" y="3565525"/>
              <a:ext cx="206375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65972BE-B887-4540-A98B-572EF515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2150" y="2981325"/>
              <a:ext cx="650875" cy="835025"/>
            </a:xfrm>
            <a:custGeom>
              <a:avLst/>
              <a:gdLst>
                <a:gd name="T0" fmla="*/ 87 w 170"/>
                <a:gd name="T1" fmla="*/ 0 h 220"/>
                <a:gd name="T2" fmla="*/ 34 w 170"/>
                <a:gd name="T3" fmla="*/ 0 h 220"/>
                <a:gd name="T4" fmla="*/ 0 w 170"/>
                <a:gd name="T5" fmla="*/ 34 h 220"/>
                <a:gd name="T6" fmla="*/ 0 w 170"/>
                <a:gd name="T7" fmla="*/ 185 h 220"/>
                <a:gd name="T8" fmla="*/ 34 w 170"/>
                <a:gd name="T9" fmla="*/ 220 h 220"/>
                <a:gd name="T10" fmla="*/ 91 w 170"/>
                <a:gd name="T11" fmla="*/ 220 h 220"/>
                <a:gd name="T12" fmla="*/ 91 w 170"/>
                <a:gd name="T13" fmla="*/ 203 h 220"/>
                <a:gd name="T14" fmla="*/ 34 w 170"/>
                <a:gd name="T15" fmla="*/ 203 h 220"/>
                <a:gd name="T16" fmla="*/ 16 w 170"/>
                <a:gd name="T17" fmla="*/ 185 h 220"/>
                <a:gd name="T18" fmla="*/ 16 w 170"/>
                <a:gd name="T19" fmla="*/ 34 h 220"/>
                <a:gd name="T20" fmla="*/ 34 w 170"/>
                <a:gd name="T21" fmla="*/ 16 h 220"/>
                <a:gd name="T22" fmla="*/ 79 w 170"/>
                <a:gd name="T23" fmla="*/ 16 h 220"/>
                <a:gd name="T24" fmla="*/ 79 w 170"/>
                <a:gd name="T25" fmla="*/ 67 h 220"/>
                <a:gd name="T26" fmla="*/ 105 w 170"/>
                <a:gd name="T27" fmla="*/ 93 h 220"/>
                <a:gd name="T28" fmla="*/ 154 w 170"/>
                <a:gd name="T29" fmla="*/ 93 h 220"/>
                <a:gd name="T30" fmla="*/ 154 w 170"/>
                <a:gd name="T31" fmla="*/ 185 h 220"/>
                <a:gd name="T32" fmla="*/ 143 w 170"/>
                <a:gd name="T33" fmla="*/ 202 h 220"/>
                <a:gd name="T34" fmla="*/ 143 w 170"/>
                <a:gd name="T35" fmla="*/ 219 h 220"/>
                <a:gd name="T36" fmla="*/ 170 w 170"/>
                <a:gd name="T37" fmla="*/ 185 h 220"/>
                <a:gd name="T38" fmla="*/ 170 w 170"/>
                <a:gd name="T39" fmla="*/ 83 h 220"/>
                <a:gd name="T40" fmla="*/ 87 w 170"/>
                <a:gd name="T41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220">
                  <a:moveTo>
                    <a:pt x="8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204"/>
                    <a:pt x="15" y="220"/>
                    <a:pt x="34" y="220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91" y="203"/>
                    <a:pt x="91" y="203"/>
                    <a:pt x="91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24" y="203"/>
                    <a:pt x="16" y="195"/>
                    <a:pt x="16" y="18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24"/>
                    <a:pt x="24" y="16"/>
                    <a:pt x="34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9" y="81"/>
                    <a:pt x="90" y="93"/>
                    <a:pt x="105" y="93"/>
                  </a:cubicBezTo>
                  <a:cubicBezTo>
                    <a:pt x="154" y="93"/>
                    <a:pt x="154" y="93"/>
                    <a:pt x="154" y="93"/>
                  </a:cubicBezTo>
                  <a:cubicBezTo>
                    <a:pt x="154" y="185"/>
                    <a:pt x="154" y="185"/>
                    <a:pt x="154" y="185"/>
                  </a:cubicBezTo>
                  <a:cubicBezTo>
                    <a:pt x="154" y="193"/>
                    <a:pt x="149" y="199"/>
                    <a:pt x="143" y="202"/>
                  </a:cubicBezTo>
                  <a:cubicBezTo>
                    <a:pt x="143" y="219"/>
                    <a:pt x="143" y="219"/>
                    <a:pt x="143" y="219"/>
                  </a:cubicBezTo>
                  <a:cubicBezTo>
                    <a:pt x="158" y="216"/>
                    <a:pt x="170" y="202"/>
                    <a:pt x="170" y="185"/>
                  </a:cubicBezTo>
                  <a:cubicBezTo>
                    <a:pt x="170" y="83"/>
                    <a:pt x="170" y="83"/>
                    <a:pt x="170" y="83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661D9167-6F47-4C67-852E-3D5F2258B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4738" y="3744913"/>
              <a:ext cx="130175" cy="125413"/>
            </a:xfrm>
            <a:custGeom>
              <a:avLst/>
              <a:gdLst>
                <a:gd name="T0" fmla="*/ 32 w 34"/>
                <a:gd name="T1" fmla="*/ 0 h 33"/>
                <a:gd name="T2" fmla="*/ 31 w 34"/>
                <a:gd name="T3" fmla="*/ 2 h 33"/>
                <a:gd name="T4" fmla="*/ 26 w 34"/>
                <a:gd name="T5" fmla="*/ 7 h 33"/>
                <a:gd name="T6" fmla="*/ 24 w 34"/>
                <a:gd name="T7" fmla="*/ 8 h 33"/>
                <a:gd name="T8" fmla="*/ 19 w 34"/>
                <a:gd name="T9" fmla="*/ 6 h 33"/>
                <a:gd name="T10" fmla="*/ 17 w 34"/>
                <a:gd name="T11" fmla="*/ 5 h 33"/>
                <a:gd name="T12" fmla="*/ 16 w 34"/>
                <a:gd name="T13" fmla="*/ 6 h 33"/>
                <a:gd name="T14" fmla="*/ 10 w 34"/>
                <a:gd name="T15" fmla="*/ 8 h 33"/>
                <a:gd name="T16" fmla="*/ 10 w 34"/>
                <a:gd name="T17" fmla="*/ 8 h 33"/>
                <a:gd name="T18" fmla="*/ 8 w 34"/>
                <a:gd name="T19" fmla="*/ 7 h 33"/>
                <a:gd name="T20" fmla="*/ 3 w 34"/>
                <a:gd name="T21" fmla="*/ 2 h 33"/>
                <a:gd name="T22" fmla="*/ 2 w 34"/>
                <a:gd name="T23" fmla="*/ 0 h 33"/>
                <a:gd name="T24" fmla="*/ 1 w 34"/>
                <a:gd name="T25" fmla="*/ 0 h 33"/>
                <a:gd name="T26" fmla="*/ 0 w 34"/>
                <a:gd name="T27" fmla="*/ 0 h 33"/>
                <a:gd name="T28" fmla="*/ 0 w 34"/>
                <a:gd name="T29" fmla="*/ 33 h 33"/>
                <a:gd name="T30" fmla="*/ 17 w 34"/>
                <a:gd name="T31" fmla="*/ 21 h 33"/>
                <a:gd name="T32" fmla="*/ 34 w 34"/>
                <a:gd name="T33" fmla="*/ 33 h 33"/>
                <a:gd name="T34" fmla="*/ 34 w 34"/>
                <a:gd name="T35" fmla="*/ 0 h 33"/>
                <a:gd name="T36" fmla="*/ 34 w 34"/>
                <a:gd name="T37" fmla="*/ 0 h 33"/>
                <a:gd name="T38" fmla="*/ 32 w 34"/>
                <a:gd name="T3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33">
                  <a:moveTo>
                    <a:pt x="32" y="0"/>
                  </a:moveTo>
                  <a:cubicBezTo>
                    <a:pt x="32" y="1"/>
                    <a:pt x="31" y="1"/>
                    <a:pt x="31" y="2"/>
                  </a:cubicBezTo>
                  <a:cubicBezTo>
                    <a:pt x="30" y="4"/>
                    <a:pt x="29" y="6"/>
                    <a:pt x="26" y="7"/>
                  </a:cubicBezTo>
                  <a:cubicBezTo>
                    <a:pt x="25" y="7"/>
                    <a:pt x="25" y="8"/>
                    <a:pt x="24" y="8"/>
                  </a:cubicBezTo>
                  <a:cubicBezTo>
                    <a:pt x="22" y="8"/>
                    <a:pt x="20" y="7"/>
                    <a:pt x="19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4" y="7"/>
                    <a:pt x="12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5" y="6"/>
                    <a:pt x="4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B9EC206D-AD8F-4F73-9415-11D579259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625850"/>
              <a:ext cx="84138" cy="80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7B3A3793-8423-41B7-B971-3945CD3F32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27750" y="3573463"/>
              <a:ext cx="187325" cy="185738"/>
            </a:xfrm>
            <a:custGeom>
              <a:avLst/>
              <a:gdLst>
                <a:gd name="T0" fmla="*/ 44 w 49"/>
                <a:gd name="T1" fmla="*/ 18 h 49"/>
                <a:gd name="T2" fmla="*/ 44 w 49"/>
                <a:gd name="T3" fmla="*/ 10 h 49"/>
                <a:gd name="T4" fmla="*/ 36 w 49"/>
                <a:gd name="T5" fmla="*/ 7 h 49"/>
                <a:gd name="T6" fmla="*/ 32 w 49"/>
                <a:gd name="T7" fmla="*/ 1 h 49"/>
                <a:gd name="T8" fmla="*/ 24 w 49"/>
                <a:gd name="T9" fmla="*/ 3 h 49"/>
                <a:gd name="T10" fmla="*/ 16 w 49"/>
                <a:gd name="T11" fmla="*/ 1 h 49"/>
                <a:gd name="T12" fmla="*/ 12 w 49"/>
                <a:gd name="T13" fmla="*/ 7 h 49"/>
                <a:gd name="T14" fmla="*/ 4 w 49"/>
                <a:gd name="T15" fmla="*/ 10 h 49"/>
                <a:gd name="T16" fmla="*/ 4 w 49"/>
                <a:gd name="T17" fmla="*/ 18 h 49"/>
                <a:gd name="T18" fmla="*/ 0 w 49"/>
                <a:gd name="T19" fmla="*/ 24 h 49"/>
                <a:gd name="T20" fmla="*/ 4 w 49"/>
                <a:gd name="T21" fmla="*/ 31 h 49"/>
                <a:gd name="T22" fmla="*/ 4 w 49"/>
                <a:gd name="T23" fmla="*/ 39 h 49"/>
                <a:gd name="T24" fmla="*/ 12 w 49"/>
                <a:gd name="T25" fmla="*/ 41 h 49"/>
                <a:gd name="T26" fmla="*/ 16 w 49"/>
                <a:gd name="T27" fmla="*/ 48 h 49"/>
                <a:gd name="T28" fmla="*/ 24 w 49"/>
                <a:gd name="T29" fmla="*/ 45 h 49"/>
                <a:gd name="T30" fmla="*/ 32 w 49"/>
                <a:gd name="T31" fmla="*/ 48 h 49"/>
                <a:gd name="T32" fmla="*/ 36 w 49"/>
                <a:gd name="T33" fmla="*/ 41 h 49"/>
                <a:gd name="T34" fmla="*/ 44 w 49"/>
                <a:gd name="T35" fmla="*/ 39 h 49"/>
                <a:gd name="T36" fmla="*/ 44 w 49"/>
                <a:gd name="T37" fmla="*/ 31 h 49"/>
                <a:gd name="T38" fmla="*/ 49 w 49"/>
                <a:gd name="T39" fmla="*/ 24 h 49"/>
                <a:gd name="T40" fmla="*/ 44 w 49"/>
                <a:gd name="T41" fmla="*/ 18 h 49"/>
                <a:gd name="T42" fmla="*/ 24 w 49"/>
                <a:gd name="T43" fmla="*/ 37 h 49"/>
                <a:gd name="T44" fmla="*/ 11 w 49"/>
                <a:gd name="T45" fmla="*/ 24 h 49"/>
                <a:gd name="T46" fmla="*/ 24 w 49"/>
                <a:gd name="T47" fmla="*/ 12 h 49"/>
                <a:gd name="T48" fmla="*/ 37 w 49"/>
                <a:gd name="T49" fmla="*/ 24 h 49"/>
                <a:gd name="T50" fmla="*/ 24 w 49"/>
                <a:gd name="T51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49">
                  <a:moveTo>
                    <a:pt x="44" y="18"/>
                  </a:moveTo>
                  <a:cubicBezTo>
                    <a:pt x="43" y="16"/>
                    <a:pt x="45" y="12"/>
                    <a:pt x="44" y="10"/>
                  </a:cubicBezTo>
                  <a:cubicBezTo>
                    <a:pt x="42" y="8"/>
                    <a:pt x="38" y="9"/>
                    <a:pt x="36" y="7"/>
                  </a:cubicBezTo>
                  <a:cubicBezTo>
                    <a:pt x="34" y="6"/>
                    <a:pt x="34" y="2"/>
                    <a:pt x="32" y="1"/>
                  </a:cubicBezTo>
                  <a:cubicBezTo>
                    <a:pt x="29" y="0"/>
                    <a:pt x="27" y="3"/>
                    <a:pt x="24" y="3"/>
                  </a:cubicBezTo>
                  <a:cubicBezTo>
                    <a:pt x="22" y="3"/>
                    <a:pt x="19" y="0"/>
                    <a:pt x="16" y="1"/>
                  </a:cubicBezTo>
                  <a:cubicBezTo>
                    <a:pt x="14" y="2"/>
                    <a:pt x="14" y="6"/>
                    <a:pt x="12" y="7"/>
                  </a:cubicBezTo>
                  <a:cubicBezTo>
                    <a:pt x="10" y="9"/>
                    <a:pt x="6" y="8"/>
                    <a:pt x="4" y="10"/>
                  </a:cubicBezTo>
                  <a:cubicBezTo>
                    <a:pt x="3" y="12"/>
                    <a:pt x="5" y="16"/>
                    <a:pt x="4" y="18"/>
                  </a:cubicBezTo>
                  <a:cubicBezTo>
                    <a:pt x="3" y="20"/>
                    <a:pt x="0" y="22"/>
                    <a:pt x="0" y="24"/>
                  </a:cubicBezTo>
                  <a:cubicBezTo>
                    <a:pt x="0" y="27"/>
                    <a:pt x="3" y="29"/>
                    <a:pt x="4" y="31"/>
                  </a:cubicBezTo>
                  <a:cubicBezTo>
                    <a:pt x="5" y="33"/>
                    <a:pt x="3" y="37"/>
                    <a:pt x="4" y="39"/>
                  </a:cubicBezTo>
                  <a:cubicBezTo>
                    <a:pt x="6" y="41"/>
                    <a:pt x="10" y="40"/>
                    <a:pt x="12" y="41"/>
                  </a:cubicBezTo>
                  <a:cubicBezTo>
                    <a:pt x="14" y="43"/>
                    <a:pt x="14" y="47"/>
                    <a:pt x="16" y="48"/>
                  </a:cubicBezTo>
                  <a:cubicBezTo>
                    <a:pt x="19" y="49"/>
                    <a:pt x="22" y="45"/>
                    <a:pt x="24" y="45"/>
                  </a:cubicBezTo>
                  <a:cubicBezTo>
                    <a:pt x="27" y="45"/>
                    <a:pt x="29" y="49"/>
                    <a:pt x="32" y="48"/>
                  </a:cubicBezTo>
                  <a:cubicBezTo>
                    <a:pt x="34" y="47"/>
                    <a:pt x="34" y="43"/>
                    <a:pt x="36" y="41"/>
                  </a:cubicBezTo>
                  <a:cubicBezTo>
                    <a:pt x="38" y="40"/>
                    <a:pt x="42" y="41"/>
                    <a:pt x="44" y="39"/>
                  </a:cubicBezTo>
                  <a:cubicBezTo>
                    <a:pt x="45" y="37"/>
                    <a:pt x="43" y="33"/>
                    <a:pt x="44" y="31"/>
                  </a:cubicBezTo>
                  <a:cubicBezTo>
                    <a:pt x="45" y="29"/>
                    <a:pt x="49" y="27"/>
                    <a:pt x="49" y="24"/>
                  </a:cubicBezTo>
                  <a:cubicBezTo>
                    <a:pt x="49" y="22"/>
                    <a:pt x="45" y="20"/>
                    <a:pt x="44" y="18"/>
                  </a:cubicBezTo>
                  <a:close/>
                  <a:moveTo>
                    <a:pt x="24" y="37"/>
                  </a:moveTo>
                  <a:cubicBezTo>
                    <a:pt x="17" y="37"/>
                    <a:pt x="11" y="32"/>
                    <a:pt x="11" y="24"/>
                  </a:cubicBezTo>
                  <a:cubicBezTo>
                    <a:pt x="11" y="17"/>
                    <a:pt x="17" y="12"/>
                    <a:pt x="24" y="12"/>
                  </a:cubicBezTo>
                  <a:cubicBezTo>
                    <a:pt x="31" y="12"/>
                    <a:pt x="37" y="17"/>
                    <a:pt x="37" y="24"/>
                  </a:cubicBezTo>
                  <a:cubicBezTo>
                    <a:pt x="37" y="32"/>
                    <a:pt x="31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</p:grpSp>
      <p:sp>
        <p:nvSpPr>
          <p:cNvPr id="41" name="Freeform 174">
            <a:extLst>
              <a:ext uri="{FF2B5EF4-FFF2-40B4-BE49-F238E27FC236}">
                <a16:creationId xmlns:a16="http://schemas.microsoft.com/office/drawing/2014/main" id="{DAECFCF5-CEAF-4E77-90D2-BBFAA196537A}"/>
              </a:ext>
            </a:extLst>
          </p:cNvPr>
          <p:cNvSpPr>
            <a:spLocks/>
          </p:cNvSpPr>
          <p:nvPr/>
        </p:nvSpPr>
        <p:spPr bwMode="auto">
          <a:xfrm>
            <a:off x="7460638" y="2772742"/>
            <a:ext cx="587559" cy="697566"/>
          </a:xfrm>
          <a:custGeom>
            <a:avLst/>
            <a:gdLst>
              <a:gd name="T0" fmla="*/ 48 w 96"/>
              <a:gd name="T1" fmla="*/ 95 h 95"/>
              <a:gd name="T2" fmla="*/ 11 w 96"/>
              <a:gd name="T3" fmla="*/ 78 h 95"/>
              <a:gd name="T4" fmla="*/ 11 w 96"/>
              <a:gd name="T5" fmla="*/ 76 h 95"/>
              <a:gd name="T6" fmla="*/ 20 w 96"/>
              <a:gd name="T7" fmla="*/ 67 h 95"/>
              <a:gd name="T8" fmla="*/ 22 w 96"/>
              <a:gd name="T9" fmla="*/ 66 h 95"/>
              <a:gd name="T10" fmla="*/ 23 w 96"/>
              <a:gd name="T11" fmla="*/ 67 h 95"/>
              <a:gd name="T12" fmla="*/ 48 w 96"/>
              <a:gd name="T13" fmla="*/ 80 h 95"/>
              <a:gd name="T14" fmla="*/ 80 w 96"/>
              <a:gd name="T15" fmla="*/ 48 h 95"/>
              <a:gd name="T16" fmla="*/ 48 w 96"/>
              <a:gd name="T17" fmla="*/ 16 h 95"/>
              <a:gd name="T18" fmla="*/ 27 w 96"/>
              <a:gd name="T19" fmla="*/ 24 h 95"/>
              <a:gd name="T20" fmla="*/ 35 w 96"/>
              <a:gd name="T21" fmla="*/ 33 h 95"/>
              <a:gd name="T22" fmla="*/ 36 w 96"/>
              <a:gd name="T23" fmla="*/ 37 h 95"/>
              <a:gd name="T24" fmla="*/ 32 w 96"/>
              <a:gd name="T25" fmla="*/ 40 h 95"/>
              <a:gd name="T26" fmla="*/ 4 w 96"/>
              <a:gd name="T27" fmla="*/ 40 h 95"/>
              <a:gd name="T28" fmla="*/ 0 w 96"/>
              <a:gd name="T29" fmla="*/ 36 h 95"/>
              <a:gd name="T30" fmla="*/ 0 w 96"/>
              <a:gd name="T31" fmla="*/ 8 h 95"/>
              <a:gd name="T32" fmla="*/ 3 w 96"/>
              <a:gd name="T33" fmla="*/ 4 h 95"/>
              <a:gd name="T34" fmla="*/ 7 w 96"/>
              <a:gd name="T35" fmla="*/ 5 h 95"/>
              <a:gd name="T36" fmla="*/ 15 w 96"/>
              <a:gd name="T37" fmla="*/ 13 h 95"/>
              <a:gd name="T38" fmla="*/ 48 w 96"/>
              <a:gd name="T39" fmla="*/ 0 h 95"/>
              <a:gd name="T40" fmla="*/ 96 w 96"/>
              <a:gd name="T41" fmla="*/ 48 h 95"/>
              <a:gd name="T42" fmla="*/ 48 w 96"/>
              <a:gd name="T4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6" h="95">
                <a:moveTo>
                  <a:pt x="48" y="95"/>
                </a:moveTo>
                <a:cubicBezTo>
                  <a:pt x="34" y="95"/>
                  <a:pt x="20" y="89"/>
                  <a:pt x="11" y="78"/>
                </a:cubicBezTo>
                <a:cubicBezTo>
                  <a:pt x="11" y="77"/>
                  <a:pt x="11" y="76"/>
                  <a:pt x="11" y="76"/>
                </a:cubicBezTo>
                <a:cubicBezTo>
                  <a:pt x="20" y="67"/>
                  <a:pt x="20" y="67"/>
                  <a:pt x="20" y="67"/>
                </a:cubicBezTo>
                <a:cubicBezTo>
                  <a:pt x="20" y="67"/>
                  <a:pt x="21" y="66"/>
                  <a:pt x="22" y="66"/>
                </a:cubicBezTo>
                <a:cubicBezTo>
                  <a:pt x="22" y="66"/>
                  <a:pt x="23" y="67"/>
                  <a:pt x="23" y="67"/>
                </a:cubicBezTo>
                <a:cubicBezTo>
                  <a:pt x="29" y="75"/>
                  <a:pt x="38" y="80"/>
                  <a:pt x="48" y="80"/>
                </a:cubicBezTo>
                <a:cubicBezTo>
                  <a:pt x="66" y="80"/>
                  <a:pt x="80" y="65"/>
                  <a:pt x="80" y="48"/>
                </a:cubicBezTo>
                <a:cubicBezTo>
                  <a:pt x="80" y="30"/>
                  <a:pt x="66" y="16"/>
                  <a:pt x="48" y="16"/>
                </a:cubicBezTo>
                <a:cubicBezTo>
                  <a:pt x="40" y="16"/>
                  <a:pt x="32" y="19"/>
                  <a:pt x="27" y="24"/>
                </a:cubicBezTo>
                <a:cubicBezTo>
                  <a:pt x="35" y="33"/>
                  <a:pt x="35" y="33"/>
                  <a:pt x="35" y="33"/>
                </a:cubicBezTo>
                <a:cubicBezTo>
                  <a:pt x="36" y="34"/>
                  <a:pt x="37" y="36"/>
                  <a:pt x="36" y="37"/>
                </a:cubicBezTo>
                <a:cubicBezTo>
                  <a:pt x="35" y="39"/>
                  <a:pt x="34" y="40"/>
                  <a:pt x="32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8"/>
                  <a:pt x="0" y="36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5"/>
                  <a:pt x="3" y="4"/>
                </a:cubicBezTo>
                <a:cubicBezTo>
                  <a:pt x="4" y="3"/>
                  <a:pt x="6" y="4"/>
                  <a:pt x="7" y="5"/>
                </a:cubicBezTo>
                <a:cubicBezTo>
                  <a:pt x="15" y="13"/>
                  <a:pt x="15" y="13"/>
                  <a:pt x="15" y="13"/>
                </a:cubicBezTo>
                <a:cubicBezTo>
                  <a:pt x="24" y="5"/>
                  <a:pt x="36" y="0"/>
                  <a:pt x="48" y="0"/>
                </a:cubicBezTo>
                <a:cubicBezTo>
                  <a:pt x="75" y="0"/>
                  <a:pt x="96" y="21"/>
                  <a:pt x="96" y="48"/>
                </a:cubicBezTo>
                <a:cubicBezTo>
                  <a:pt x="96" y="74"/>
                  <a:pt x="75" y="95"/>
                  <a:pt x="48" y="95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5DF15E8A-C417-4DA9-8278-6BCA228DE9BC}"/>
              </a:ext>
            </a:extLst>
          </p:cNvPr>
          <p:cNvSpPr/>
          <p:nvPr/>
        </p:nvSpPr>
        <p:spPr>
          <a:xfrm>
            <a:off x="14140106" y="2767440"/>
            <a:ext cx="638849" cy="618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81" y="18514"/>
                </a:moveTo>
                <a:cubicBezTo>
                  <a:pt x="21390" y="18989"/>
                  <a:pt x="21600" y="19464"/>
                  <a:pt x="21600" y="19701"/>
                </a:cubicBezTo>
                <a:cubicBezTo>
                  <a:pt x="21600" y="20176"/>
                  <a:pt x="21390" y="20413"/>
                  <a:pt x="21390" y="20651"/>
                </a:cubicBezTo>
                <a:cubicBezTo>
                  <a:pt x="20971" y="21125"/>
                  <a:pt x="20551" y="21600"/>
                  <a:pt x="19713" y="21600"/>
                </a:cubicBezTo>
                <a:cubicBezTo>
                  <a:pt x="1887" y="21600"/>
                  <a:pt x="1887" y="21600"/>
                  <a:pt x="1887" y="21600"/>
                </a:cubicBezTo>
                <a:cubicBezTo>
                  <a:pt x="1049" y="21600"/>
                  <a:pt x="419" y="21125"/>
                  <a:pt x="210" y="20651"/>
                </a:cubicBezTo>
                <a:cubicBezTo>
                  <a:pt x="0" y="20413"/>
                  <a:pt x="0" y="20176"/>
                  <a:pt x="0" y="19701"/>
                </a:cubicBezTo>
                <a:cubicBezTo>
                  <a:pt x="0" y="19464"/>
                  <a:pt x="210" y="18989"/>
                  <a:pt x="419" y="18514"/>
                </a:cubicBezTo>
                <a:cubicBezTo>
                  <a:pt x="3146" y="12818"/>
                  <a:pt x="3146" y="12818"/>
                  <a:pt x="3146" y="12818"/>
                </a:cubicBezTo>
                <a:cubicBezTo>
                  <a:pt x="6291" y="6646"/>
                  <a:pt x="6291" y="6646"/>
                  <a:pt x="6291" y="6646"/>
                </a:cubicBezTo>
                <a:cubicBezTo>
                  <a:pt x="9227" y="1187"/>
                  <a:pt x="9227" y="1187"/>
                  <a:pt x="9227" y="1187"/>
                </a:cubicBezTo>
                <a:cubicBezTo>
                  <a:pt x="9647" y="237"/>
                  <a:pt x="10066" y="0"/>
                  <a:pt x="10695" y="0"/>
                </a:cubicBezTo>
                <a:cubicBezTo>
                  <a:pt x="11324" y="0"/>
                  <a:pt x="11953" y="237"/>
                  <a:pt x="12373" y="1187"/>
                </a:cubicBezTo>
                <a:cubicBezTo>
                  <a:pt x="15099" y="6646"/>
                  <a:pt x="15099" y="6646"/>
                  <a:pt x="15099" y="6646"/>
                </a:cubicBezTo>
                <a:cubicBezTo>
                  <a:pt x="18245" y="12818"/>
                  <a:pt x="18245" y="12818"/>
                  <a:pt x="18245" y="12818"/>
                </a:cubicBezTo>
                <a:lnTo>
                  <a:pt x="21181" y="18514"/>
                </a:lnTo>
                <a:close/>
                <a:moveTo>
                  <a:pt x="11534" y="16141"/>
                </a:moveTo>
                <a:cubicBezTo>
                  <a:pt x="11534" y="8308"/>
                  <a:pt x="11534" y="8308"/>
                  <a:pt x="11534" y="8308"/>
                </a:cubicBezTo>
                <a:cubicBezTo>
                  <a:pt x="9856" y="8308"/>
                  <a:pt x="9856" y="8308"/>
                  <a:pt x="9856" y="8308"/>
                </a:cubicBezTo>
                <a:cubicBezTo>
                  <a:pt x="10066" y="16141"/>
                  <a:pt x="10066" y="16141"/>
                  <a:pt x="10066" y="16141"/>
                </a:cubicBezTo>
                <a:lnTo>
                  <a:pt x="11534" y="16141"/>
                </a:lnTo>
                <a:close/>
                <a:moveTo>
                  <a:pt x="11534" y="19226"/>
                </a:moveTo>
                <a:cubicBezTo>
                  <a:pt x="11534" y="17565"/>
                  <a:pt x="11534" y="17565"/>
                  <a:pt x="11534" y="17565"/>
                </a:cubicBezTo>
                <a:cubicBezTo>
                  <a:pt x="9856" y="17565"/>
                  <a:pt x="9856" y="17565"/>
                  <a:pt x="9856" y="17565"/>
                </a:cubicBezTo>
                <a:cubicBezTo>
                  <a:pt x="9856" y="19226"/>
                  <a:pt x="9856" y="19226"/>
                  <a:pt x="9856" y="19226"/>
                </a:cubicBezTo>
                <a:lnTo>
                  <a:pt x="11534" y="1922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404" tIns="25603" rIns="38404" bIns="25603"/>
          <a:lstStyle/>
          <a:p>
            <a:endParaRPr sz="23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0EED87-7594-4A39-BBD8-C6C1721FB13C}"/>
              </a:ext>
            </a:extLst>
          </p:cNvPr>
          <p:cNvGrpSpPr/>
          <p:nvPr/>
        </p:nvGrpSpPr>
        <p:grpSpPr>
          <a:xfrm>
            <a:off x="1025588" y="5365592"/>
            <a:ext cx="390916" cy="768288"/>
            <a:chOff x="4099444" y="5142426"/>
            <a:chExt cx="287806" cy="398703"/>
          </a:xfrm>
        </p:grpSpPr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23D387F1-00E2-483F-96AD-5D9C785F2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9444" y="5142426"/>
              <a:ext cx="287806" cy="398703"/>
            </a:xfrm>
            <a:custGeom>
              <a:avLst/>
              <a:gdLst>
                <a:gd name="T0" fmla="*/ 68 w 92"/>
                <a:gd name="T1" fmla="*/ 36 h 128"/>
                <a:gd name="T2" fmla="*/ 60 w 92"/>
                <a:gd name="T3" fmla="*/ 56 h 128"/>
                <a:gd name="T4" fmla="*/ 44 w 92"/>
                <a:gd name="T5" fmla="*/ 20 h 128"/>
                <a:gd name="T6" fmla="*/ 36 w 92"/>
                <a:gd name="T7" fmla="*/ 44 h 128"/>
                <a:gd name="T8" fmla="*/ 4 w 92"/>
                <a:gd name="T9" fmla="*/ 0 h 128"/>
                <a:gd name="T10" fmla="*/ 0 w 92"/>
                <a:gd name="T11" fmla="*/ 92 h 128"/>
                <a:gd name="T12" fmla="*/ 40 w 92"/>
                <a:gd name="T13" fmla="*/ 128 h 128"/>
                <a:gd name="T14" fmla="*/ 86 w 92"/>
                <a:gd name="T15" fmla="*/ 100 h 128"/>
                <a:gd name="T16" fmla="*/ 68 w 92"/>
                <a:gd name="T17" fmla="*/ 36 h 128"/>
                <a:gd name="T18" fmla="*/ 79 w 92"/>
                <a:gd name="T19" fmla="*/ 98 h 128"/>
                <a:gd name="T20" fmla="*/ 40 w 92"/>
                <a:gd name="T21" fmla="*/ 120 h 128"/>
                <a:gd name="T22" fmla="*/ 8 w 92"/>
                <a:gd name="T23" fmla="*/ 92 h 128"/>
                <a:gd name="T24" fmla="*/ 12 w 92"/>
                <a:gd name="T25" fmla="*/ 63 h 128"/>
                <a:gd name="T26" fmla="*/ 16 w 92"/>
                <a:gd name="T27" fmla="*/ 23 h 128"/>
                <a:gd name="T28" fmla="*/ 33 w 92"/>
                <a:gd name="T29" fmla="*/ 63 h 128"/>
                <a:gd name="T30" fmla="*/ 47 w 92"/>
                <a:gd name="T31" fmla="*/ 39 h 128"/>
                <a:gd name="T32" fmla="*/ 52 w 92"/>
                <a:gd name="T33" fmla="*/ 76 h 128"/>
                <a:gd name="T34" fmla="*/ 71 w 92"/>
                <a:gd name="T35" fmla="*/ 54 h 128"/>
                <a:gd name="T36" fmla="*/ 79 w 92"/>
                <a:gd name="T37" fmla="*/ 9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28">
                  <a:moveTo>
                    <a:pt x="68" y="36"/>
                  </a:moveTo>
                  <a:cubicBezTo>
                    <a:pt x="68" y="47"/>
                    <a:pt x="60" y="56"/>
                    <a:pt x="60" y="56"/>
                  </a:cubicBezTo>
                  <a:cubicBezTo>
                    <a:pt x="60" y="36"/>
                    <a:pt x="44" y="20"/>
                    <a:pt x="44" y="20"/>
                  </a:cubicBezTo>
                  <a:cubicBezTo>
                    <a:pt x="44" y="20"/>
                    <a:pt x="44" y="32"/>
                    <a:pt x="36" y="44"/>
                  </a:cubicBezTo>
                  <a:cubicBezTo>
                    <a:pt x="28" y="16"/>
                    <a:pt x="4" y="0"/>
                    <a:pt x="4" y="0"/>
                  </a:cubicBezTo>
                  <a:cubicBezTo>
                    <a:pt x="16" y="44"/>
                    <a:pt x="0" y="60"/>
                    <a:pt x="0" y="92"/>
                  </a:cubicBezTo>
                  <a:cubicBezTo>
                    <a:pt x="0" y="110"/>
                    <a:pt x="16" y="128"/>
                    <a:pt x="40" y="128"/>
                  </a:cubicBezTo>
                  <a:cubicBezTo>
                    <a:pt x="76" y="128"/>
                    <a:pt x="83" y="115"/>
                    <a:pt x="86" y="100"/>
                  </a:cubicBezTo>
                  <a:cubicBezTo>
                    <a:pt x="92" y="80"/>
                    <a:pt x="84" y="56"/>
                    <a:pt x="68" y="36"/>
                  </a:cubicBezTo>
                  <a:close/>
                  <a:moveTo>
                    <a:pt x="79" y="98"/>
                  </a:moveTo>
                  <a:cubicBezTo>
                    <a:pt x="76" y="108"/>
                    <a:pt x="73" y="120"/>
                    <a:pt x="40" y="120"/>
                  </a:cubicBezTo>
                  <a:cubicBezTo>
                    <a:pt x="20" y="120"/>
                    <a:pt x="8" y="106"/>
                    <a:pt x="8" y="92"/>
                  </a:cubicBezTo>
                  <a:cubicBezTo>
                    <a:pt x="8" y="81"/>
                    <a:pt x="10" y="72"/>
                    <a:pt x="12" y="63"/>
                  </a:cubicBezTo>
                  <a:cubicBezTo>
                    <a:pt x="15" y="51"/>
                    <a:pt x="17" y="39"/>
                    <a:pt x="16" y="23"/>
                  </a:cubicBezTo>
                  <a:cubicBezTo>
                    <a:pt x="29" y="40"/>
                    <a:pt x="33" y="63"/>
                    <a:pt x="33" y="63"/>
                  </a:cubicBezTo>
                  <a:cubicBezTo>
                    <a:pt x="33" y="63"/>
                    <a:pt x="44" y="47"/>
                    <a:pt x="47" y="39"/>
                  </a:cubicBezTo>
                  <a:cubicBezTo>
                    <a:pt x="50" y="44"/>
                    <a:pt x="52" y="60"/>
                    <a:pt x="52" y="76"/>
                  </a:cubicBezTo>
                  <a:cubicBezTo>
                    <a:pt x="52" y="76"/>
                    <a:pt x="63" y="67"/>
                    <a:pt x="71" y="54"/>
                  </a:cubicBezTo>
                  <a:cubicBezTo>
                    <a:pt x="79" y="69"/>
                    <a:pt x="82" y="85"/>
                    <a:pt x="79" y="98"/>
                  </a:cubicBezTo>
                  <a:close/>
                </a:path>
              </a:pathLst>
            </a:custGeom>
            <a:solidFill>
              <a:srgbClr val="3B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DE5B6EE6-DF66-4356-8E54-EC38A03BF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5651" y="5314054"/>
              <a:ext cx="178229" cy="143903"/>
            </a:xfrm>
            <a:custGeom>
              <a:avLst/>
              <a:gdLst>
                <a:gd name="T0" fmla="*/ 55 w 57"/>
                <a:gd name="T1" fmla="*/ 12 h 46"/>
                <a:gd name="T2" fmla="*/ 51 w 57"/>
                <a:gd name="T3" fmla="*/ 16 h 46"/>
                <a:gd name="T4" fmla="*/ 32 w 57"/>
                <a:gd name="T5" fmla="*/ 31 h 46"/>
                <a:gd name="T6" fmla="*/ 30 w 57"/>
                <a:gd name="T7" fmla="*/ 14 h 46"/>
                <a:gd name="T8" fmla="*/ 30 w 57"/>
                <a:gd name="T9" fmla="*/ 7 h 46"/>
                <a:gd name="T10" fmla="*/ 24 w 57"/>
                <a:gd name="T11" fmla="*/ 16 h 46"/>
                <a:gd name="T12" fmla="*/ 17 w 57"/>
                <a:gd name="T13" fmla="*/ 26 h 46"/>
                <a:gd name="T14" fmla="*/ 9 w 57"/>
                <a:gd name="T15" fmla="*/ 5 h 46"/>
                <a:gd name="T16" fmla="*/ 7 w 57"/>
                <a:gd name="T17" fmla="*/ 0 h 46"/>
                <a:gd name="T18" fmla="*/ 5 w 57"/>
                <a:gd name="T19" fmla="*/ 6 h 46"/>
                <a:gd name="T20" fmla="*/ 0 w 57"/>
                <a:gd name="T21" fmla="*/ 40 h 46"/>
                <a:gd name="T22" fmla="*/ 2 w 57"/>
                <a:gd name="T23" fmla="*/ 42 h 46"/>
                <a:gd name="T24" fmla="*/ 4 w 57"/>
                <a:gd name="T25" fmla="*/ 40 h 46"/>
                <a:gd name="T26" fmla="*/ 7 w 57"/>
                <a:gd name="T27" fmla="*/ 12 h 46"/>
                <a:gd name="T28" fmla="*/ 15 w 57"/>
                <a:gd name="T29" fmla="*/ 31 h 46"/>
                <a:gd name="T30" fmla="*/ 16 w 57"/>
                <a:gd name="T31" fmla="*/ 34 h 46"/>
                <a:gd name="T32" fmla="*/ 18 w 57"/>
                <a:gd name="T33" fmla="*/ 31 h 46"/>
                <a:gd name="T34" fmla="*/ 26 w 57"/>
                <a:gd name="T35" fmla="*/ 20 h 46"/>
                <a:gd name="T36" fmla="*/ 29 w 57"/>
                <a:gd name="T37" fmla="*/ 34 h 46"/>
                <a:gd name="T38" fmla="*/ 30 w 57"/>
                <a:gd name="T39" fmla="*/ 37 h 46"/>
                <a:gd name="T40" fmla="*/ 32 w 57"/>
                <a:gd name="T41" fmla="*/ 36 h 46"/>
                <a:gd name="T42" fmla="*/ 52 w 57"/>
                <a:gd name="T43" fmla="*/ 21 h 46"/>
                <a:gd name="T44" fmla="*/ 49 w 57"/>
                <a:gd name="T45" fmla="*/ 43 h 46"/>
                <a:gd name="T46" fmla="*/ 51 w 57"/>
                <a:gd name="T47" fmla="*/ 45 h 46"/>
                <a:gd name="T48" fmla="*/ 51 w 57"/>
                <a:gd name="T49" fmla="*/ 46 h 46"/>
                <a:gd name="T50" fmla="*/ 53 w 57"/>
                <a:gd name="T51" fmla="*/ 44 h 46"/>
                <a:gd name="T52" fmla="*/ 55 w 57"/>
                <a:gd name="T53" fmla="*/ 16 h 46"/>
                <a:gd name="T54" fmla="*/ 55 w 57"/>
                <a:gd name="T5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46">
                  <a:moveTo>
                    <a:pt x="55" y="12"/>
                  </a:moveTo>
                  <a:cubicBezTo>
                    <a:pt x="51" y="16"/>
                    <a:pt x="51" y="16"/>
                    <a:pt x="51" y="16"/>
                  </a:cubicBezTo>
                  <a:cubicBezTo>
                    <a:pt x="47" y="21"/>
                    <a:pt x="43" y="26"/>
                    <a:pt x="32" y="31"/>
                  </a:cubicBezTo>
                  <a:cubicBezTo>
                    <a:pt x="31" y="26"/>
                    <a:pt x="30" y="21"/>
                    <a:pt x="30" y="1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1" y="20"/>
                    <a:pt x="20" y="22"/>
                    <a:pt x="17" y="26"/>
                  </a:cubicBezTo>
                  <a:cubicBezTo>
                    <a:pt x="13" y="17"/>
                    <a:pt x="11" y="11"/>
                    <a:pt x="9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2" y="13"/>
                    <a:pt x="0" y="21"/>
                    <a:pt x="0" y="40"/>
                  </a:cubicBezTo>
                  <a:cubicBezTo>
                    <a:pt x="0" y="41"/>
                    <a:pt x="0" y="42"/>
                    <a:pt x="2" y="42"/>
                  </a:cubicBezTo>
                  <a:cubicBezTo>
                    <a:pt x="3" y="42"/>
                    <a:pt x="4" y="41"/>
                    <a:pt x="4" y="40"/>
                  </a:cubicBezTo>
                  <a:cubicBezTo>
                    <a:pt x="4" y="25"/>
                    <a:pt x="5" y="18"/>
                    <a:pt x="7" y="12"/>
                  </a:cubicBezTo>
                  <a:cubicBezTo>
                    <a:pt x="9" y="17"/>
                    <a:pt x="12" y="23"/>
                    <a:pt x="15" y="3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27"/>
                    <a:pt x="24" y="24"/>
                    <a:pt x="26" y="20"/>
                  </a:cubicBezTo>
                  <a:cubicBezTo>
                    <a:pt x="27" y="26"/>
                    <a:pt x="28" y="30"/>
                    <a:pt x="29" y="3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31"/>
                    <a:pt x="48" y="26"/>
                    <a:pt x="52" y="21"/>
                  </a:cubicBezTo>
                  <a:cubicBezTo>
                    <a:pt x="53" y="29"/>
                    <a:pt x="52" y="37"/>
                    <a:pt x="49" y="43"/>
                  </a:cubicBezTo>
                  <a:cubicBezTo>
                    <a:pt x="49" y="44"/>
                    <a:pt x="49" y="45"/>
                    <a:pt x="51" y="45"/>
                  </a:cubicBezTo>
                  <a:cubicBezTo>
                    <a:pt x="51" y="45"/>
                    <a:pt x="51" y="46"/>
                    <a:pt x="51" y="46"/>
                  </a:cubicBezTo>
                  <a:cubicBezTo>
                    <a:pt x="52" y="46"/>
                    <a:pt x="53" y="45"/>
                    <a:pt x="53" y="44"/>
                  </a:cubicBezTo>
                  <a:cubicBezTo>
                    <a:pt x="56" y="37"/>
                    <a:pt x="57" y="26"/>
                    <a:pt x="55" y="16"/>
                  </a:cubicBezTo>
                  <a:lnTo>
                    <a:pt x="55" y="12"/>
                  </a:lnTo>
                  <a:close/>
                </a:path>
              </a:pathLst>
            </a:custGeom>
            <a:solidFill>
              <a:srgbClr val="3B37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300"/>
            </a:p>
          </p:txBody>
        </p:sp>
      </p:grp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E059297C-B099-4DD6-BFBC-30D48CBF9B38}"/>
              </a:ext>
            </a:extLst>
          </p:cNvPr>
          <p:cNvSpPr txBox="1">
            <a:spLocks/>
          </p:cNvSpPr>
          <p:nvPr/>
        </p:nvSpPr>
        <p:spPr>
          <a:xfrm>
            <a:off x="7641465" y="5945933"/>
            <a:ext cx="3171825" cy="482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371617" rtl="0" eaLnBrk="1" latinLnBrk="0" hangingPunct="1">
              <a:lnSpc>
                <a:spcPct val="110000"/>
              </a:lnSpc>
              <a:spcBef>
                <a:spcPts val="15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Serious reoffence</a:t>
            </a:r>
          </a:p>
        </p:txBody>
      </p:sp>
      <p:sp>
        <p:nvSpPr>
          <p:cNvPr id="52" name="Shape">
            <a:extLst>
              <a:ext uri="{FF2B5EF4-FFF2-40B4-BE49-F238E27FC236}">
                <a16:creationId xmlns:a16="http://schemas.microsoft.com/office/drawing/2014/main" id="{0C22ECD8-FA2A-4972-97A4-A0BE3F4095C1}"/>
              </a:ext>
            </a:extLst>
          </p:cNvPr>
          <p:cNvSpPr/>
          <p:nvPr/>
        </p:nvSpPr>
        <p:spPr>
          <a:xfrm>
            <a:off x="7760455" y="5679462"/>
            <a:ext cx="383577" cy="616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8" y="0"/>
                </a:moveTo>
                <a:cubicBezTo>
                  <a:pt x="888" y="0"/>
                  <a:pt x="888" y="0"/>
                  <a:pt x="1184" y="0"/>
                </a:cubicBezTo>
                <a:cubicBezTo>
                  <a:pt x="1184" y="0"/>
                  <a:pt x="1479" y="0"/>
                  <a:pt x="1775" y="210"/>
                </a:cubicBezTo>
                <a:cubicBezTo>
                  <a:pt x="1775" y="210"/>
                  <a:pt x="2071" y="419"/>
                  <a:pt x="2071" y="629"/>
                </a:cubicBezTo>
                <a:cubicBezTo>
                  <a:pt x="8285" y="21600"/>
                  <a:pt x="8285" y="21600"/>
                  <a:pt x="8285" y="21600"/>
                </a:cubicBezTo>
                <a:cubicBezTo>
                  <a:pt x="6214" y="21600"/>
                  <a:pt x="6214" y="21600"/>
                  <a:pt x="6214" y="21600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0" y="839"/>
                  <a:pt x="0" y="839"/>
                  <a:pt x="0" y="839"/>
                </a:cubicBezTo>
                <a:cubicBezTo>
                  <a:pt x="0" y="629"/>
                  <a:pt x="0" y="419"/>
                  <a:pt x="296" y="419"/>
                </a:cubicBezTo>
                <a:cubicBezTo>
                  <a:pt x="296" y="210"/>
                  <a:pt x="592" y="210"/>
                  <a:pt x="888" y="0"/>
                </a:cubicBezTo>
                <a:close/>
                <a:moveTo>
                  <a:pt x="21600" y="4614"/>
                </a:moveTo>
                <a:cubicBezTo>
                  <a:pt x="21008" y="6291"/>
                  <a:pt x="21008" y="6291"/>
                  <a:pt x="21008" y="6291"/>
                </a:cubicBezTo>
                <a:cubicBezTo>
                  <a:pt x="20712" y="6501"/>
                  <a:pt x="20712" y="6711"/>
                  <a:pt x="20712" y="7130"/>
                </a:cubicBezTo>
                <a:cubicBezTo>
                  <a:pt x="20712" y="7340"/>
                  <a:pt x="20712" y="7550"/>
                  <a:pt x="20712" y="7759"/>
                </a:cubicBezTo>
                <a:cubicBezTo>
                  <a:pt x="21304" y="9647"/>
                  <a:pt x="21304" y="9647"/>
                  <a:pt x="21304" y="9647"/>
                </a:cubicBezTo>
                <a:cubicBezTo>
                  <a:pt x="21304" y="9856"/>
                  <a:pt x="21304" y="10066"/>
                  <a:pt x="21008" y="10066"/>
                </a:cubicBezTo>
                <a:cubicBezTo>
                  <a:pt x="21008" y="10276"/>
                  <a:pt x="20712" y="10276"/>
                  <a:pt x="20416" y="10276"/>
                </a:cubicBezTo>
                <a:cubicBezTo>
                  <a:pt x="15978" y="9856"/>
                  <a:pt x="15978" y="9856"/>
                  <a:pt x="15978" y="9856"/>
                </a:cubicBezTo>
                <a:cubicBezTo>
                  <a:pt x="15682" y="9647"/>
                  <a:pt x="15090" y="9647"/>
                  <a:pt x="14795" y="9647"/>
                </a:cubicBezTo>
                <a:cubicBezTo>
                  <a:pt x="14499" y="9647"/>
                  <a:pt x="14203" y="9856"/>
                  <a:pt x="13611" y="9856"/>
                </a:cubicBezTo>
                <a:cubicBezTo>
                  <a:pt x="9468" y="10276"/>
                  <a:pt x="9468" y="10276"/>
                  <a:pt x="9468" y="10276"/>
                </a:cubicBezTo>
                <a:cubicBezTo>
                  <a:pt x="9173" y="10485"/>
                  <a:pt x="8877" y="10485"/>
                  <a:pt x="8285" y="10485"/>
                </a:cubicBezTo>
                <a:cubicBezTo>
                  <a:pt x="7989" y="10485"/>
                  <a:pt x="7693" y="10485"/>
                  <a:pt x="7397" y="10276"/>
                </a:cubicBezTo>
                <a:cubicBezTo>
                  <a:pt x="5918" y="10276"/>
                  <a:pt x="5918" y="10276"/>
                  <a:pt x="5918" y="10276"/>
                </a:cubicBezTo>
                <a:cubicBezTo>
                  <a:pt x="3255" y="419"/>
                  <a:pt x="3255" y="419"/>
                  <a:pt x="3255" y="419"/>
                </a:cubicBezTo>
                <a:cubicBezTo>
                  <a:pt x="3255" y="419"/>
                  <a:pt x="3255" y="419"/>
                  <a:pt x="3255" y="419"/>
                </a:cubicBezTo>
                <a:cubicBezTo>
                  <a:pt x="7397" y="839"/>
                  <a:pt x="7397" y="839"/>
                  <a:pt x="7397" y="839"/>
                </a:cubicBezTo>
                <a:cubicBezTo>
                  <a:pt x="7693" y="1049"/>
                  <a:pt x="7989" y="1049"/>
                  <a:pt x="8285" y="1049"/>
                </a:cubicBezTo>
                <a:cubicBezTo>
                  <a:pt x="8581" y="1049"/>
                  <a:pt x="9173" y="1049"/>
                  <a:pt x="9468" y="839"/>
                </a:cubicBezTo>
                <a:cubicBezTo>
                  <a:pt x="13611" y="419"/>
                  <a:pt x="13611" y="419"/>
                  <a:pt x="13611" y="419"/>
                </a:cubicBezTo>
                <a:cubicBezTo>
                  <a:pt x="14203" y="210"/>
                  <a:pt x="14499" y="210"/>
                  <a:pt x="14795" y="210"/>
                </a:cubicBezTo>
                <a:cubicBezTo>
                  <a:pt x="15090" y="210"/>
                  <a:pt x="15682" y="210"/>
                  <a:pt x="15978" y="419"/>
                </a:cubicBezTo>
                <a:cubicBezTo>
                  <a:pt x="19825" y="839"/>
                  <a:pt x="19825" y="839"/>
                  <a:pt x="19825" y="839"/>
                </a:cubicBezTo>
                <a:cubicBezTo>
                  <a:pt x="20121" y="839"/>
                  <a:pt x="20416" y="1049"/>
                  <a:pt x="20712" y="1258"/>
                </a:cubicBezTo>
                <a:cubicBezTo>
                  <a:pt x="21008" y="1258"/>
                  <a:pt x="21008" y="1468"/>
                  <a:pt x="21008" y="1678"/>
                </a:cubicBezTo>
                <a:cubicBezTo>
                  <a:pt x="21600" y="2936"/>
                  <a:pt x="21600" y="2936"/>
                  <a:pt x="21600" y="2936"/>
                </a:cubicBezTo>
                <a:cubicBezTo>
                  <a:pt x="21600" y="3146"/>
                  <a:pt x="21600" y="3565"/>
                  <a:pt x="21600" y="3775"/>
                </a:cubicBezTo>
                <a:cubicBezTo>
                  <a:pt x="21600" y="3984"/>
                  <a:pt x="21600" y="4194"/>
                  <a:pt x="21600" y="461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700">
            <a:miter lim="400000"/>
          </a:ln>
        </p:spPr>
        <p:txBody>
          <a:bodyPr lIns="38404" tIns="25603" rIns="38404" bIns="25603"/>
          <a:lstStyle/>
          <a:p>
            <a:endParaRPr sz="230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296F7F36-73D1-4D38-98F5-B20017AE7EDF}"/>
              </a:ext>
            </a:extLst>
          </p:cNvPr>
          <p:cNvSpPr txBox="1">
            <a:spLocks/>
          </p:cNvSpPr>
          <p:nvPr/>
        </p:nvSpPr>
        <p:spPr>
          <a:xfrm>
            <a:off x="13957770" y="6428784"/>
            <a:ext cx="3171825" cy="204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17" rtl="0" eaLnBrk="1" latinLnBrk="0" hangingPunct="1">
              <a:lnSpc>
                <a:spcPct val="150000"/>
              </a:lnSpc>
              <a:spcBef>
                <a:spcPts val="1500"/>
              </a:spcBef>
              <a:buFontTx/>
              <a:buNone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8" indent="0" algn="ctr" defTabSz="1371617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16" indent="0" algn="ctr" defTabSz="1371617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057425" indent="0" algn="ctr" defTabSz="1371617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234" indent="0" algn="ctr" defTabSz="1371617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7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/>
              <a:t>A homicide, robbery, break and enter, theft of a motor vehicle, illegal use of a motor vehicle or theft from retail offence committed before finalisation</a:t>
            </a:r>
          </a:p>
        </p:txBody>
      </p:sp>
      <p:sp>
        <p:nvSpPr>
          <p:cNvPr id="54" name="Freeform 120">
            <a:extLst>
              <a:ext uri="{FF2B5EF4-FFF2-40B4-BE49-F238E27FC236}">
                <a16:creationId xmlns:a16="http://schemas.microsoft.com/office/drawing/2014/main" id="{12D8D6B5-6C63-4F45-840C-D75C44387EB2}"/>
              </a:ext>
            </a:extLst>
          </p:cNvPr>
          <p:cNvSpPr>
            <a:spLocks noEditPoints="1"/>
          </p:cNvSpPr>
          <p:nvPr/>
        </p:nvSpPr>
        <p:spPr bwMode="auto">
          <a:xfrm>
            <a:off x="13844789" y="5696314"/>
            <a:ext cx="571866" cy="636488"/>
          </a:xfrm>
          <a:custGeom>
            <a:avLst/>
            <a:gdLst>
              <a:gd name="T0" fmla="*/ 52 w 64"/>
              <a:gd name="T1" fmla="*/ 4 h 56"/>
              <a:gd name="T2" fmla="*/ 52 w 64"/>
              <a:gd name="T3" fmla="*/ 8 h 56"/>
              <a:gd name="T4" fmla="*/ 8 w 64"/>
              <a:gd name="T5" fmla="*/ 20 h 56"/>
              <a:gd name="T6" fmla="*/ 0 w 64"/>
              <a:gd name="T7" fmla="*/ 16 h 56"/>
              <a:gd name="T8" fmla="*/ 0 w 64"/>
              <a:gd name="T9" fmla="*/ 40 h 56"/>
              <a:gd name="T10" fmla="*/ 8 w 64"/>
              <a:gd name="T11" fmla="*/ 36 h 56"/>
              <a:gd name="T12" fmla="*/ 13 w 64"/>
              <a:gd name="T13" fmla="*/ 37 h 56"/>
              <a:gd name="T14" fmla="*/ 11 w 64"/>
              <a:gd name="T15" fmla="*/ 42 h 56"/>
              <a:gd name="T16" fmla="*/ 16 w 64"/>
              <a:gd name="T17" fmla="*/ 50 h 56"/>
              <a:gd name="T18" fmla="*/ 28 w 64"/>
              <a:gd name="T19" fmla="*/ 53 h 56"/>
              <a:gd name="T20" fmla="*/ 29 w 64"/>
              <a:gd name="T21" fmla="*/ 53 h 56"/>
              <a:gd name="T22" fmla="*/ 35 w 64"/>
              <a:gd name="T23" fmla="*/ 48 h 56"/>
              <a:gd name="T24" fmla="*/ 36 w 64"/>
              <a:gd name="T25" fmla="*/ 44 h 56"/>
              <a:gd name="T26" fmla="*/ 52 w 64"/>
              <a:gd name="T27" fmla="*/ 48 h 56"/>
              <a:gd name="T28" fmla="*/ 52 w 64"/>
              <a:gd name="T29" fmla="*/ 52 h 56"/>
              <a:gd name="T30" fmla="*/ 64 w 64"/>
              <a:gd name="T31" fmla="*/ 56 h 56"/>
              <a:gd name="T32" fmla="*/ 64 w 64"/>
              <a:gd name="T33" fmla="*/ 0 h 56"/>
              <a:gd name="T34" fmla="*/ 52 w 64"/>
              <a:gd name="T35" fmla="*/ 4 h 56"/>
              <a:gd name="T36" fmla="*/ 31 w 64"/>
              <a:gd name="T37" fmla="*/ 47 h 56"/>
              <a:gd name="T38" fmla="*/ 29 w 64"/>
              <a:gd name="T39" fmla="*/ 49 h 56"/>
              <a:gd name="T40" fmla="*/ 17 w 64"/>
              <a:gd name="T41" fmla="*/ 46 h 56"/>
              <a:gd name="T42" fmla="*/ 15 w 64"/>
              <a:gd name="T43" fmla="*/ 43 h 56"/>
              <a:gd name="T44" fmla="*/ 17 w 64"/>
              <a:gd name="T45" fmla="*/ 38 h 56"/>
              <a:gd name="T46" fmla="*/ 32 w 64"/>
              <a:gd name="T47" fmla="*/ 43 h 56"/>
              <a:gd name="T48" fmla="*/ 31 w 64"/>
              <a:gd name="T49" fmla="*/ 47 h 56"/>
              <a:gd name="T50" fmla="*/ 52 w 64"/>
              <a:gd name="T51" fmla="*/ 28 h 56"/>
              <a:gd name="T52" fmla="*/ 8 w 64"/>
              <a:gd name="T53" fmla="*/ 28 h 56"/>
              <a:gd name="T54" fmla="*/ 8 w 64"/>
              <a:gd name="T55" fmla="*/ 24 h 56"/>
              <a:gd name="T56" fmla="*/ 52 w 64"/>
              <a:gd name="T57" fmla="*/ 12 h 56"/>
              <a:gd name="T58" fmla="*/ 52 w 64"/>
              <a:gd name="T59" fmla="*/ 28 h 56"/>
              <a:gd name="T60" fmla="*/ 60 w 64"/>
              <a:gd name="T61" fmla="*/ 28 h 56"/>
              <a:gd name="T62" fmla="*/ 56 w 64"/>
              <a:gd name="T63" fmla="*/ 28 h 56"/>
              <a:gd name="T64" fmla="*/ 56 w 64"/>
              <a:gd name="T65" fmla="*/ 8 h 56"/>
              <a:gd name="T66" fmla="*/ 60 w 64"/>
              <a:gd name="T67" fmla="*/ 8 h 56"/>
              <a:gd name="T68" fmla="*/ 60 w 64"/>
              <a:gd name="T69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56">
                <a:moveTo>
                  <a:pt x="52" y="4"/>
                </a:moveTo>
                <a:cubicBezTo>
                  <a:pt x="52" y="8"/>
                  <a:pt x="52" y="8"/>
                  <a:pt x="52" y="8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40"/>
                  <a:pt x="0" y="40"/>
                  <a:pt x="0" y="40"/>
                </a:cubicBezTo>
                <a:cubicBezTo>
                  <a:pt x="8" y="36"/>
                  <a:pt x="8" y="36"/>
                  <a:pt x="8" y="36"/>
                </a:cubicBezTo>
                <a:cubicBezTo>
                  <a:pt x="13" y="37"/>
                  <a:pt x="13" y="37"/>
                  <a:pt x="13" y="37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6"/>
                  <a:pt x="13" y="49"/>
                  <a:pt x="16" y="50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3"/>
                  <a:pt x="29" y="53"/>
                  <a:pt x="29" y="53"/>
                </a:cubicBezTo>
                <a:cubicBezTo>
                  <a:pt x="32" y="53"/>
                  <a:pt x="34" y="51"/>
                  <a:pt x="35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52"/>
                  <a:pt x="52" y="52"/>
                  <a:pt x="52" y="52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0"/>
                  <a:pt x="64" y="0"/>
                  <a:pt x="64" y="0"/>
                </a:cubicBezTo>
                <a:lnTo>
                  <a:pt x="52" y="4"/>
                </a:lnTo>
                <a:close/>
                <a:moveTo>
                  <a:pt x="31" y="47"/>
                </a:moveTo>
                <a:cubicBezTo>
                  <a:pt x="31" y="48"/>
                  <a:pt x="30" y="49"/>
                  <a:pt x="29" y="49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5"/>
                  <a:pt x="15" y="44"/>
                  <a:pt x="15" y="43"/>
                </a:cubicBezTo>
                <a:cubicBezTo>
                  <a:pt x="17" y="38"/>
                  <a:pt x="17" y="38"/>
                  <a:pt x="17" y="38"/>
                </a:cubicBezTo>
                <a:cubicBezTo>
                  <a:pt x="32" y="43"/>
                  <a:pt x="32" y="43"/>
                  <a:pt x="32" y="43"/>
                </a:cubicBezTo>
                <a:lnTo>
                  <a:pt x="31" y="47"/>
                </a:lnTo>
                <a:close/>
                <a:moveTo>
                  <a:pt x="5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24"/>
                  <a:pt x="8" y="24"/>
                  <a:pt x="8" y="24"/>
                </a:cubicBezTo>
                <a:cubicBezTo>
                  <a:pt x="52" y="12"/>
                  <a:pt x="52" y="12"/>
                  <a:pt x="52" y="12"/>
                </a:cubicBezTo>
                <a:lnTo>
                  <a:pt x="52" y="28"/>
                </a:lnTo>
                <a:close/>
                <a:moveTo>
                  <a:pt x="60" y="28"/>
                </a:moveTo>
                <a:cubicBezTo>
                  <a:pt x="56" y="28"/>
                  <a:pt x="56" y="28"/>
                  <a:pt x="56" y="28"/>
                </a:cubicBezTo>
                <a:cubicBezTo>
                  <a:pt x="56" y="8"/>
                  <a:pt x="56" y="8"/>
                  <a:pt x="56" y="8"/>
                </a:cubicBezTo>
                <a:cubicBezTo>
                  <a:pt x="60" y="8"/>
                  <a:pt x="60" y="8"/>
                  <a:pt x="60" y="8"/>
                </a:cubicBezTo>
                <a:lnTo>
                  <a:pt x="60" y="2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endParaRPr lang="id-ID" sz="2300"/>
          </a:p>
        </p:txBody>
      </p:sp>
    </p:spTree>
    <p:extLst>
      <p:ext uri="{BB962C8B-B14F-4D97-AF65-F5344CB8AC3E}">
        <p14:creationId xmlns:p14="http://schemas.microsoft.com/office/powerpoint/2010/main" val="291209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39C707BB-497C-AF4A-B6EB-576235FEE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4BF1701-B23D-3448-AA4D-8386270AB822}"/>
              </a:ext>
            </a:extLst>
          </p:cNvPr>
          <p:cNvSpPr txBox="1">
            <a:spLocks/>
          </p:cNvSpPr>
          <p:nvPr/>
        </p:nvSpPr>
        <p:spPr>
          <a:xfrm>
            <a:off x="-23082" y="3353978"/>
            <a:ext cx="18440400" cy="1384994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dirty="0">
                <a:solidFill>
                  <a:srgbClr val="FBB916"/>
                </a:solidFill>
              </a:rPr>
              <a:t>Acknowledgement of Country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F883E-27AF-B14F-A6B0-24D4D10B387F}"/>
              </a:ext>
            </a:extLst>
          </p:cNvPr>
          <p:cNvSpPr txBox="1">
            <a:spLocks/>
          </p:cNvSpPr>
          <p:nvPr/>
        </p:nvSpPr>
        <p:spPr>
          <a:xfrm>
            <a:off x="3085878" y="4403692"/>
            <a:ext cx="12047442" cy="2883980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200" dirty="0">
                <a:solidFill>
                  <a:schemeClr val="bg1"/>
                </a:solidFill>
              </a:rPr>
              <a:t>BO</a:t>
            </a:r>
            <a:r>
              <a:rPr lang="en-AU" sz="3900" dirty="0">
                <a:solidFill>
                  <a:schemeClr val="bg1"/>
                </a:solidFill>
              </a:rPr>
              <a:t>CSAR acknowledge the Traditional Custodians</a:t>
            </a:r>
          </a:p>
          <a:p>
            <a:pPr algn="ctr"/>
            <a:r>
              <a:rPr lang="en-AU" sz="3900" dirty="0">
                <a:solidFill>
                  <a:schemeClr val="bg1"/>
                </a:solidFill>
              </a:rPr>
              <a:t>of the lands throughout NSW and their continuing connection to Country, culture and community. We pay our respects to Elders past, present and emerging</a:t>
            </a:r>
            <a:r>
              <a:rPr lang="en-AU" sz="4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175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3936313-D0B9-4402-8AC5-8D35F368B44B}"/>
              </a:ext>
            </a:extLst>
          </p:cNvPr>
          <p:cNvSpPr txBox="1"/>
          <p:nvPr/>
        </p:nvSpPr>
        <p:spPr>
          <a:xfrm>
            <a:off x="394571" y="337967"/>
            <a:ext cx="1828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500" dirty="0">
                <a:latin typeface="Public Sans" pitchFamily="2" charset="0"/>
                <a:ea typeface="Cambria" panose="02040503050406030204" pitchFamily="18" charset="0"/>
                <a:cs typeface="+mj-cs"/>
              </a:rPr>
              <a:t>In today’s presentation…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C9874-C89C-CC61-E0F7-338A393CB5F2}"/>
              </a:ext>
            </a:extLst>
          </p:cNvPr>
          <p:cNvSpPr/>
          <p:nvPr/>
        </p:nvSpPr>
        <p:spPr>
          <a:xfrm>
            <a:off x="4907052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E6C1BD-989D-6386-8BFC-958AB7BF1B85}"/>
              </a:ext>
            </a:extLst>
          </p:cNvPr>
          <p:cNvSpPr/>
          <p:nvPr/>
        </p:nvSpPr>
        <p:spPr>
          <a:xfrm>
            <a:off x="10910898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F0465-AF21-9B82-1D56-E5A75BA58ED4}"/>
              </a:ext>
            </a:extLst>
          </p:cNvPr>
          <p:cNvSpPr/>
          <p:nvPr/>
        </p:nvSpPr>
        <p:spPr>
          <a:xfrm>
            <a:off x="7210371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F60D03-0B71-E6B9-140D-9431D5397059}"/>
              </a:ext>
            </a:extLst>
          </p:cNvPr>
          <p:cNvSpPr/>
          <p:nvPr/>
        </p:nvSpPr>
        <p:spPr>
          <a:xfrm>
            <a:off x="12212877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Isosceles Triangle 32" descr="Columns outside supreme court building">
            <a:extLst>
              <a:ext uri="{FF2B5EF4-FFF2-40B4-BE49-F238E27FC236}">
                <a16:creationId xmlns:a16="http://schemas.microsoft.com/office/drawing/2014/main" id="{20D7B787-233A-165E-3F39-789EB8954FC6}"/>
              </a:ext>
            </a:extLst>
          </p:cNvPr>
          <p:cNvSpPr/>
          <p:nvPr/>
        </p:nvSpPr>
        <p:spPr>
          <a:xfrm flipH="1">
            <a:off x="1" y="2141951"/>
            <a:ext cx="10230596" cy="8145050"/>
          </a:xfrm>
          <a:prstGeom prst="triangle">
            <a:avLst>
              <a:gd name="adj" fmla="val 9999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AD6CE3-EC70-D8D8-3DE6-B3886F9AD499}"/>
              </a:ext>
            </a:extLst>
          </p:cNvPr>
          <p:cNvSpPr txBox="1"/>
          <p:nvPr/>
        </p:nvSpPr>
        <p:spPr>
          <a:xfrm>
            <a:off x="5364331" y="247937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Background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E2C757-4973-31A6-8DB2-1972A829A395}"/>
              </a:ext>
            </a:extLst>
          </p:cNvPr>
          <p:cNvSpPr txBox="1"/>
          <p:nvPr/>
        </p:nvSpPr>
        <p:spPr>
          <a:xfrm>
            <a:off x="11459750" y="2503797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My 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97BF54-7C73-A5CF-7F9D-A46C3C97962E}"/>
              </a:ext>
            </a:extLst>
          </p:cNvPr>
          <p:cNvSpPr txBox="1"/>
          <p:nvPr/>
        </p:nvSpPr>
        <p:spPr>
          <a:xfrm>
            <a:off x="7647179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Results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ECC4CB-73E8-CC0F-4DF7-E98B6EC2A84F}"/>
              </a:ext>
            </a:extLst>
          </p:cNvPr>
          <p:cNvSpPr txBox="1"/>
          <p:nvPr/>
        </p:nvSpPr>
        <p:spPr>
          <a:xfrm>
            <a:off x="12630914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Discussion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EC4A1-1FC6-0340-979A-FFDFEFAD99E6}"/>
              </a:ext>
            </a:extLst>
          </p:cNvPr>
          <p:cNvSpPr txBox="1"/>
          <p:nvPr/>
        </p:nvSpPr>
        <p:spPr>
          <a:xfrm>
            <a:off x="5364331" y="3176703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Bail in NSW</a:t>
            </a:r>
          </a:p>
        </p:txBody>
      </p:sp>
    </p:spTree>
    <p:extLst>
      <p:ext uri="{BB962C8B-B14F-4D97-AF65-F5344CB8AC3E}">
        <p14:creationId xmlns:p14="http://schemas.microsoft.com/office/powerpoint/2010/main" val="3492938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45A84E23-189C-467A-84A7-3226EA6E0BCF}"/>
              </a:ext>
            </a:extLst>
          </p:cNvPr>
          <p:cNvSpPr txBox="1">
            <a:spLocks/>
          </p:cNvSpPr>
          <p:nvPr/>
        </p:nvSpPr>
        <p:spPr>
          <a:xfrm>
            <a:off x="2060564" y="41644"/>
            <a:ext cx="14817105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71617" rtl="0" eaLnBrk="1" latinLnBrk="0" hangingPunct="1">
              <a:lnSpc>
                <a:spcPct val="110000"/>
              </a:lnSpc>
              <a:spcBef>
                <a:spcPts val="1500"/>
              </a:spcBef>
              <a:buFontTx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1028713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714521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400330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3086139" indent="-342905" algn="l" defTabSz="1371617" rtl="0" eaLnBrk="1" latinLnBrk="0" hangingPunct="1">
              <a:lnSpc>
                <a:spcPct val="15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771947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56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64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73" indent="-342905" algn="l" defTabSz="13716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Characteristics of Aboriginal and non-Aboriginal defendants that were refused bail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CBD0EF-15CB-4046-9232-65F166C0A0C8}"/>
              </a:ext>
            </a:extLst>
          </p:cNvPr>
          <p:cNvGrpSpPr/>
          <p:nvPr/>
        </p:nvGrpSpPr>
        <p:grpSpPr>
          <a:xfrm>
            <a:off x="2083808" y="1790583"/>
            <a:ext cx="11503420" cy="6976242"/>
            <a:chOff x="2261527" y="1103586"/>
            <a:chExt cx="7668946" cy="4650828"/>
          </a:xfrm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C9973A23-CC5D-4E6A-8486-EF87BA3E04A7}"/>
                </a:ext>
              </a:extLst>
            </p:cNvPr>
            <p:cNvSpPr/>
            <p:nvPr/>
          </p:nvSpPr>
          <p:spPr>
            <a:xfrm>
              <a:off x="2261527" y="2508074"/>
              <a:ext cx="1576971" cy="322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4"/>
                  </a:moveTo>
                  <a:lnTo>
                    <a:pt x="21600" y="11938"/>
                  </a:lnTo>
                  <a:cubicBezTo>
                    <a:pt x="21600" y="12004"/>
                    <a:pt x="21533" y="12086"/>
                    <a:pt x="21397" y="12119"/>
                  </a:cubicBezTo>
                  <a:lnTo>
                    <a:pt x="11002" y="15054"/>
                  </a:lnTo>
                  <a:cubicBezTo>
                    <a:pt x="10969" y="15071"/>
                    <a:pt x="10935" y="15071"/>
                    <a:pt x="10901" y="15071"/>
                  </a:cubicBezTo>
                  <a:lnTo>
                    <a:pt x="10901" y="20396"/>
                  </a:lnTo>
                  <a:lnTo>
                    <a:pt x="11880" y="20677"/>
                  </a:lnTo>
                  <a:lnTo>
                    <a:pt x="11880" y="21287"/>
                  </a:lnTo>
                  <a:lnTo>
                    <a:pt x="10800" y="21600"/>
                  </a:lnTo>
                  <a:lnTo>
                    <a:pt x="9720" y="21287"/>
                  </a:lnTo>
                  <a:lnTo>
                    <a:pt x="9720" y="20677"/>
                  </a:lnTo>
                  <a:lnTo>
                    <a:pt x="10699" y="20396"/>
                  </a:lnTo>
                  <a:lnTo>
                    <a:pt x="10699" y="15071"/>
                  </a:lnTo>
                  <a:cubicBezTo>
                    <a:pt x="10665" y="15071"/>
                    <a:pt x="10631" y="15054"/>
                    <a:pt x="10597" y="15054"/>
                  </a:cubicBezTo>
                  <a:lnTo>
                    <a:pt x="202" y="12119"/>
                  </a:lnTo>
                  <a:cubicBezTo>
                    <a:pt x="67" y="12086"/>
                    <a:pt x="0" y="12020"/>
                    <a:pt x="0" y="11938"/>
                  </a:cubicBezTo>
                  <a:lnTo>
                    <a:pt x="0" y="6068"/>
                  </a:lnTo>
                  <a:cubicBezTo>
                    <a:pt x="0" y="6002"/>
                    <a:pt x="67" y="5919"/>
                    <a:pt x="202" y="5886"/>
                  </a:cubicBezTo>
                  <a:lnTo>
                    <a:pt x="10597" y="2951"/>
                  </a:lnTo>
                  <a:cubicBezTo>
                    <a:pt x="10732" y="2918"/>
                    <a:pt x="10868" y="2918"/>
                    <a:pt x="11002" y="2951"/>
                  </a:cubicBezTo>
                  <a:lnTo>
                    <a:pt x="19204" y="5210"/>
                  </a:lnTo>
                  <a:cubicBezTo>
                    <a:pt x="19406" y="5260"/>
                    <a:pt x="19474" y="5392"/>
                    <a:pt x="19372" y="5491"/>
                  </a:cubicBezTo>
                  <a:cubicBezTo>
                    <a:pt x="19271" y="5590"/>
                    <a:pt x="19001" y="5623"/>
                    <a:pt x="18799" y="5573"/>
                  </a:cubicBezTo>
                  <a:lnTo>
                    <a:pt x="10800" y="3364"/>
                  </a:lnTo>
                  <a:lnTo>
                    <a:pt x="810" y="6183"/>
                  </a:lnTo>
                  <a:lnTo>
                    <a:pt x="810" y="11806"/>
                  </a:lnTo>
                  <a:lnTo>
                    <a:pt x="10800" y="14625"/>
                  </a:lnTo>
                  <a:lnTo>
                    <a:pt x="20790" y="11806"/>
                  </a:lnTo>
                  <a:lnTo>
                    <a:pt x="20790" y="198"/>
                  </a:lnTo>
                  <a:cubicBezTo>
                    <a:pt x="20790" y="82"/>
                    <a:pt x="20993" y="0"/>
                    <a:pt x="21195" y="0"/>
                  </a:cubicBezTo>
                  <a:cubicBezTo>
                    <a:pt x="21397" y="0"/>
                    <a:pt x="21600" y="99"/>
                    <a:pt x="21600" y="21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 defTabSz="1371600">
                <a:defRPr sz="30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78DE1C64-6610-47A0-953A-E3DAA5B3D7BC}"/>
                </a:ext>
              </a:extLst>
            </p:cNvPr>
            <p:cNvSpPr/>
            <p:nvPr/>
          </p:nvSpPr>
          <p:spPr>
            <a:xfrm>
              <a:off x="5464747" y="2508076"/>
              <a:ext cx="1430331" cy="322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51" y="5936"/>
                  </a:moveTo>
                  <a:cubicBezTo>
                    <a:pt x="-60" y="5837"/>
                    <a:pt x="14" y="5722"/>
                    <a:pt x="236" y="5656"/>
                  </a:cubicBezTo>
                  <a:lnTo>
                    <a:pt x="9906" y="3182"/>
                  </a:lnTo>
                  <a:cubicBezTo>
                    <a:pt x="10055" y="3149"/>
                    <a:pt x="10240" y="3149"/>
                    <a:pt x="10351" y="3182"/>
                  </a:cubicBezTo>
                  <a:lnTo>
                    <a:pt x="20021" y="5656"/>
                  </a:lnTo>
                  <a:cubicBezTo>
                    <a:pt x="20243" y="5705"/>
                    <a:pt x="20317" y="5837"/>
                    <a:pt x="20206" y="5936"/>
                  </a:cubicBezTo>
                  <a:cubicBezTo>
                    <a:pt x="20132" y="6002"/>
                    <a:pt x="19984" y="6035"/>
                    <a:pt x="19799" y="6035"/>
                  </a:cubicBezTo>
                  <a:cubicBezTo>
                    <a:pt x="19725" y="6035"/>
                    <a:pt x="19650" y="6018"/>
                    <a:pt x="19576" y="6002"/>
                  </a:cubicBezTo>
                  <a:lnTo>
                    <a:pt x="10166" y="3578"/>
                  </a:lnTo>
                  <a:lnTo>
                    <a:pt x="755" y="6002"/>
                  </a:lnTo>
                  <a:cubicBezTo>
                    <a:pt x="459" y="6068"/>
                    <a:pt x="199" y="6035"/>
                    <a:pt x="51" y="5936"/>
                  </a:cubicBezTo>
                  <a:close/>
                  <a:moveTo>
                    <a:pt x="21058" y="0"/>
                  </a:moveTo>
                  <a:cubicBezTo>
                    <a:pt x="20799" y="0"/>
                    <a:pt x="20614" y="99"/>
                    <a:pt x="20614" y="198"/>
                  </a:cubicBezTo>
                  <a:lnTo>
                    <a:pt x="20614" y="11806"/>
                  </a:lnTo>
                  <a:lnTo>
                    <a:pt x="9647" y="14625"/>
                  </a:lnTo>
                  <a:lnTo>
                    <a:pt x="681" y="12317"/>
                  </a:lnTo>
                  <a:cubicBezTo>
                    <a:pt x="459" y="12267"/>
                    <a:pt x="199" y="12300"/>
                    <a:pt x="51" y="12399"/>
                  </a:cubicBezTo>
                  <a:cubicBezTo>
                    <a:pt x="-60" y="12498"/>
                    <a:pt x="14" y="12614"/>
                    <a:pt x="236" y="12680"/>
                  </a:cubicBezTo>
                  <a:lnTo>
                    <a:pt x="9388" y="15038"/>
                  </a:lnTo>
                  <a:lnTo>
                    <a:pt x="9388" y="20396"/>
                  </a:lnTo>
                  <a:lnTo>
                    <a:pt x="8313" y="20677"/>
                  </a:lnTo>
                  <a:lnTo>
                    <a:pt x="8313" y="21287"/>
                  </a:lnTo>
                  <a:lnTo>
                    <a:pt x="9499" y="21600"/>
                  </a:lnTo>
                  <a:lnTo>
                    <a:pt x="10684" y="21287"/>
                  </a:lnTo>
                  <a:lnTo>
                    <a:pt x="10684" y="20677"/>
                  </a:lnTo>
                  <a:lnTo>
                    <a:pt x="9610" y="20396"/>
                  </a:lnTo>
                  <a:lnTo>
                    <a:pt x="9610" y="15087"/>
                  </a:lnTo>
                  <a:cubicBezTo>
                    <a:pt x="9610" y="15087"/>
                    <a:pt x="9647" y="15087"/>
                    <a:pt x="9647" y="15087"/>
                  </a:cubicBezTo>
                  <a:cubicBezTo>
                    <a:pt x="9721" y="15087"/>
                    <a:pt x="9795" y="15071"/>
                    <a:pt x="9869" y="15054"/>
                  </a:cubicBezTo>
                  <a:lnTo>
                    <a:pt x="21281" y="12119"/>
                  </a:lnTo>
                  <a:cubicBezTo>
                    <a:pt x="21429" y="12086"/>
                    <a:pt x="21503" y="12020"/>
                    <a:pt x="21503" y="11938"/>
                  </a:cubicBezTo>
                  <a:lnTo>
                    <a:pt x="21503" y="214"/>
                  </a:lnTo>
                  <a:cubicBezTo>
                    <a:pt x="21540" y="82"/>
                    <a:pt x="21318" y="0"/>
                    <a:pt x="21058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 defTabSz="1371600">
                <a:defRPr sz="30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64FD3839-D0D6-4802-98F5-6BC78FD2C632}"/>
                </a:ext>
              </a:extLst>
            </p:cNvPr>
            <p:cNvSpPr/>
            <p:nvPr/>
          </p:nvSpPr>
          <p:spPr>
            <a:xfrm>
              <a:off x="3912416" y="1103588"/>
              <a:ext cx="1479821" cy="322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9536" y="15813"/>
                  </a:moveTo>
                  <a:cubicBezTo>
                    <a:pt x="19643" y="15911"/>
                    <a:pt x="19572" y="16027"/>
                    <a:pt x="19357" y="16093"/>
                  </a:cubicBezTo>
                  <a:lnTo>
                    <a:pt x="10008" y="18566"/>
                  </a:lnTo>
                  <a:cubicBezTo>
                    <a:pt x="9936" y="18583"/>
                    <a:pt x="9864" y="18599"/>
                    <a:pt x="9793" y="18599"/>
                  </a:cubicBezTo>
                  <a:cubicBezTo>
                    <a:pt x="9721" y="18599"/>
                    <a:pt x="9649" y="18583"/>
                    <a:pt x="9578" y="18566"/>
                  </a:cubicBezTo>
                  <a:lnTo>
                    <a:pt x="229" y="16093"/>
                  </a:lnTo>
                  <a:cubicBezTo>
                    <a:pt x="14" y="16043"/>
                    <a:pt x="-58" y="15911"/>
                    <a:pt x="49" y="15813"/>
                  </a:cubicBezTo>
                  <a:cubicBezTo>
                    <a:pt x="157" y="15714"/>
                    <a:pt x="443" y="15681"/>
                    <a:pt x="658" y="15730"/>
                  </a:cubicBezTo>
                  <a:lnTo>
                    <a:pt x="9757" y="18154"/>
                  </a:lnTo>
                  <a:lnTo>
                    <a:pt x="18855" y="15730"/>
                  </a:lnTo>
                  <a:cubicBezTo>
                    <a:pt x="19142" y="15681"/>
                    <a:pt x="19429" y="15714"/>
                    <a:pt x="19536" y="15813"/>
                  </a:cubicBezTo>
                  <a:close/>
                  <a:moveTo>
                    <a:pt x="21291" y="9481"/>
                  </a:moveTo>
                  <a:lnTo>
                    <a:pt x="10258" y="6546"/>
                  </a:lnTo>
                  <a:cubicBezTo>
                    <a:pt x="10151" y="6513"/>
                    <a:pt x="10008" y="6513"/>
                    <a:pt x="9900" y="6529"/>
                  </a:cubicBezTo>
                  <a:lnTo>
                    <a:pt x="9900" y="1204"/>
                  </a:lnTo>
                  <a:lnTo>
                    <a:pt x="10939" y="923"/>
                  </a:lnTo>
                  <a:lnTo>
                    <a:pt x="10939" y="313"/>
                  </a:lnTo>
                  <a:lnTo>
                    <a:pt x="9793" y="0"/>
                  </a:lnTo>
                  <a:lnTo>
                    <a:pt x="8646" y="313"/>
                  </a:lnTo>
                  <a:lnTo>
                    <a:pt x="8646" y="923"/>
                  </a:lnTo>
                  <a:lnTo>
                    <a:pt x="9685" y="1204"/>
                  </a:lnTo>
                  <a:lnTo>
                    <a:pt x="9685" y="6579"/>
                  </a:lnTo>
                  <a:lnTo>
                    <a:pt x="623" y="8821"/>
                  </a:lnTo>
                  <a:cubicBezTo>
                    <a:pt x="408" y="8871"/>
                    <a:pt x="336" y="9003"/>
                    <a:pt x="444" y="9102"/>
                  </a:cubicBezTo>
                  <a:cubicBezTo>
                    <a:pt x="551" y="9201"/>
                    <a:pt x="838" y="9234"/>
                    <a:pt x="1052" y="9184"/>
                  </a:cubicBezTo>
                  <a:lnTo>
                    <a:pt x="10043" y="6975"/>
                  </a:lnTo>
                  <a:lnTo>
                    <a:pt x="20646" y="9794"/>
                  </a:lnTo>
                  <a:lnTo>
                    <a:pt x="20646" y="21402"/>
                  </a:lnTo>
                  <a:cubicBezTo>
                    <a:pt x="20646" y="21518"/>
                    <a:pt x="20861" y="21600"/>
                    <a:pt x="21076" y="21600"/>
                  </a:cubicBezTo>
                  <a:cubicBezTo>
                    <a:pt x="21291" y="21600"/>
                    <a:pt x="21506" y="21501"/>
                    <a:pt x="21506" y="21402"/>
                  </a:cubicBezTo>
                  <a:lnTo>
                    <a:pt x="21506" y="9679"/>
                  </a:lnTo>
                  <a:cubicBezTo>
                    <a:pt x="21542" y="9596"/>
                    <a:pt x="21435" y="9530"/>
                    <a:pt x="21291" y="948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 defTabSz="1371600">
                <a:defRPr sz="30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E6DF95BA-3784-40F5-90CB-624C01F073C0}"/>
                </a:ext>
              </a:extLst>
            </p:cNvPr>
            <p:cNvSpPr/>
            <p:nvPr/>
          </p:nvSpPr>
          <p:spPr>
            <a:xfrm>
              <a:off x="6943155" y="1103586"/>
              <a:ext cx="1457165" cy="3225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extrusionOk="0">
                  <a:moveTo>
                    <a:pt x="19865" y="15825"/>
                  </a:moveTo>
                  <a:cubicBezTo>
                    <a:pt x="19975" y="15924"/>
                    <a:pt x="19902" y="16039"/>
                    <a:pt x="19683" y="16105"/>
                  </a:cubicBezTo>
                  <a:lnTo>
                    <a:pt x="10176" y="18580"/>
                  </a:lnTo>
                  <a:cubicBezTo>
                    <a:pt x="10104" y="18597"/>
                    <a:pt x="10031" y="18613"/>
                    <a:pt x="9958" y="18613"/>
                  </a:cubicBezTo>
                  <a:cubicBezTo>
                    <a:pt x="9885" y="18613"/>
                    <a:pt x="9812" y="18597"/>
                    <a:pt x="9739" y="18580"/>
                  </a:cubicBezTo>
                  <a:lnTo>
                    <a:pt x="232" y="16105"/>
                  </a:lnTo>
                  <a:cubicBezTo>
                    <a:pt x="14" y="16056"/>
                    <a:pt x="-59" y="15924"/>
                    <a:pt x="50" y="15825"/>
                  </a:cubicBezTo>
                  <a:cubicBezTo>
                    <a:pt x="160" y="15726"/>
                    <a:pt x="451" y="15693"/>
                    <a:pt x="669" y="15742"/>
                  </a:cubicBezTo>
                  <a:lnTo>
                    <a:pt x="9921" y="18168"/>
                  </a:lnTo>
                  <a:lnTo>
                    <a:pt x="19173" y="15742"/>
                  </a:lnTo>
                  <a:cubicBezTo>
                    <a:pt x="19465" y="15693"/>
                    <a:pt x="19756" y="15726"/>
                    <a:pt x="19865" y="15825"/>
                  </a:cubicBezTo>
                  <a:close/>
                  <a:moveTo>
                    <a:pt x="21286" y="9488"/>
                  </a:moveTo>
                  <a:lnTo>
                    <a:pt x="10104" y="6551"/>
                  </a:lnTo>
                  <a:lnTo>
                    <a:pt x="10104" y="1205"/>
                  </a:lnTo>
                  <a:lnTo>
                    <a:pt x="11160" y="924"/>
                  </a:lnTo>
                  <a:lnTo>
                    <a:pt x="11160" y="314"/>
                  </a:lnTo>
                  <a:lnTo>
                    <a:pt x="9994" y="0"/>
                  </a:lnTo>
                  <a:lnTo>
                    <a:pt x="8829" y="314"/>
                  </a:lnTo>
                  <a:lnTo>
                    <a:pt x="8829" y="924"/>
                  </a:lnTo>
                  <a:lnTo>
                    <a:pt x="9885" y="1205"/>
                  </a:lnTo>
                  <a:lnTo>
                    <a:pt x="9885" y="6518"/>
                  </a:lnTo>
                  <a:cubicBezTo>
                    <a:pt x="9812" y="6518"/>
                    <a:pt x="9739" y="6518"/>
                    <a:pt x="9666" y="6534"/>
                  </a:cubicBezTo>
                  <a:lnTo>
                    <a:pt x="305" y="8812"/>
                  </a:lnTo>
                  <a:cubicBezTo>
                    <a:pt x="87" y="8861"/>
                    <a:pt x="14" y="8993"/>
                    <a:pt x="123" y="9092"/>
                  </a:cubicBezTo>
                  <a:cubicBezTo>
                    <a:pt x="232" y="9191"/>
                    <a:pt x="524" y="9224"/>
                    <a:pt x="742" y="9175"/>
                  </a:cubicBezTo>
                  <a:lnTo>
                    <a:pt x="9885" y="6963"/>
                  </a:lnTo>
                  <a:lnTo>
                    <a:pt x="20667" y="9785"/>
                  </a:lnTo>
                  <a:lnTo>
                    <a:pt x="20667" y="21402"/>
                  </a:lnTo>
                  <a:cubicBezTo>
                    <a:pt x="20667" y="21517"/>
                    <a:pt x="20885" y="21600"/>
                    <a:pt x="21104" y="21600"/>
                  </a:cubicBezTo>
                  <a:cubicBezTo>
                    <a:pt x="21359" y="21600"/>
                    <a:pt x="21541" y="21501"/>
                    <a:pt x="21541" y="21402"/>
                  </a:cubicBezTo>
                  <a:lnTo>
                    <a:pt x="21541" y="9670"/>
                  </a:lnTo>
                  <a:cubicBezTo>
                    <a:pt x="21541" y="9604"/>
                    <a:pt x="21432" y="9538"/>
                    <a:pt x="21286" y="9488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 defTabSz="1371600">
                <a:defRPr sz="30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AF8F3557-1922-42AF-BC25-97C5AB798701}"/>
                </a:ext>
              </a:extLst>
            </p:cNvPr>
            <p:cNvSpPr/>
            <p:nvPr/>
          </p:nvSpPr>
          <p:spPr>
            <a:xfrm>
              <a:off x="8495484" y="3025517"/>
              <a:ext cx="1434989" cy="272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90" extrusionOk="0">
                  <a:moveTo>
                    <a:pt x="21540" y="3226"/>
                  </a:moveTo>
                  <a:lnTo>
                    <a:pt x="21540" y="10166"/>
                  </a:lnTo>
                  <a:cubicBezTo>
                    <a:pt x="21540" y="10244"/>
                    <a:pt x="21466" y="10342"/>
                    <a:pt x="21318" y="10381"/>
                  </a:cubicBezTo>
                  <a:lnTo>
                    <a:pt x="9926" y="13851"/>
                  </a:lnTo>
                  <a:cubicBezTo>
                    <a:pt x="9889" y="13870"/>
                    <a:pt x="9815" y="13870"/>
                    <a:pt x="9741" y="13870"/>
                  </a:cubicBezTo>
                  <a:lnTo>
                    <a:pt x="9741" y="20167"/>
                  </a:lnTo>
                  <a:lnTo>
                    <a:pt x="10814" y="20498"/>
                  </a:lnTo>
                  <a:lnTo>
                    <a:pt x="10814" y="21220"/>
                  </a:lnTo>
                  <a:lnTo>
                    <a:pt x="9630" y="21590"/>
                  </a:lnTo>
                  <a:lnTo>
                    <a:pt x="8447" y="21220"/>
                  </a:lnTo>
                  <a:lnTo>
                    <a:pt x="8447" y="20498"/>
                  </a:lnTo>
                  <a:lnTo>
                    <a:pt x="9519" y="20167"/>
                  </a:lnTo>
                  <a:lnTo>
                    <a:pt x="9519" y="13870"/>
                  </a:lnTo>
                  <a:cubicBezTo>
                    <a:pt x="9482" y="13870"/>
                    <a:pt x="9482" y="13870"/>
                    <a:pt x="9445" y="13851"/>
                  </a:cubicBezTo>
                  <a:lnTo>
                    <a:pt x="236" y="11043"/>
                  </a:lnTo>
                  <a:cubicBezTo>
                    <a:pt x="14" y="10985"/>
                    <a:pt x="-60" y="10829"/>
                    <a:pt x="51" y="10712"/>
                  </a:cubicBezTo>
                  <a:cubicBezTo>
                    <a:pt x="162" y="10595"/>
                    <a:pt x="458" y="10556"/>
                    <a:pt x="680" y="10615"/>
                  </a:cubicBezTo>
                  <a:lnTo>
                    <a:pt x="9630" y="13344"/>
                  </a:lnTo>
                  <a:lnTo>
                    <a:pt x="20578" y="10010"/>
                  </a:lnTo>
                  <a:lnTo>
                    <a:pt x="20578" y="3363"/>
                  </a:lnTo>
                  <a:lnTo>
                    <a:pt x="9335" y="497"/>
                  </a:lnTo>
                  <a:lnTo>
                    <a:pt x="717" y="3168"/>
                  </a:lnTo>
                  <a:cubicBezTo>
                    <a:pt x="495" y="3226"/>
                    <a:pt x="236" y="3187"/>
                    <a:pt x="88" y="3090"/>
                  </a:cubicBezTo>
                  <a:cubicBezTo>
                    <a:pt x="-23" y="2973"/>
                    <a:pt x="51" y="2836"/>
                    <a:pt x="236" y="2758"/>
                  </a:cubicBezTo>
                  <a:lnTo>
                    <a:pt x="9076" y="29"/>
                  </a:lnTo>
                  <a:cubicBezTo>
                    <a:pt x="9224" y="-10"/>
                    <a:pt x="9372" y="-10"/>
                    <a:pt x="9519" y="29"/>
                  </a:cubicBezTo>
                  <a:lnTo>
                    <a:pt x="21244" y="3031"/>
                  </a:lnTo>
                  <a:cubicBezTo>
                    <a:pt x="21429" y="3051"/>
                    <a:pt x="21540" y="3129"/>
                    <a:pt x="21540" y="322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 defTabSz="1371600">
                <a:defRPr sz="3000">
                  <a:solidFill>
                    <a:srgbClr val="FFFFFF"/>
                  </a:solidFill>
                </a:defRPr>
              </a:pPr>
              <a:endParaRPr sz="4500">
                <a:solidFill>
                  <a:srgbClr val="FFFFFF"/>
                </a:solidFill>
                <a:latin typeface="Public Sans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E86BC2D-04BB-4082-B603-B2FFFE994B20}"/>
              </a:ext>
            </a:extLst>
          </p:cNvPr>
          <p:cNvGrpSpPr/>
          <p:nvPr/>
        </p:nvGrpSpPr>
        <p:grpSpPr>
          <a:xfrm>
            <a:off x="12898257" y="7668844"/>
            <a:ext cx="4940712" cy="1612065"/>
            <a:chOff x="332936" y="2720098"/>
            <a:chExt cx="2975111" cy="107470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0031BD4-0387-45DD-9468-0A71AE8EAFA6}"/>
                </a:ext>
              </a:extLst>
            </p:cNvPr>
            <p:cNvSpPr txBox="1"/>
            <p:nvPr/>
          </p:nvSpPr>
          <p:spPr>
            <a:xfrm>
              <a:off x="332936" y="2720098"/>
              <a:ext cx="292607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/>
              <a:r>
                <a:rPr lang="en-US" sz="3000" b="1" noProof="1">
                  <a:solidFill>
                    <a:prstClr val="black"/>
                  </a:solidFill>
                  <a:latin typeface="Public Sans" pitchFamily="2" charset="0"/>
                </a:rPr>
                <a:t>Prior court appearances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4E88A0-2FBB-4199-A55D-4C6CE935F944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70788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371600"/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72% 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of Aboriginal defendants and </a:t>
              </a:r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47%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of non-Aboriginal defendants have three of more prior court appearances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1BAF70-79DC-4445-93EE-1C14E547A552}"/>
              </a:ext>
            </a:extLst>
          </p:cNvPr>
          <p:cNvGrpSpPr/>
          <p:nvPr/>
        </p:nvGrpSpPr>
        <p:grpSpPr>
          <a:xfrm>
            <a:off x="8124114" y="7668842"/>
            <a:ext cx="2696022" cy="2258395"/>
            <a:chOff x="332936" y="2720099"/>
            <a:chExt cx="2975111" cy="15055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C01B747-8BFE-4CD2-8C05-4C0091BF4F8F}"/>
                </a:ext>
              </a:extLst>
            </p:cNvPr>
            <p:cNvSpPr txBox="1"/>
            <p:nvPr/>
          </p:nvSpPr>
          <p:spPr>
            <a:xfrm>
              <a:off x="332936" y="2720099"/>
              <a:ext cx="292607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/>
              <a:r>
                <a:rPr lang="en-US" sz="3000" b="1" noProof="1">
                  <a:solidFill>
                    <a:prstClr val="black"/>
                  </a:solidFill>
                  <a:latin typeface="Public Sans" pitchFamily="2" charset="0"/>
                </a:rPr>
                <a:t>Remoteness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B9ED06E-6391-4261-850C-94BD57F4087F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1387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371600"/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46% 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of Aboriginal defendants and </a:t>
              </a:r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71%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non-Aboriginal defendants lived in a major city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7F57FE-ADC2-438A-8283-D34BA370EC25}"/>
              </a:ext>
            </a:extLst>
          </p:cNvPr>
          <p:cNvGrpSpPr/>
          <p:nvPr/>
        </p:nvGrpSpPr>
        <p:grpSpPr>
          <a:xfrm>
            <a:off x="6011965" y="1307507"/>
            <a:ext cx="2696022" cy="2581560"/>
            <a:chOff x="332936" y="2720099"/>
            <a:chExt cx="2975111" cy="172103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648DB45-5B45-49E3-B00E-5DF8053BE1B5}"/>
                </a:ext>
              </a:extLst>
            </p:cNvPr>
            <p:cNvSpPr txBox="1"/>
            <p:nvPr/>
          </p:nvSpPr>
          <p:spPr>
            <a:xfrm>
              <a:off x="332936" y="2720099"/>
              <a:ext cx="292607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/>
              <a:r>
                <a:rPr lang="en-US" sz="3000" b="1" noProof="1">
                  <a:solidFill>
                    <a:prstClr val="black"/>
                  </a:solidFill>
                  <a:latin typeface="Public Sans" pitchFamily="2" charset="0"/>
                </a:rPr>
                <a:t>Gender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7AE522B-E268-4F26-9DBE-774C3BB85846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3542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371600"/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16% 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of Aboriginal defendants and </a:t>
              </a:r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11%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of non-Aboriginal defendants were women</a:t>
              </a:r>
            </a:p>
            <a:p>
              <a:pPr defTabSz="1371600"/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9170974-10EF-4A8C-BF89-44C1340A1F7A}"/>
              </a:ext>
            </a:extLst>
          </p:cNvPr>
          <p:cNvGrpSpPr/>
          <p:nvPr/>
        </p:nvGrpSpPr>
        <p:grpSpPr>
          <a:xfrm>
            <a:off x="3754626" y="7726894"/>
            <a:ext cx="2696022" cy="2581560"/>
            <a:chOff x="332936" y="2720099"/>
            <a:chExt cx="2975111" cy="172103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5D90718-FBA5-41FC-A6BF-8C083CCA4EFF}"/>
                </a:ext>
              </a:extLst>
            </p:cNvPr>
            <p:cNvSpPr txBox="1"/>
            <p:nvPr/>
          </p:nvSpPr>
          <p:spPr>
            <a:xfrm>
              <a:off x="332936" y="2720099"/>
              <a:ext cx="292607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/>
              <a:r>
                <a:rPr lang="en-US" sz="3000" b="1" noProof="1">
                  <a:solidFill>
                    <a:prstClr val="black"/>
                  </a:solidFill>
                  <a:latin typeface="Public Sans" pitchFamily="2" charset="0"/>
                </a:rPr>
                <a:t>Age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CC833A-5CDC-474C-803A-548D0E101B9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3542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371600"/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25% 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of Aboriginal defendants were between 18 and 24 compared with </a:t>
              </a:r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18% 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of non-Aboriginal defendants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39A8AA-D729-491C-A08F-B8EA0D0FB505}"/>
              </a:ext>
            </a:extLst>
          </p:cNvPr>
          <p:cNvGrpSpPr/>
          <p:nvPr/>
        </p:nvGrpSpPr>
        <p:grpSpPr>
          <a:xfrm>
            <a:off x="10453626" y="1232949"/>
            <a:ext cx="3274232" cy="2581560"/>
            <a:chOff x="332936" y="2720099"/>
            <a:chExt cx="2975111" cy="172103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BA4B73-080C-4CB1-B827-8268415E005C}"/>
                </a:ext>
              </a:extLst>
            </p:cNvPr>
            <p:cNvSpPr txBox="1"/>
            <p:nvPr/>
          </p:nvSpPr>
          <p:spPr>
            <a:xfrm>
              <a:off x="332936" y="2720099"/>
              <a:ext cx="292607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/>
              <a:r>
                <a:rPr lang="en-US" sz="3000" b="1" noProof="1">
                  <a:solidFill>
                    <a:prstClr val="black"/>
                  </a:solidFill>
                  <a:latin typeface="Public Sans" pitchFamily="2" charset="0"/>
                </a:rPr>
                <a:t>Index offence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A46F7AB-7F93-45DD-B5CE-D5FF3324DA0A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35421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371600"/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27% 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of Aboriginal defendants and </a:t>
              </a:r>
              <a:r>
                <a:rPr lang="en-US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19%</a:t>
              </a:r>
              <a:r>
                <a:rPr lang="en-US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of non-Aboriginal defendants were charged with a property offence</a:t>
              </a:r>
              <a:endParaRPr lang="en-US" sz="2100" b="1" noProof="1">
                <a:solidFill>
                  <a:prstClr val="black">
                    <a:lumMod val="65000"/>
                    <a:lumOff val="35000"/>
                  </a:prstClr>
                </a:solidFill>
                <a:latin typeface="Public Sans" pitchFamily="2" charset="0"/>
              </a:endParaRPr>
            </a:p>
          </p:txBody>
        </p:sp>
      </p:grpSp>
      <p:sp>
        <p:nvSpPr>
          <p:cNvPr id="62" name="Shape">
            <a:extLst>
              <a:ext uri="{FF2B5EF4-FFF2-40B4-BE49-F238E27FC236}">
                <a16:creationId xmlns:a16="http://schemas.microsoft.com/office/drawing/2014/main" id="{2D0D60EA-0269-44FC-B4F5-77426E9FB3DA}"/>
              </a:ext>
            </a:extLst>
          </p:cNvPr>
          <p:cNvSpPr/>
          <p:nvPr/>
        </p:nvSpPr>
        <p:spPr>
          <a:xfrm>
            <a:off x="13640516" y="1777067"/>
            <a:ext cx="2185748" cy="4169051"/>
          </a:xfrm>
          <a:custGeom>
            <a:avLst/>
            <a:gdLst>
              <a:gd name="connsiteX0" fmla="*/ 19865 w 21541"/>
              <a:gd name="connsiteY0" fmla="*/ 15825 h 21600"/>
              <a:gd name="connsiteX1" fmla="*/ 19683 w 21541"/>
              <a:gd name="connsiteY1" fmla="*/ 16105 h 21600"/>
              <a:gd name="connsiteX2" fmla="*/ 10176 w 21541"/>
              <a:gd name="connsiteY2" fmla="*/ 18580 h 21600"/>
              <a:gd name="connsiteX3" fmla="*/ 9958 w 21541"/>
              <a:gd name="connsiteY3" fmla="*/ 18613 h 21600"/>
              <a:gd name="connsiteX4" fmla="*/ 9739 w 21541"/>
              <a:gd name="connsiteY4" fmla="*/ 18580 h 21600"/>
              <a:gd name="connsiteX5" fmla="*/ 232 w 21541"/>
              <a:gd name="connsiteY5" fmla="*/ 16105 h 21600"/>
              <a:gd name="connsiteX6" fmla="*/ 50 w 21541"/>
              <a:gd name="connsiteY6" fmla="*/ 15825 h 21600"/>
              <a:gd name="connsiteX7" fmla="*/ 669 w 21541"/>
              <a:gd name="connsiteY7" fmla="*/ 15742 h 21600"/>
              <a:gd name="connsiteX8" fmla="*/ 9921 w 21541"/>
              <a:gd name="connsiteY8" fmla="*/ 18168 h 21600"/>
              <a:gd name="connsiteX9" fmla="*/ 19173 w 21541"/>
              <a:gd name="connsiteY9" fmla="*/ 15742 h 21600"/>
              <a:gd name="connsiteX10" fmla="*/ 19865 w 21541"/>
              <a:gd name="connsiteY10" fmla="*/ 15825 h 21600"/>
              <a:gd name="connsiteX11" fmla="*/ 21286 w 21541"/>
              <a:gd name="connsiteY11" fmla="*/ 9488 h 21600"/>
              <a:gd name="connsiteX12" fmla="*/ 10104 w 21541"/>
              <a:gd name="connsiteY12" fmla="*/ 6551 h 21600"/>
              <a:gd name="connsiteX13" fmla="*/ 10104 w 21541"/>
              <a:gd name="connsiteY13" fmla="*/ 1205 h 21600"/>
              <a:gd name="connsiteX14" fmla="*/ 11160 w 21541"/>
              <a:gd name="connsiteY14" fmla="*/ 924 h 21600"/>
              <a:gd name="connsiteX15" fmla="*/ 11160 w 21541"/>
              <a:gd name="connsiteY15" fmla="*/ 314 h 21600"/>
              <a:gd name="connsiteX16" fmla="*/ 9994 w 21541"/>
              <a:gd name="connsiteY16" fmla="*/ 0 h 21600"/>
              <a:gd name="connsiteX17" fmla="*/ 8829 w 21541"/>
              <a:gd name="connsiteY17" fmla="*/ 314 h 21600"/>
              <a:gd name="connsiteX18" fmla="*/ 8829 w 21541"/>
              <a:gd name="connsiteY18" fmla="*/ 924 h 21600"/>
              <a:gd name="connsiteX19" fmla="*/ 9885 w 21541"/>
              <a:gd name="connsiteY19" fmla="*/ 1205 h 21600"/>
              <a:gd name="connsiteX20" fmla="*/ 9885 w 21541"/>
              <a:gd name="connsiteY20" fmla="*/ 6518 h 21600"/>
              <a:gd name="connsiteX21" fmla="*/ 9666 w 21541"/>
              <a:gd name="connsiteY21" fmla="*/ 6534 h 21600"/>
              <a:gd name="connsiteX22" fmla="*/ 305 w 21541"/>
              <a:gd name="connsiteY22" fmla="*/ 8812 h 21600"/>
              <a:gd name="connsiteX23" fmla="*/ 123 w 21541"/>
              <a:gd name="connsiteY23" fmla="*/ 9092 h 21600"/>
              <a:gd name="connsiteX24" fmla="*/ 742 w 21541"/>
              <a:gd name="connsiteY24" fmla="*/ 9175 h 21600"/>
              <a:gd name="connsiteX25" fmla="*/ 9885 w 21541"/>
              <a:gd name="connsiteY25" fmla="*/ 6963 h 21600"/>
              <a:gd name="connsiteX26" fmla="*/ 20667 w 21541"/>
              <a:gd name="connsiteY26" fmla="*/ 9785 h 21600"/>
              <a:gd name="connsiteX27" fmla="*/ 20667 w 21541"/>
              <a:gd name="connsiteY27" fmla="*/ 21402 h 21600"/>
              <a:gd name="connsiteX28" fmla="*/ 21104 w 21541"/>
              <a:gd name="connsiteY28" fmla="*/ 21600 h 21600"/>
              <a:gd name="connsiteX29" fmla="*/ 21541 w 21541"/>
              <a:gd name="connsiteY29" fmla="*/ 21402 h 21600"/>
              <a:gd name="connsiteX30" fmla="*/ 21541 w 21541"/>
              <a:gd name="connsiteY30" fmla="*/ 9670 h 21600"/>
              <a:gd name="connsiteX31" fmla="*/ 21286 w 21541"/>
              <a:gd name="connsiteY31" fmla="*/ 9488 h 21600"/>
              <a:gd name="connsiteX0" fmla="*/ 19865 w 21541"/>
              <a:gd name="connsiteY0" fmla="*/ 15825 h 22063"/>
              <a:gd name="connsiteX1" fmla="*/ 19683 w 21541"/>
              <a:gd name="connsiteY1" fmla="*/ 16105 h 22063"/>
              <a:gd name="connsiteX2" fmla="*/ 10176 w 21541"/>
              <a:gd name="connsiteY2" fmla="*/ 18580 h 22063"/>
              <a:gd name="connsiteX3" fmla="*/ 9958 w 21541"/>
              <a:gd name="connsiteY3" fmla="*/ 18613 h 22063"/>
              <a:gd name="connsiteX4" fmla="*/ 9739 w 21541"/>
              <a:gd name="connsiteY4" fmla="*/ 18580 h 22063"/>
              <a:gd name="connsiteX5" fmla="*/ 232 w 21541"/>
              <a:gd name="connsiteY5" fmla="*/ 16105 h 22063"/>
              <a:gd name="connsiteX6" fmla="*/ 50 w 21541"/>
              <a:gd name="connsiteY6" fmla="*/ 15825 h 22063"/>
              <a:gd name="connsiteX7" fmla="*/ 669 w 21541"/>
              <a:gd name="connsiteY7" fmla="*/ 15742 h 22063"/>
              <a:gd name="connsiteX8" fmla="*/ 9921 w 21541"/>
              <a:gd name="connsiteY8" fmla="*/ 18168 h 22063"/>
              <a:gd name="connsiteX9" fmla="*/ 19173 w 21541"/>
              <a:gd name="connsiteY9" fmla="*/ 15742 h 22063"/>
              <a:gd name="connsiteX10" fmla="*/ 19865 w 21541"/>
              <a:gd name="connsiteY10" fmla="*/ 15825 h 22063"/>
              <a:gd name="connsiteX11" fmla="*/ 21286 w 21541"/>
              <a:gd name="connsiteY11" fmla="*/ 9488 h 22063"/>
              <a:gd name="connsiteX12" fmla="*/ 10104 w 21541"/>
              <a:gd name="connsiteY12" fmla="*/ 6551 h 22063"/>
              <a:gd name="connsiteX13" fmla="*/ 10104 w 21541"/>
              <a:gd name="connsiteY13" fmla="*/ 1205 h 22063"/>
              <a:gd name="connsiteX14" fmla="*/ 11160 w 21541"/>
              <a:gd name="connsiteY14" fmla="*/ 924 h 22063"/>
              <a:gd name="connsiteX15" fmla="*/ 11160 w 21541"/>
              <a:gd name="connsiteY15" fmla="*/ 314 h 22063"/>
              <a:gd name="connsiteX16" fmla="*/ 9994 w 21541"/>
              <a:gd name="connsiteY16" fmla="*/ 0 h 22063"/>
              <a:gd name="connsiteX17" fmla="*/ 8829 w 21541"/>
              <a:gd name="connsiteY17" fmla="*/ 314 h 22063"/>
              <a:gd name="connsiteX18" fmla="*/ 8829 w 21541"/>
              <a:gd name="connsiteY18" fmla="*/ 924 h 22063"/>
              <a:gd name="connsiteX19" fmla="*/ 9885 w 21541"/>
              <a:gd name="connsiteY19" fmla="*/ 1205 h 22063"/>
              <a:gd name="connsiteX20" fmla="*/ 9885 w 21541"/>
              <a:gd name="connsiteY20" fmla="*/ 6518 h 22063"/>
              <a:gd name="connsiteX21" fmla="*/ 9666 w 21541"/>
              <a:gd name="connsiteY21" fmla="*/ 6534 h 22063"/>
              <a:gd name="connsiteX22" fmla="*/ 305 w 21541"/>
              <a:gd name="connsiteY22" fmla="*/ 8812 h 22063"/>
              <a:gd name="connsiteX23" fmla="*/ 123 w 21541"/>
              <a:gd name="connsiteY23" fmla="*/ 9092 h 22063"/>
              <a:gd name="connsiteX24" fmla="*/ 742 w 21541"/>
              <a:gd name="connsiteY24" fmla="*/ 9175 h 22063"/>
              <a:gd name="connsiteX25" fmla="*/ 9885 w 21541"/>
              <a:gd name="connsiteY25" fmla="*/ 6963 h 22063"/>
              <a:gd name="connsiteX26" fmla="*/ 20667 w 21541"/>
              <a:gd name="connsiteY26" fmla="*/ 9785 h 22063"/>
              <a:gd name="connsiteX27" fmla="*/ 20604 w 21541"/>
              <a:gd name="connsiteY27" fmla="*/ 14811 h 22063"/>
              <a:gd name="connsiteX28" fmla="*/ 21104 w 21541"/>
              <a:gd name="connsiteY28" fmla="*/ 21600 h 22063"/>
              <a:gd name="connsiteX29" fmla="*/ 21541 w 21541"/>
              <a:gd name="connsiteY29" fmla="*/ 21402 h 22063"/>
              <a:gd name="connsiteX30" fmla="*/ 21541 w 21541"/>
              <a:gd name="connsiteY30" fmla="*/ 9670 h 22063"/>
              <a:gd name="connsiteX31" fmla="*/ 21286 w 21541"/>
              <a:gd name="connsiteY31" fmla="*/ 9488 h 22063"/>
              <a:gd name="connsiteX0" fmla="*/ 19865 w 21541"/>
              <a:gd name="connsiteY0" fmla="*/ 15825 h 21600"/>
              <a:gd name="connsiteX1" fmla="*/ 19683 w 21541"/>
              <a:gd name="connsiteY1" fmla="*/ 16105 h 21600"/>
              <a:gd name="connsiteX2" fmla="*/ 10176 w 21541"/>
              <a:gd name="connsiteY2" fmla="*/ 18580 h 21600"/>
              <a:gd name="connsiteX3" fmla="*/ 9958 w 21541"/>
              <a:gd name="connsiteY3" fmla="*/ 18613 h 21600"/>
              <a:gd name="connsiteX4" fmla="*/ 9739 w 21541"/>
              <a:gd name="connsiteY4" fmla="*/ 18580 h 21600"/>
              <a:gd name="connsiteX5" fmla="*/ 232 w 21541"/>
              <a:gd name="connsiteY5" fmla="*/ 16105 h 21600"/>
              <a:gd name="connsiteX6" fmla="*/ 50 w 21541"/>
              <a:gd name="connsiteY6" fmla="*/ 15825 h 21600"/>
              <a:gd name="connsiteX7" fmla="*/ 669 w 21541"/>
              <a:gd name="connsiteY7" fmla="*/ 15742 h 21600"/>
              <a:gd name="connsiteX8" fmla="*/ 9921 w 21541"/>
              <a:gd name="connsiteY8" fmla="*/ 18168 h 21600"/>
              <a:gd name="connsiteX9" fmla="*/ 19173 w 21541"/>
              <a:gd name="connsiteY9" fmla="*/ 15742 h 21600"/>
              <a:gd name="connsiteX10" fmla="*/ 19865 w 21541"/>
              <a:gd name="connsiteY10" fmla="*/ 15825 h 21600"/>
              <a:gd name="connsiteX11" fmla="*/ 21286 w 21541"/>
              <a:gd name="connsiteY11" fmla="*/ 9488 h 21600"/>
              <a:gd name="connsiteX12" fmla="*/ 10104 w 21541"/>
              <a:gd name="connsiteY12" fmla="*/ 6551 h 21600"/>
              <a:gd name="connsiteX13" fmla="*/ 10104 w 21541"/>
              <a:gd name="connsiteY13" fmla="*/ 1205 h 21600"/>
              <a:gd name="connsiteX14" fmla="*/ 11160 w 21541"/>
              <a:gd name="connsiteY14" fmla="*/ 924 h 21600"/>
              <a:gd name="connsiteX15" fmla="*/ 11160 w 21541"/>
              <a:gd name="connsiteY15" fmla="*/ 314 h 21600"/>
              <a:gd name="connsiteX16" fmla="*/ 9994 w 21541"/>
              <a:gd name="connsiteY16" fmla="*/ 0 h 21600"/>
              <a:gd name="connsiteX17" fmla="*/ 8829 w 21541"/>
              <a:gd name="connsiteY17" fmla="*/ 314 h 21600"/>
              <a:gd name="connsiteX18" fmla="*/ 8829 w 21541"/>
              <a:gd name="connsiteY18" fmla="*/ 924 h 21600"/>
              <a:gd name="connsiteX19" fmla="*/ 9885 w 21541"/>
              <a:gd name="connsiteY19" fmla="*/ 1205 h 21600"/>
              <a:gd name="connsiteX20" fmla="*/ 9885 w 21541"/>
              <a:gd name="connsiteY20" fmla="*/ 6518 h 21600"/>
              <a:gd name="connsiteX21" fmla="*/ 9666 w 21541"/>
              <a:gd name="connsiteY21" fmla="*/ 6534 h 21600"/>
              <a:gd name="connsiteX22" fmla="*/ 305 w 21541"/>
              <a:gd name="connsiteY22" fmla="*/ 8812 h 21600"/>
              <a:gd name="connsiteX23" fmla="*/ 123 w 21541"/>
              <a:gd name="connsiteY23" fmla="*/ 9092 h 21600"/>
              <a:gd name="connsiteX24" fmla="*/ 742 w 21541"/>
              <a:gd name="connsiteY24" fmla="*/ 9175 h 21600"/>
              <a:gd name="connsiteX25" fmla="*/ 9885 w 21541"/>
              <a:gd name="connsiteY25" fmla="*/ 6963 h 21600"/>
              <a:gd name="connsiteX26" fmla="*/ 20667 w 21541"/>
              <a:gd name="connsiteY26" fmla="*/ 9785 h 21600"/>
              <a:gd name="connsiteX27" fmla="*/ 20604 w 21541"/>
              <a:gd name="connsiteY27" fmla="*/ 14811 h 21600"/>
              <a:gd name="connsiteX28" fmla="*/ 21104 w 21541"/>
              <a:gd name="connsiteY28" fmla="*/ 21600 h 21600"/>
              <a:gd name="connsiteX29" fmla="*/ 21510 w 21541"/>
              <a:gd name="connsiteY29" fmla="*/ 14711 h 21600"/>
              <a:gd name="connsiteX30" fmla="*/ 21541 w 21541"/>
              <a:gd name="connsiteY30" fmla="*/ 9670 h 21600"/>
              <a:gd name="connsiteX31" fmla="*/ 21286 w 21541"/>
              <a:gd name="connsiteY31" fmla="*/ 9488 h 21600"/>
              <a:gd name="connsiteX0" fmla="*/ 19865 w 21541"/>
              <a:gd name="connsiteY0" fmla="*/ 15825 h 18613"/>
              <a:gd name="connsiteX1" fmla="*/ 19683 w 21541"/>
              <a:gd name="connsiteY1" fmla="*/ 16105 h 18613"/>
              <a:gd name="connsiteX2" fmla="*/ 10176 w 21541"/>
              <a:gd name="connsiteY2" fmla="*/ 18580 h 18613"/>
              <a:gd name="connsiteX3" fmla="*/ 9958 w 21541"/>
              <a:gd name="connsiteY3" fmla="*/ 18613 h 18613"/>
              <a:gd name="connsiteX4" fmla="*/ 9739 w 21541"/>
              <a:gd name="connsiteY4" fmla="*/ 18580 h 18613"/>
              <a:gd name="connsiteX5" fmla="*/ 232 w 21541"/>
              <a:gd name="connsiteY5" fmla="*/ 16105 h 18613"/>
              <a:gd name="connsiteX6" fmla="*/ 50 w 21541"/>
              <a:gd name="connsiteY6" fmla="*/ 15825 h 18613"/>
              <a:gd name="connsiteX7" fmla="*/ 669 w 21541"/>
              <a:gd name="connsiteY7" fmla="*/ 15742 h 18613"/>
              <a:gd name="connsiteX8" fmla="*/ 9921 w 21541"/>
              <a:gd name="connsiteY8" fmla="*/ 18168 h 18613"/>
              <a:gd name="connsiteX9" fmla="*/ 19173 w 21541"/>
              <a:gd name="connsiteY9" fmla="*/ 15742 h 18613"/>
              <a:gd name="connsiteX10" fmla="*/ 19865 w 21541"/>
              <a:gd name="connsiteY10" fmla="*/ 15825 h 18613"/>
              <a:gd name="connsiteX11" fmla="*/ 21286 w 21541"/>
              <a:gd name="connsiteY11" fmla="*/ 9488 h 18613"/>
              <a:gd name="connsiteX12" fmla="*/ 10104 w 21541"/>
              <a:gd name="connsiteY12" fmla="*/ 6551 h 18613"/>
              <a:gd name="connsiteX13" fmla="*/ 10104 w 21541"/>
              <a:gd name="connsiteY13" fmla="*/ 1205 h 18613"/>
              <a:gd name="connsiteX14" fmla="*/ 11160 w 21541"/>
              <a:gd name="connsiteY14" fmla="*/ 924 h 18613"/>
              <a:gd name="connsiteX15" fmla="*/ 11160 w 21541"/>
              <a:gd name="connsiteY15" fmla="*/ 314 h 18613"/>
              <a:gd name="connsiteX16" fmla="*/ 9994 w 21541"/>
              <a:gd name="connsiteY16" fmla="*/ 0 h 18613"/>
              <a:gd name="connsiteX17" fmla="*/ 8829 w 21541"/>
              <a:gd name="connsiteY17" fmla="*/ 314 h 18613"/>
              <a:gd name="connsiteX18" fmla="*/ 8829 w 21541"/>
              <a:gd name="connsiteY18" fmla="*/ 924 h 18613"/>
              <a:gd name="connsiteX19" fmla="*/ 9885 w 21541"/>
              <a:gd name="connsiteY19" fmla="*/ 1205 h 18613"/>
              <a:gd name="connsiteX20" fmla="*/ 9885 w 21541"/>
              <a:gd name="connsiteY20" fmla="*/ 6518 h 18613"/>
              <a:gd name="connsiteX21" fmla="*/ 9666 w 21541"/>
              <a:gd name="connsiteY21" fmla="*/ 6534 h 18613"/>
              <a:gd name="connsiteX22" fmla="*/ 305 w 21541"/>
              <a:gd name="connsiteY22" fmla="*/ 8812 h 18613"/>
              <a:gd name="connsiteX23" fmla="*/ 123 w 21541"/>
              <a:gd name="connsiteY23" fmla="*/ 9092 h 18613"/>
              <a:gd name="connsiteX24" fmla="*/ 742 w 21541"/>
              <a:gd name="connsiteY24" fmla="*/ 9175 h 18613"/>
              <a:gd name="connsiteX25" fmla="*/ 9885 w 21541"/>
              <a:gd name="connsiteY25" fmla="*/ 6963 h 18613"/>
              <a:gd name="connsiteX26" fmla="*/ 20667 w 21541"/>
              <a:gd name="connsiteY26" fmla="*/ 9785 h 18613"/>
              <a:gd name="connsiteX27" fmla="*/ 20604 w 21541"/>
              <a:gd name="connsiteY27" fmla="*/ 14811 h 18613"/>
              <a:gd name="connsiteX28" fmla="*/ 21073 w 21541"/>
              <a:gd name="connsiteY28" fmla="*/ 14938 h 18613"/>
              <a:gd name="connsiteX29" fmla="*/ 21510 w 21541"/>
              <a:gd name="connsiteY29" fmla="*/ 14711 h 18613"/>
              <a:gd name="connsiteX30" fmla="*/ 21541 w 21541"/>
              <a:gd name="connsiteY30" fmla="*/ 9670 h 18613"/>
              <a:gd name="connsiteX31" fmla="*/ 21286 w 21541"/>
              <a:gd name="connsiteY31" fmla="*/ 9488 h 1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1541" h="18613" extrusionOk="0">
                <a:moveTo>
                  <a:pt x="19865" y="15825"/>
                </a:moveTo>
                <a:cubicBezTo>
                  <a:pt x="19975" y="15924"/>
                  <a:pt x="19902" y="16039"/>
                  <a:pt x="19683" y="16105"/>
                </a:cubicBezTo>
                <a:lnTo>
                  <a:pt x="10176" y="18580"/>
                </a:lnTo>
                <a:cubicBezTo>
                  <a:pt x="10104" y="18597"/>
                  <a:pt x="10031" y="18613"/>
                  <a:pt x="9958" y="18613"/>
                </a:cubicBezTo>
                <a:cubicBezTo>
                  <a:pt x="9885" y="18613"/>
                  <a:pt x="9812" y="18597"/>
                  <a:pt x="9739" y="18580"/>
                </a:cubicBezTo>
                <a:lnTo>
                  <a:pt x="232" y="16105"/>
                </a:lnTo>
                <a:cubicBezTo>
                  <a:pt x="14" y="16056"/>
                  <a:pt x="-59" y="15924"/>
                  <a:pt x="50" y="15825"/>
                </a:cubicBezTo>
                <a:cubicBezTo>
                  <a:pt x="160" y="15726"/>
                  <a:pt x="451" y="15693"/>
                  <a:pt x="669" y="15742"/>
                </a:cubicBezTo>
                <a:lnTo>
                  <a:pt x="9921" y="18168"/>
                </a:lnTo>
                <a:lnTo>
                  <a:pt x="19173" y="15742"/>
                </a:lnTo>
                <a:cubicBezTo>
                  <a:pt x="19465" y="15693"/>
                  <a:pt x="19756" y="15726"/>
                  <a:pt x="19865" y="15825"/>
                </a:cubicBezTo>
                <a:close/>
                <a:moveTo>
                  <a:pt x="21286" y="9488"/>
                </a:moveTo>
                <a:lnTo>
                  <a:pt x="10104" y="6551"/>
                </a:lnTo>
                <a:lnTo>
                  <a:pt x="10104" y="1205"/>
                </a:lnTo>
                <a:lnTo>
                  <a:pt x="11160" y="924"/>
                </a:lnTo>
                <a:lnTo>
                  <a:pt x="11160" y="314"/>
                </a:lnTo>
                <a:lnTo>
                  <a:pt x="9994" y="0"/>
                </a:lnTo>
                <a:lnTo>
                  <a:pt x="8829" y="314"/>
                </a:lnTo>
                <a:lnTo>
                  <a:pt x="8829" y="924"/>
                </a:lnTo>
                <a:lnTo>
                  <a:pt x="9885" y="1205"/>
                </a:lnTo>
                <a:lnTo>
                  <a:pt x="9885" y="6518"/>
                </a:lnTo>
                <a:cubicBezTo>
                  <a:pt x="9812" y="6518"/>
                  <a:pt x="9739" y="6518"/>
                  <a:pt x="9666" y="6534"/>
                </a:cubicBezTo>
                <a:lnTo>
                  <a:pt x="305" y="8812"/>
                </a:lnTo>
                <a:cubicBezTo>
                  <a:pt x="87" y="8861"/>
                  <a:pt x="14" y="8993"/>
                  <a:pt x="123" y="9092"/>
                </a:cubicBezTo>
                <a:cubicBezTo>
                  <a:pt x="232" y="9191"/>
                  <a:pt x="524" y="9224"/>
                  <a:pt x="742" y="9175"/>
                </a:cubicBezTo>
                <a:lnTo>
                  <a:pt x="9885" y="6963"/>
                </a:lnTo>
                <a:lnTo>
                  <a:pt x="20667" y="9785"/>
                </a:lnTo>
                <a:cubicBezTo>
                  <a:pt x="20667" y="13657"/>
                  <a:pt x="20604" y="10939"/>
                  <a:pt x="20604" y="14811"/>
                </a:cubicBezTo>
                <a:cubicBezTo>
                  <a:pt x="20604" y="14926"/>
                  <a:pt x="20922" y="14955"/>
                  <a:pt x="21073" y="14938"/>
                </a:cubicBezTo>
                <a:cubicBezTo>
                  <a:pt x="21224" y="14921"/>
                  <a:pt x="21463" y="14821"/>
                  <a:pt x="21510" y="14711"/>
                </a:cubicBezTo>
                <a:cubicBezTo>
                  <a:pt x="21520" y="13031"/>
                  <a:pt x="21531" y="11350"/>
                  <a:pt x="21541" y="9670"/>
                </a:cubicBezTo>
                <a:cubicBezTo>
                  <a:pt x="21541" y="9604"/>
                  <a:pt x="21432" y="9538"/>
                  <a:pt x="21286" y="9488"/>
                </a:cubicBezTo>
                <a:close/>
              </a:path>
            </a:pathLst>
          </a:custGeom>
          <a:solidFill>
            <a:srgbClr val="4F408E"/>
          </a:solidFill>
          <a:ln w="12700">
            <a:solidFill>
              <a:srgbClr val="4F408E"/>
            </a:solidFill>
            <a:miter lim="400000"/>
          </a:ln>
        </p:spPr>
        <p:txBody>
          <a:bodyPr lIns="57150" tIns="57150" rIns="57150" bIns="57150" anchor="ctr"/>
          <a:lstStyle/>
          <a:p>
            <a:pPr defTabSz="1371600">
              <a:defRPr sz="3000">
                <a:solidFill>
                  <a:srgbClr val="FFFFFF"/>
                </a:solidFill>
              </a:defRPr>
            </a:pPr>
            <a:endParaRPr sz="4500" dirty="0">
              <a:solidFill>
                <a:srgbClr val="FFFFFF"/>
              </a:solidFill>
              <a:latin typeface="Public Sans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4B7A7D-8B39-4B46-8A5A-AEFBECCF7B59}"/>
              </a:ext>
            </a:extLst>
          </p:cNvPr>
          <p:cNvGrpSpPr/>
          <p:nvPr/>
        </p:nvGrpSpPr>
        <p:grpSpPr>
          <a:xfrm>
            <a:off x="15005874" y="1131588"/>
            <a:ext cx="3168907" cy="2258399"/>
            <a:chOff x="332936" y="2720096"/>
            <a:chExt cx="2975111" cy="1505598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3316A02-B7A2-47DE-B505-EC814C9C92FC}"/>
                </a:ext>
              </a:extLst>
            </p:cNvPr>
            <p:cNvSpPr txBox="1"/>
            <p:nvPr/>
          </p:nvSpPr>
          <p:spPr>
            <a:xfrm>
              <a:off x="332936" y="2720096"/>
              <a:ext cx="2926079" cy="36933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1371600"/>
              <a:r>
                <a:rPr lang="en-US" sz="3000" b="1" noProof="1">
                  <a:solidFill>
                    <a:prstClr val="black"/>
                  </a:solidFill>
                  <a:latin typeface="Public Sans" pitchFamily="2" charset="0"/>
                </a:rPr>
                <a:t>Prior prison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C4F4009-44DC-42D7-A2BC-82CE9A2F445D}"/>
                </a:ext>
              </a:extLst>
            </p:cNvPr>
            <p:cNvSpPr txBox="1"/>
            <p:nvPr/>
          </p:nvSpPr>
          <p:spPr>
            <a:xfrm>
              <a:off x="332936" y="3086922"/>
              <a:ext cx="2975111" cy="113877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371600"/>
              <a:r>
                <a:rPr lang="en-AU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57%</a:t>
              </a:r>
              <a:r>
                <a:rPr lang="en-AU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of Aboriginal defendants and </a:t>
              </a:r>
              <a:r>
                <a:rPr lang="en-AU" sz="21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31%</a:t>
              </a:r>
              <a:r>
                <a:rPr lang="en-AU" sz="2100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Public Sans" pitchFamily="2" charset="0"/>
                </a:rPr>
                <a:t> of non-Aboriginal defendants had at least one prior prison sentence</a:t>
              </a:r>
              <a:endParaRPr lang="en-AU" sz="2100" b="1" noProof="1">
                <a:solidFill>
                  <a:prstClr val="black">
                    <a:lumMod val="65000"/>
                    <a:lumOff val="35000"/>
                  </a:prstClr>
                </a:solidFill>
                <a:latin typeface="Public Sans" pitchFamily="2" charset="0"/>
              </a:endParaRPr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303A1F7-40E1-4FAD-B368-DAC48DCA5B0A}"/>
              </a:ext>
            </a:extLst>
          </p:cNvPr>
          <p:cNvSpPr/>
          <p:nvPr/>
        </p:nvSpPr>
        <p:spPr>
          <a:xfrm>
            <a:off x="13497162" y="3933970"/>
            <a:ext cx="80540" cy="1837476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Public Sans" pitchFamily="2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48439D-D40F-4191-877B-AC9ADFCDBC7C}"/>
              </a:ext>
            </a:extLst>
          </p:cNvPr>
          <p:cNvSpPr/>
          <p:nvPr/>
        </p:nvSpPr>
        <p:spPr>
          <a:xfrm>
            <a:off x="13497162" y="3889067"/>
            <a:ext cx="80540" cy="11143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Public Sans" pitchFamily="2" charset="0"/>
            </a:endParaRPr>
          </a:p>
        </p:txBody>
      </p:sp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9E1D4E2B-2EC0-470C-A616-10F0DF85D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68" y="4904053"/>
            <a:ext cx="1816100" cy="1816100"/>
          </a:xfrm>
          <a:prstGeom prst="rect">
            <a:avLst/>
          </a:prstGeom>
        </p:spPr>
      </p:pic>
      <p:pic>
        <p:nvPicPr>
          <p:cNvPr id="69" name="Picture 68" descr="Text, arrow&#10;&#10;Description automatically generated">
            <a:extLst>
              <a:ext uri="{FF2B5EF4-FFF2-40B4-BE49-F238E27FC236}">
                <a16:creationId xmlns:a16="http://schemas.microsoft.com/office/drawing/2014/main" id="{53E121DB-5C1C-46A8-8998-A50FDEF93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93" y="5098656"/>
            <a:ext cx="1454150" cy="1454150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F51259E8-7DE9-4C8F-963D-94691D6A58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5" y="3639315"/>
            <a:ext cx="1787525" cy="1787525"/>
          </a:xfrm>
          <a:prstGeom prst="rect">
            <a:avLst/>
          </a:prstGeom>
        </p:spPr>
      </p:pic>
      <p:pic>
        <p:nvPicPr>
          <p:cNvPr id="71" name="Picture 70" descr="Shape&#10;&#10;Description automatically generated with low confidence">
            <a:extLst>
              <a:ext uri="{FF2B5EF4-FFF2-40B4-BE49-F238E27FC236}">
                <a16:creationId xmlns:a16="http://schemas.microsoft.com/office/drawing/2014/main" id="{659D6A9A-9F31-4308-81E5-8FB9AFEAE7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59" y="3897315"/>
            <a:ext cx="1530350" cy="1530350"/>
          </a:xfrm>
          <a:prstGeom prst="rect">
            <a:avLst/>
          </a:prstGeom>
        </p:spPr>
      </p:pic>
      <p:pic>
        <p:nvPicPr>
          <p:cNvPr id="72" name="Graphic 71" descr="Court outline">
            <a:extLst>
              <a:ext uri="{FF2B5EF4-FFF2-40B4-BE49-F238E27FC236}">
                <a16:creationId xmlns:a16="http://schemas.microsoft.com/office/drawing/2014/main" id="{454E0F03-94C7-4587-9356-F7CEA65C21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16882" y="4989025"/>
            <a:ext cx="1646156" cy="1646156"/>
          </a:xfrm>
          <a:prstGeom prst="rect">
            <a:avLst/>
          </a:prstGeom>
        </p:spPr>
      </p:pic>
      <p:sp>
        <p:nvSpPr>
          <p:cNvPr id="77" name="Freeform 88">
            <a:extLst>
              <a:ext uri="{FF2B5EF4-FFF2-40B4-BE49-F238E27FC236}">
                <a16:creationId xmlns:a16="http://schemas.microsoft.com/office/drawing/2014/main" id="{1F0B3C6A-5957-4EA2-9520-B83539DF6AEA}"/>
              </a:ext>
            </a:extLst>
          </p:cNvPr>
          <p:cNvSpPr>
            <a:spLocks noEditPoints="1"/>
          </p:cNvSpPr>
          <p:nvPr/>
        </p:nvSpPr>
        <p:spPr bwMode="auto">
          <a:xfrm>
            <a:off x="14201836" y="3923490"/>
            <a:ext cx="1010930" cy="1209690"/>
          </a:xfrm>
          <a:custGeom>
            <a:avLst/>
            <a:gdLst>
              <a:gd name="T0" fmla="*/ 72 w 72"/>
              <a:gd name="T1" fmla="*/ 82 h 88"/>
              <a:gd name="T2" fmla="*/ 66 w 72"/>
              <a:gd name="T3" fmla="*/ 88 h 88"/>
              <a:gd name="T4" fmla="*/ 6 w 72"/>
              <a:gd name="T5" fmla="*/ 88 h 88"/>
              <a:gd name="T6" fmla="*/ 0 w 72"/>
              <a:gd name="T7" fmla="*/ 82 h 88"/>
              <a:gd name="T8" fmla="*/ 0 w 72"/>
              <a:gd name="T9" fmla="*/ 46 h 88"/>
              <a:gd name="T10" fmla="*/ 6 w 72"/>
              <a:gd name="T11" fmla="*/ 40 h 88"/>
              <a:gd name="T12" fmla="*/ 8 w 72"/>
              <a:gd name="T13" fmla="*/ 40 h 88"/>
              <a:gd name="T14" fmla="*/ 8 w 72"/>
              <a:gd name="T15" fmla="*/ 28 h 88"/>
              <a:gd name="T16" fmla="*/ 36 w 72"/>
              <a:gd name="T17" fmla="*/ 0 h 88"/>
              <a:gd name="T18" fmla="*/ 64 w 72"/>
              <a:gd name="T19" fmla="*/ 28 h 88"/>
              <a:gd name="T20" fmla="*/ 64 w 72"/>
              <a:gd name="T21" fmla="*/ 40 h 88"/>
              <a:gd name="T22" fmla="*/ 66 w 72"/>
              <a:gd name="T23" fmla="*/ 40 h 88"/>
              <a:gd name="T24" fmla="*/ 72 w 72"/>
              <a:gd name="T25" fmla="*/ 46 h 88"/>
              <a:gd name="T26" fmla="*/ 72 w 72"/>
              <a:gd name="T27" fmla="*/ 82 h 88"/>
              <a:gd name="T28" fmla="*/ 52 w 72"/>
              <a:gd name="T29" fmla="*/ 40 h 88"/>
              <a:gd name="T30" fmla="*/ 52 w 72"/>
              <a:gd name="T31" fmla="*/ 28 h 88"/>
              <a:gd name="T32" fmla="*/ 36 w 72"/>
              <a:gd name="T33" fmla="*/ 12 h 88"/>
              <a:gd name="T34" fmla="*/ 20 w 72"/>
              <a:gd name="T35" fmla="*/ 28 h 88"/>
              <a:gd name="T36" fmla="*/ 20 w 72"/>
              <a:gd name="T37" fmla="*/ 40 h 88"/>
              <a:gd name="T38" fmla="*/ 52 w 72"/>
              <a:gd name="T39" fmla="*/ 4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88">
                <a:moveTo>
                  <a:pt x="72" y="82"/>
                </a:moveTo>
                <a:cubicBezTo>
                  <a:pt x="72" y="86"/>
                  <a:pt x="69" y="88"/>
                  <a:pt x="66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2" y="88"/>
                  <a:pt x="0" y="86"/>
                  <a:pt x="0" y="8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3"/>
                  <a:pt x="2" y="40"/>
                  <a:pt x="6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13"/>
                  <a:pt x="20" y="0"/>
                  <a:pt x="36" y="0"/>
                </a:cubicBezTo>
                <a:cubicBezTo>
                  <a:pt x="51" y="0"/>
                  <a:pt x="64" y="13"/>
                  <a:pt x="64" y="28"/>
                </a:cubicBezTo>
                <a:cubicBezTo>
                  <a:pt x="64" y="40"/>
                  <a:pt x="64" y="40"/>
                  <a:pt x="64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9" y="40"/>
                  <a:pt x="72" y="43"/>
                  <a:pt x="72" y="46"/>
                </a:cubicBezTo>
                <a:lnTo>
                  <a:pt x="72" y="82"/>
                </a:lnTo>
                <a:close/>
                <a:moveTo>
                  <a:pt x="52" y="40"/>
                </a:moveTo>
                <a:cubicBezTo>
                  <a:pt x="52" y="28"/>
                  <a:pt x="52" y="28"/>
                  <a:pt x="52" y="28"/>
                </a:cubicBezTo>
                <a:cubicBezTo>
                  <a:pt x="52" y="19"/>
                  <a:pt x="44" y="12"/>
                  <a:pt x="36" y="12"/>
                </a:cubicBezTo>
                <a:cubicBezTo>
                  <a:pt x="27" y="12"/>
                  <a:pt x="20" y="19"/>
                  <a:pt x="20" y="28"/>
                </a:cubicBezTo>
                <a:cubicBezTo>
                  <a:pt x="20" y="40"/>
                  <a:pt x="20" y="40"/>
                  <a:pt x="20" y="40"/>
                </a:cubicBezTo>
                <a:lnTo>
                  <a:pt x="52" y="4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124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77063-17FE-449E-99DC-22704E0D9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55C888-BB67-D39C-187A-C87A77F94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753859"/>
              </p:ext>
            </p:extLst>
          </p:nvPr>
        </p:nvGraphicFramePr>
        <p:xfrm>
          <a:off x="2807594" y="956044"/>
          <a:ext cx="12595538" cy="86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A69EBFA-6318-45F3-A658-11E2531C3D92}"/>
              </a:ext>
            </a:extLst>
          </p:cNvPr>
          <p:cNvSpPr/>
          <p:nvPr/>
        </p:nvSpPr>
        <p:spPr>
          <a:xfrm>
            <a:off x="4135272" y="2511189"/>
            <a:ext cx="12965373" cy="6564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spc="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bail release on misconduct is similar for Aboriginal and non-Aboriginal defendants at the margins of release</a:t>
            </a:r>
          </a:p>
          <a:p>
            <a:endParaRPr lang="en-A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443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77063-17FE-449E-99DC-22704E0D97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55C888-BB67-D39C-187A-C87A77F94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159531"/>
              </p:ext>
            </p:extLst>
          </p:nvPr>
        </p:nvGraphicFramePr>
        <p:xfrm>
          <a:off x="2807594" y="956044"/>
          <a:ext cx="12595538" cy="860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727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3936313-D0B9-4402-8AC5-8D35F368B44B}"/>
              </a:ext>
            </a:extLst>
          </p:cNvPr>
          <p:cNvSpPr txBox="1"/>
          <p:nvPr/>
        </p:nvSpPr>
        <p:spPr>
          <a:xfrm>
            <a:off x="394571" y="337967"/>
            <a:ext cx="1828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500" dirty="0">
                <a:latin typeface="Public Sans" pitchFamily="2" charset="0"/>
                <a:ea typeface="Cambria" panose="02040503050406030204" pitchFamily="18" charset="0"/>
                <a:cs typeface="+mj-cs"/>
              </a:rPr>
              <a:t>In today’s presentation…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C9874-C89C-CC61-E0F7-338A393CB5F2}"/>
              </a:ext>
            </a:extLst>
          </p:cNvPr>
          <p:cNvSpPr/>
          <p:nvPr/>
        </p:nvSpPr>
        <p:spPr>
          <a:xfrm>
            <a:off x="4907052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E6C1BD-989D-6386-8BFC-958AB7BF1B85}"/>
              </a:ext>
            </a:extLst>
          </p:cNvPr>
          <p:cNvSpPr/>
          <p:nvPr/>
        </p:nvSpPr>
        <p:spPr>
          <a:xfrm>
            <a:off x="10910898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F0465-AF21-9B82-1D56-E5A75BA58ED4}"/>
              </a:ext>
            </a:extLst>
          </p:cNvPr>
          <p:cNvSpPr/>
          <p:nvPr/>
        </p:nvSpPr>
        <p:spPr>
          <a:xfrm>
            <a:off x="7210371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F60D03-0B71-E6B9-140D-9431D5397059}"/>
              </a:ext>
            </a:extLst>
          </p:cNvPr>
          <p:cNvSpPr/>
          <p:nvPr/>
        </p:nvSpPr>
        <p:spPr>
          <a:xfrm>
            <a:off x="12212877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3" name="Isosceles Triangle 32" descr="Columns outside supreme court building">
            <a:extLst>
              <a:ext uri="{FF2B5EF4-FFF2-40B4-BE49-F238E27FC236}">
                <a16:creationId xmlns:a16="http://schemas.microsoft.com/office/drawing/2014/main" id="{20D7B787-233A-165E-3F39-789EB8954FC6}"/>
              </a:ext>
            </a:extLst>
          </p:cNvPr>
          <p:cNvSpPr/>
          <p:nvPr/>
        </p:nvSpPr>
        <p:spPr>
          <a:xfrm flipH="1">
            <a:off x="1" y="2141951"/>
            <a:ext cx="10230596" cy="8145050"/>
          </a:xfrm>
          <a:prstGeom prst="triangle">
            <a:avLst>
              <a:gd name="adj" fmla="val 99999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AD6CE3-EC70-D8D8-3DE6-B3886F9AD499}"/>
              </a:ext>
            </a:extLst>
          </p:cNvPr>
          <p:cNvSpPr txBox="1"/>
          <p:nvPr/>
        </p:nvSpPr>
        <p:spPr>
          <a:xfrm>
            <a:off x="5364331" y="247937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Background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E2C757-4973-31A6-8DB2-1972A829A395}"/>
              </a:ext>
            </a:extLst>
          </p:cNvPr>
          <p:cNvSpPr txBox="1"/>
          <p:nvPr/>
        </p:nvSpPr>
        <p:spPr>
          <a:xfrm>
            <a:off x="11459750" y="2503797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My 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97BF54-7C73-A5CF-7F9D-A46C3C97962E}"/>
              </a:ext>
            </a:extLst>
          </p:cNvPr>
          <p:cNvSpPr txBox="1"/>
          <p:nvPr/>
        </p:nvSpPr>
        <p:spPr>
          <a:xfrm>
            <a:off x="7647179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Results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ECC4CB-73E8-CC0F-4DF7-E98B6EC2A84F}"/>
              </a:ext>
            </a:extLst>
          </p:cNvPr>
          <p:cNvSpPr txBox="1"/>
          <p:nvPr/>
        </p:nvSpPr>
        <p:spPr>
          <a:xfrm>
            <a:off x="12630914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Discussion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EC4A1-1FC6-0340-979A-FFDFEFAD99E6}"/>
              </a:ext>
            </a:extLst>
          </p:cNvPr>
          <p:cNvSpPr txBox="1"/>
          <p:nvPr/>
        </p:nvSpPr>
        <p:spPr>
          <a:xfrm>
            <a:off x="5364331" y="3176703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solidFill>
                  <a:schemeClr val="bg2">
                    <a:lumMod val="50000"/>
                  </a:schemeClr>
                </a:solidFill>
                <a:latin typeface="Public Sans" pitchFamily="2" charset="0"/>
                <a:ea typeface="Cambria" panose="02040503050406030204" pitchFamily="18" charset="0"/>
                <a:cs typeface="+mj-cs"/>
              </a:rPr>
              <a:t>Bail in NSW</a:t>
            </a:r>
          </a:p>
        </p:txBody>
      </p:sp>
    </p:spTree>
    <p:extLst>
      <p:ext uri="{BB962C8B-B14F-4D97-AF65-F5344CB8AC3E}">
        <p14:creationId xmlns:p14="http://schemas.microsoft.com/office/powerpoint/2010/main" val="3409025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gnifying glass on white table">
            <a:extLst>
              <a:ext uri="{FF2B5EF4-FFF2-40B4-BE49-F238E27FC236}">
                <a16:creationId xmlns:a16="http://schemas.microsoft.com/office/drawing/2014/main" id="{2C20FB67-E5C5-47E2-8F00-7606AEC25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r="44001" b="-1"/>
          <a:stretch/>
        </p:blipFill>
        <p:spPr bwMode="auto">
          <a:xfrm>
            <a:off x="12199889" y="2106613"/>
            <a:ext cx="4532361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DD034-DEC6-43FF-829D-E667D48FB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0017" y="1247530"/>
            <a:ext cx="9056272" cy="587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100" dirty="0"/>
              <a:t>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09E8DB-CBB5-4FB2-B975-D627F4A2C5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0017" y="2106613"/>
            <a:ext cx="9637675" cy="6249987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AU" sz="2200" dirty="0"/>
              <a:t>Across a range of misconduct outcomes, both marginal Aboriginal and marginal non-Aboriginal defendants had similar rates of bail misconduct</a:t>
            </a:r>
          </a:p>
          <a:p>
            <a:pPr>
              <a:lnSpc>
                <a:spcPct val="140000"/>
              </a:lnSpc>
            </a:pPr>
            <a:r>
              <a:rPr lang="en-AU" sz="2200" dirty="0"/>
              <a:t>This suggests that custody managers apply a similar threshold for Aboriginal and non-Aboriginal defendants, in the risk of bail misconduct above which they will refuse bail</a:t>
            </a:r>
          </a:p>
          <a:p>
            <a:pPr>
              <a:lnSpc>
                <a:spcPct val="140000"/>
              </a:lnSpc>
            </a:pPr>
            <a:r>
              <a:rPr lang="en-AU" sz="2200" dirty="0"/>
              <a:t>There is no evidence for bias by custody managers once accounting for bail misconduct</a:t>
            </a:r>
          </a:p>
          <a:p>
            <a:pPr>
              <a:lnSpc>
                <a:spcPct val="140000"/>
              </a:lnSpc>
            </a:pPr>
            <a:r>
              <a:rPr lang="en-AU" sz="2200" dirty="0"/>
              <a:t>We only examined bail CANs</a:t>
            </a:r>
          </a:p>
          <a:p>
            <a:pPr>
              <a:lnSpc>
                <a:spcPct val="140000"/>
              </a:lnSpc>
            </a:pPr>
            <a:r>
              <a:rPr lang="en-AU" sz="2200" dirty="0"/>
              <a:t>Our definition of bias is narrow</a:t>
            </a:r>
          </a:p>
          <a:p>
            <a:pPr marL="1028708" lvl="1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AU" sz="2200" b="0" dirty="0">
                <a:solidFill>
                  <a:schemeClr val="bg1">
                    <a:lumMod val="50000"/>
                  </a:schemeClr>
                </a:solidFill>
              </a:rPr>
              <a:t>It only tests bias perpetrated by individual custody managers</a:t>
            </a:r>
          </a:p>
        </p:txBody>
      </p:sp>
    </p:spTree>
    <p:extLst>
      <p:ext uri="{BB962C8B-B14F-4D97-AF65-F5344CB8AC3E}">
        <p14:creationId xmlns:p14="http://schemas.microsoft.com/office/powerpoint/2010/main" val="3087072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ees and plants">
            <a:extLst>
              <a:ext uri="{FF2B5EF4-FFF2-40B4-BE49-F238E27FC236}">
                <a16:creationId xmlns:a16="http://schemas.microsoft.com/office/drawing/2014/main" id="{C88A190A-79E4-4F0A-AF27-2B30A7C2C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" r="11512" b="-2"/>
          <a:stretch/>
        </p:blipFill>
        <p:spPr bwMode="auto">
          <a:xfrm>
            <a:off x="11827564" y="10"/>
            <a:ext cx="6460436" cy="10286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B4D8E-A0C5-4433-A3A7-4C6D1F1264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3719" y="2101640"/>
            <a:ext cx="9056272" cy="587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100"/>
              <a:t>Implications</a:t>
            </a:r>
          </a:p>
        </p:txBody>
      </p:sp>
      <p:sp>
        <p:nvSpPr>
          <p:cNvPr id="6153" name="Text Placeholder 4">
            <a:extLst>
              <a:ext uri="{FF2B5EF4-FFF2-40B4-BE49-F238E27FC236}">
                <a16:creationId xmlns:a16="http://schemas.microsoft.com/office/drawing/2014/main" id="{A2D1869C-E99C-EF01-B7E7-4359D1B6A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3719" y="2977801"/>
            <a:ext cx="9056272" cy="53787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Investments in strategies to reduce reoffending among Aboriginal people may be effective in reducing disparities in bail refusal rates</a:t>
            </a:r>
          </a:p>
          <a:p>
            <a:r>
              <a:rPr lang="en-US" dirty="0"/>
              <a:t>Further research in the charging/arresting decision could be undertaken to see if police show bias in other areas</a:t>
            </a:r>
          </a:p>
          <a:p>
            <a:r>
              <a:rPr lang="en-US" dirty="0"/>
              <a:t>Structural bias in the criminal justice system should also be examined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1FE60CF-97DC-4F5A-A60A-78D8C539DDD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100000">
                <a:srgbClr val="1C1B3D"/>
              </a:gs>
              <a:gs pos="25000">
                <a:srgbClr val="453977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692EE45-C21B-4BB5-809E-4608C5F510EB}"/>
              </a:ext>
            </a:extLst>
          </p:cNvPr>
          <p:cNvSpPr/>
          <p:nvPr/>
        </p:nvSpPr>
        <p:spPr>
          <a:xfrm rot="16200000">
            <a:off x="7685532" y="3722371"/>
            <a:ext cx="2916936" cy="2842260"/>
          </a:xfrm>
          <a:prstGeom prst="rect">
            <a:avLst/>
          </a:prstGeom>
          <a:noFill/>
          <a:ln w="254000">
            <a:solidFill>
              <a:srgbClr val="45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1B041C-99D3-4C81-BEA2-AAFBBC8B393B}"/>
              </a:ext>
            </a:extLst>
          </p:cNvPr>
          <p:cNvGrpSpPr/>
          <p:nvPr/>
        </p:nvGrpSpPr>
        <p:grpSpPr>
          <a:xfrm>
            <a:off x="6351540" y="4370998"/>
            <a:ext cx="5584927" cy="1545004"/>
            <a:chOff x="6351540" y="5024334"/>
            <a:chExt cx="5584927" cy="154500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D679FF4-8D44-42CD-81A4-0D70C09A03EB}"/>
                </a:ext>
              </a:extLst>
            </p:cNvPr>
            <p:cNvSpPr txBox="1"/>
            <p:nvPr/>
          </p:nvSpPr>
          <p:spPr>
            <a:xfrm>
              <a:off x="6351540" y="5024334"/>
              <a:ext cx="55849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spc="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THANK YOU</a:t>
              </a:r>
              <a:endParaRPr lang="en-US" sz="6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C5DA97-F3AC-42C6-B522-DD93A7117D8D}"/>
                </a:ext>
              </a:extLst>
            </p:cNvPr>
            <p:cNvSpPr txBox="1"/>
            <p:nvPr/>
          </p:nvSpPr>
          <p:spPr>
            <a:xfrm>
              <a:off x="8065302" y="6123062"/>
              <a:ext cx="2198038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i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Any questions?</a:t>
              </a:r>
            </a:p>
          </p:txBody>
        </p:sp>
      </p:grpSp>
      <p:sp>
        <p:nvSpPr>
          <p:cNvPr id="48" name="Half Frame 47">
            <a:extLst>
              <a:ext uri="{FF2B5EF4-FFF2-40B4-BE49-F238E27FC236}">
                <a16:creationId xmlns:a16="http://schemas.microsoft.com/office/drawing/2014/main" id="{00DE8975-C059-439B-9648-83B30EB6BF21}"/>
              </a:ext>
            </a:extLst>
          </p:cNvPr>
          <p:cNvSpPr/>
          <p:nvPr/>
        </p:nvSpPr>
        <p:spPr>
          <a:xfrm flipH="1" flipV="1">
            <a:off x="17183349" y="9162029"/>
            <a:ext cx="779531" cy="779531"/>
          </a:xfrm>
          <a:prstGeom prst="halfFrame">
            <a:avLst>
              <a:gd name="adj1" fmla="val 24536"/>
              <a:gd name="adj2" fmla="val 27794"/>
            </a:avLst>
          </a:prstGeom>
          <a:solidFill>
            <a:srgbClr val="1C1B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38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94DF04-8AAC-4E98-8876-ABD9B2D3F517}"/>
              </a:ext>
            </a:extLst>
          </p:cNvPr>
          <p:cNvSpPr/>
          <p:nvPr/>
        </p:nvSpPr>
        <p:spPr>
          <a:xfrm>
            <a:off x="10224053" y="1844727"/>
            <a:ext cx="6712226" cy="7146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96DEB0-0E36-45C6-B54C-94BB5EE80C17}"/>
              </a:ext>
            </a:extLst>
          </p:cNvPr>
          <p:cNvSpPr txBox="1"/>
          <p:nvPr/>
        </p:nvSpPr>
        <p:spPr>
          <a:xfrm>
            <a:off x="11008337" y="2519730"/>
            <a:ext cx="2568717" cy="492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99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GET IN TOUCH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9F6F93-D4C4-444E-B5BF-F3FB20E20BC2}"/>
              </a:ext>
            </a:extLst>
          </p:cNvPr>
          <p:cNvSpPr txBox="1"/>
          <p:nvPr/>
        </p:nvSpPr>
        <p:spPr>
          <a:xfrm>
            <a:off x="11713646" y="3607256"/>
            <a:ext cx="4690137" cy="88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6 Parramatta Square</a:t>
            </a:r>
          </a:p>
          <a:p>
            <a:pPr>
              <a:lnSpc>
                <a:spcPts val="3300"/>
              </a:lnSpc>
            </a:pP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Level 5, 10 Darcy St, Sydney NSW 2000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6C407-AFAB-4262-B6FB-EA21255916EE}"/>
              </a:ext>
            </a:extLst>
          </p:cNvPr>
          <p:cNvSpPr txBox="1"/>
          <p:nvPr/>
        </p:nvSpPr>
        <p:spPr>
          <a:xfrm>
            <a:off x="11718974" y="5448812"/>
            <a:ext cx="4919130" cy="46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ilya.klauzner@justice.nsw.gov.au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6C0C7A-7F5B-4CE4-8164-F9C91319B48A}"/>
              </a:ext>
            </a:extLst>
          </p:cNvPr>
          <p:cNvSpPr txBox="1"/>
          <p:nvPr/>
        </p:nvSpPr>
        <p:spPr>
          <a:xfrm>
            <a:off x="11718975" y="4744041"/>
            <a:ext cx="3917688" cy="46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is-I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(02) 8346 1100</a:t>
            </a:r>
            <a:endParaRPr lang="en-US" sz="190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483BFC-FAF3-4AF6-B1D7-211864790F52}"/>
              </a:ext>
            </a:extLst>
          </p:cNvPr>
          <p:cNvSpPr txBox="1"/>
          <p:nvPr/>
        </p:nvSpPr>
        <p:spPr>
          <a:xfrm>
            <a:off x="11732696" y="6211479"/>
            <a:ext cx="3917688" cy="45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</a:t>
            </a:r>
            <a:r>
              <a:rPr lang="en-US" sz="190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www.bocsar.nsw.gov.au</a:t>
            </a: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AE023B6B-3B37-469E-8C61-FA11A8EF19E7}"/>
              </a:ext>
            </a:extLst>
          </p:cNvPr>
          <p:cNvSpPr/>
          <p:nvPr/>
        </p:nvSpPr>
        <p:spPr>
          <a:xfrm>
            <a:off x="11095838" y="5550290"/>
            <a:ext cx="420840" cy="305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cubicBezTo>
                  <a:pt x="1964" y="0"/>
                  <a:pt x="1964" y="0"/>
                  <a:pt x="1964" y="0"/>
                </a:cubicBezTo>
                <a:cubicBezTo>
                  <a:pt x="859" y="0"/>
                  <a:pt x="0" y="1181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419"/>
                  <a:pt x="859" y="21600"/>
                  <a:pt x="1964" y="21600"/>
                </a:cubicBezTo>
                <a:cubicBezTo>
                  <a:pt x="19636" y="21600"/>
                  <a:pt x="19636" y="21600"/>
                  <a:pt x="19636" y="21600"/>
                </a:cubicBezTo>
                <a:cubicBezTo>
                  <a:pt x="20741" y="21600"/>
                  <a:pt x="21600" y="20419"/>
                  <a:pt x="21600" y="189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1181"/>
                  <a:pt x="20741" y="0"/>
                  <a:pt x="19636" y="0"/>
                </a:cubicBezTo>
                <a:moveTo>
                  <a:pt x="1964" y="1350"/>
                </a:moveTo>
                <a:cubicBezTo>
                  <a:pt x="19636" y="1350"/>
                  <a:pt x="19636" y="1350"/>
                  <a:pt x="19636" y="1350"/>
                </a:cubicBezTo>
                <a:cubicBezTo>
                  <a:pt x="19759" y="1350"/>
                  <a:pt x="19882" y="1350"/>
                  <a:pt x="20005" y="1350"/>
                </a:cubicBezTo>
                <a:cubicBezTo>
                  <a:pt x="11414" y="13163"/>
                  <a:pt x="11414" y="13163"/>
                  <a:pt x="11414" y="13163"/>
                </a:cubicBezTo>
                <a:cubicBezTo>
                  <a:pt x="11291" y="13331"/>
                  <a:pt x="11045" y="13500"/>
                  <a:pt x="10800" y="13500"/>
                </a:cubicBezTo>
                <a:cubicBezTo>
                  <a:pt x="10555" y="13500"/>
                  <a:pt x="10309" y="13331"/>
                  <a:pt x="10186" y="13163"/>
                </a:cubicBezTo>
                <a:cubicBezTo>
                  <a:pt x="1595" y="1350"/>
                  <a:pt x="1595" y="1350"/>
                  <a:pt x="1595" y="1350"/>
                </a:cubicBezTo>
                <a:cubicBezTo>
                  <a:pt x="1718" y="1350"/>
                  <a:pt x="1841" y="1350"/>
                  <a:pt x="1964" y="1350"/>
                </a:cubicBezTo>
                <a:moveTo>
                  <a:pt x="982" y="18900"/>
                </a:moveTo>
                <a:cubicBezTo>
                  <a:pt x="982" y="2700"/>
                  <a:pt x="982" y="2700"/>
                  <a:pt x="982" y="2700"/>
                </a:cubicBezTo>
                <a:cubicBezTo>
                  <a:pt x="982" y="2700"/>
                  <a:pt x="982" y="2531"/>
                  <a:pt x="982" y="2531"/>
                </a:cubicBezTo>
                <a:cubicBezTo>
                  <a:pt x="7118" y="10800"/>
                  <a:pt x="7118" y="10800"/>
                  <a:pt x="7118" y="10800"/>
                </a:cubicBezTo>
                <a:cubicBezTo>
                  <a:pt x="982" y="19069"/>
                  <a:pt x="982" y="19069"/>
                  <a:pt x="982" y="19069"/>
                </a:cubicBezTo>
                <a:cubicBezTo>
                  <a:pt x="982" y="19069"/>
                  <a:pt x="982" y="18900"/>
                  <a:pt x="982" y="18900"/>
                </a:cubicBezTo>
                <a:moveTo>
                  <a:pt x="19636" y="20250"/>
                </a:moveTo>
                <a:cubicBezTo>
                  <a:pt x="1964" y="20250"/>
                  <a:pt x="1964" y="20250"/>
                  <a:pt x="1964" y="20250"/>
                </a:cubicBezTo>
                <a:cubicBezTo>
                  <a:pt x="1841" y="20250"/>
                  <a:pt x="1718" y="20250"/>
                  <a:pt x="1595" y="20250"/>
                </a:cubicBezTo>
                <a:cubicBezTo>
                  <a:pt x="7732" y="11812"/>
                  <a:pt x="7732" y="11812"/>
                  <a:pt x="7732" y="11812"/>
                </a:cubicBezTo>
                <a:cubicBezTo>
                  <a:pt x="9450" y="14006"/>
                  <a:pt x="9450" y="14006"/>
                  <a:pt x="9450" y="14006"/>
                </a:cubicBezTo>
                <a:cubicBezTo>
                  <a:pt x="9818" y="14512"/>
                  <a:pt x="10309" y="14850"/>
                  <a:pt x="10800" y="14850"/>
                </a:cubicBezTo>
                <a:cubicBezTo>
                  <a:pt x="11291" y="14850"/>
                  <a:pt x="11782" y="14512"/>
                  <a:pt x="12150" y="14006"/>
                </a:cubicBezTo>
                <a:cubicBezTo>
                  <a:pt x="13868" y="11812"/>
                  <a:pt x="13868" y="11812"/>
                  <a:pt x="13868" y="11812"/>
                </a:cubicBezTo>
                <a:cubicBezTo>
                  <a:pt x="20005" y="20250"/>
                  <a:pt x="20005" y="20250"/>
                  <a:pt x="20005" y="20250"/>
                </a:cubicBezTo>
                <a:cubicBezTo>
                  <a:pt x="19882" y="20250"/>
                  <a:pt x="19759" y="20250"/>
                  <a:pt x="19636" y="20250"/>
                </a:cubicBezTo>
                <a:moveTo>
                  <a:pt x="20618" y="18900"/>
                </a:moveTo>
                <a:cubicBezTo>
                  <a:pt x="20618" y="18900"/>
                  <a:pt x="20618" y="19069"/>
                  <a:pt x="20618" y="19069"/>
                </a:cubicBezTo>
                <a:cubicBezTo>
                  <a:pt x="14482" y="10800"/>
                  <a:pt x="14482" y="10800"/>
                  <a:pt x="14482" y="10800"/>
                </a:cubicBezTo>
                <a:cubicBezTo>
                  <a:pt x="20618" y="2531"/>
                  <a:pt x="20618" y="2531"/>
                  <a:pt x="20618" y="2531"/>
                </a:cubicBezTo>
                <a:cubicBezTo>
                  <a:pt x="20618" y="2531"/>
                  <a:pt x="20618" y="2700"/>
                  <a:pt x="20618" y="2700"/>
                </a:cubicBezTo>
                <a:lnTo>
                  <a:pt x="20618" y="189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7C4B292D-CEF9-4919-9B23-02C92187FE5B}"/>
              </a:ext>
            </a:extLst>
          </p:cNvPr>
          <p:cNvSpPr/>
          <p:nvPr/>
        </p:nvSpPr>
        <p:spPr>
          <a:xfrm>
            <a:off x="11078058" y="4757951"/>
            <a:ext cx="420840" cy="41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 sz="18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E2DC886A-007D-4DA5-81C8-AB28C9D437A7}"/>
              </a:ext>
            </a:extLst>
          </p:cNvPr>
          <p:cNvSpPr/>
          <p:nvPr/>
        </p:nvSpPr>
        <p:spPr>
          <a:xfrm>
            <a:off x="11109778" y="3758552"/>
            <a:ext cx="391340" cy="53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3559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59"/>
                  <a:pt x="16706" y="0"/>
                  <a:pt x="10800" y="0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0"/>
                  <a:pt x="5569" y="982"/>
                  <a:pt x="10800" y="982"/>
                </a:cubicBezTo>
                <a:cubicBezTo>
                  <a:pt x="16031" y="982"/>
                  <a:pt x="20250" y="4050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3927"/>
                </a:moveTo>
                <a:cubicBezTo>
                  <a:pt x="7762" y="3927"/>
                  <a:pt x="5400" y="5645"/>
                  <a:pt x="5400" y="7855"/>
                </a:cubicBezTo>
                <a:cubicBezTo>
                  <a:pt x="5400" y="10064"/>
                  <a:pt x="7762" y="11782"/>
                  <a:pt x="10800" y="11782"/>
                </a:cubicBezTo>
                <a:cubicBezTo>
                  <a:pt x="13837" y="11782"/>
                  <a:pt x="16200" y="10064"/>
                  <a:pt x="16200" y="7855"/>
                </a:cubicBezTo>
                <a:cubicBezTo>
                  <a:pt x="16200" y="5645"/>
                  <a:pt x="13837" y="3927"/>
                  <a:pt x="10800" y="3927"/>
                </a:cubicBezTo>
                <a:moveTo>
                  <a:pt x="10800" y="10800"/>
                </a:moveTo>
                <a:cubicBezTo>
                  <a:pt x="8606" y="10800"/>
                  <a:pt x="6750" y="9450"/>
                  <a:pt x="6750" y="7855"/>
                </a:cubicBezTo>
                <a:cubicBezTo>
                  <a:pt x="6750" y="6259"/>
                  <a:pt x="8606" y="4909"/>
                  <a:pt x="10800" y="4909"/>
                </a:cubicBezTo>
                <a:cubicBezTo>
                  <a:pt x="12994" y="4909"/>
                  <a:pt x="14850" y="6259"/>
                  <a:pt x="14850" y="7855"/>
                </a:cubicBezTo>
                <a:cubicBezTo>
                  <a:pt x="14850" y="9450"/>
                  <a:pt x="12994" y="10800"/>
                  <a:pt x="10800" y="10800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B114C5-BF33-4F0C-A0CD-813F83F68425}"/>
              </a:ext>
            </a:extLst>
          </p:cNvPr>
          <p:cNvSpPr txBox="1"/>
          <p:nvPr/>
        </p:nvSpPr>
        <p:spPr>
          <a:xfrm>
            <a:off x="11732696" y="6997164"/>
            <a:ext cx="3917690" cy="45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@BOCSAR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78D96C0-0203-4AA1-995F-7C93A376340A}"/>
              </a:ext>
            </a:extLst>
          </p:cNvPr>
          <p:cNvSpPr txBox="1"/>
          <p:nvPr/>
        </p:nvSpPr>
        <p:spPr>
          <a:xfrm>
            <a:off x="11723172" y="7785282"/>
            <a:ext cx="3913491" cy="45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NSWBOCSAR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06" y="1844727"/>
            <a:ext cx="1568249" cy="712841"/>
          </a:xfrm>
          <a:prstGeom prst="rect">
            <a:avLst/>
          </a:prstGeom>
        </p:spPr>
      </p:pic>
      <p:sp>
        <p:nvSpPr>
          <p:cNvPr id="91" name="Shape">
            <a:extLst>
              <a:ext uri="{FF2B5EF4-FFF2-40B4-BE49-F238E27FC236}">
                <a16:creationId xmlns:a16="http://schemas.microsoft.com/office/drawing/2014/main" id="{51AF737E-8945-4846-BE3A-971B7542353C}"/>
              </a:ext>
            </a:extLst>
          </p:cNvPr>
          <p:cNvSpPr/>
          <p:nvPr/>
        </p:nvSpPr>
        <p:spPr>
          <a:xfrm>
            <a:off x="11083772" y="6222854"/>
            <a:ext cx="448899" cy="450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7855" y="1473"/>
                </a:moveTo>
                <a:cubicBezTo>
                  <a:pt x="7732" y="1595"/>
                  <a:pt x="7486" y="1841"/>
                  <a:pt x="7241" y="2209"/>
                </a:cubicBezTo>
                <a:cubicBezTo>
                  <a:pt x="7241" y="2209"/>
                  <a:pt x="7241" y="2209"/>
                  <a:pt x="7241" y="2209"/>
                </a:cubicBezTo>
                <a:cubicBezTo>
                  <a:pt x="6873" y="2823"/>
                  <a:pt x="6505" y="3436"/>
                  <a:pt x="6136" y="4173"/>
                </a:cubicBezTo>
                <a:cubicBezTo>
                  <a:pt x="6136" y="4173"/>
                  <a:pt x="6136" y="4173"/>
                  <a:pt x="6136" y="4173"/>
                </a:cubicBezTo>
                <a:cubicBezTo>
                  <a:pt x="6136" y="4295"/>
                  <a:pt x="6136" y="4295"/>
                  <a:pt x="6136" y="4418"/>
                </a:cubicBezTo>
                <a:cubicBezTo>
                  <a:pt x="5523" y="4050"/>
                  <a:pt x="4909" y="3682"/>
                  <a:pt x="4418" y="3314"/>
                </a:cubicBezTo>
                <a:cubicBezTo>
                  <a:pt x="5400" y="2455"/>
                  <a:pt x="6627" y="1841"/>
                  <a:pt x="7855" y="1473"/>
                </a:cubicBezTo>
                <a:moveTo>
                  <a:pt x="3805" y="3927"/>
                </a:moveTo>
                <a:cubicBezTo>
                  <a:pt x="4295" y="4418"/>
                  <a:pt x="5032" y="4909"/>
                  <a:pt x="5768" y="5277"/>
                </a:cubicBezTo>
                <a:cubicBezTo>
                  <a:pt x="5768" y="5277"/>
                  <a:pt x="5768" y="5400"/>
                  <a:pt x="5645" y="5400"/>
                </a:cubicBezTo>
                <a:cubicBezTo>
                  <a:pt x="5523" y="6136"/>
                  <a:pt x="5277" y="6995"/>
                  <a:pt x="5155" y="7732"/>
                </a:cubicBezTo>
                <a:cubicBezTo>
                  <a:pt x="5155" y="7855"/>
                  <a:pt x="5155" y="7977"/>
                  <a:pt x="5155" y="8100"/>
                </a:cubicBezTo>
                <a:cubicBezTo>
                  <a:pt x="5032" y="8468"/>
                  <a:pt x="5032" y="8714"/>
                  <a:pt x="5032" y="9082"/>
                </a:cubicBezTo>
                <a:cubicBezTo>
                  <a:pt x="5032" y="9205"/>
                  <a:pt x="4909" y="9327"/>
                  <a:pt x="4909" y="9450"/>
                </a:cubicBezTo>
                <a:cubicBezTo>
                  <a:pt x="4909" y="9695"/>
                  <a:pt x="4909" y="10064"/>
                  <a:pt x="4909" y="10309"/>
                </a:cubicBezTo>
                <a:cubicBezTo>
                  <a:pt x="982" y="10309"/>
                  <a:pt x="982" y="10309"/>
                  <a:pt x="982" y="10309"/>
                </a:cubicBezTo>
                <a:cubicBezTo>
                  <a:pt x="1105" y="7855"/>
                  <a:pt x="2209" y="5645"/>
                  <a:pt x="3805" y="3927"/>
                </a:cubicBezTo>
                <a:moveTo>
                  <a:pt x="982" y="11291"/>
                </a:moveTo>
                <a:cubicBezTo>
                  <a:pt x="4909" y="11291"/>
                  <a:pt x="4909" y="11291"/>
                  <a:pt x="4909" y="11291"/>
                </a:cubicBezTo>
                <a:cubicBezTo>
                  <a:pt x="4909" y="11536"/>
                  <a:pt x="4909" y="11905"/>
                  <a:pt x="4909" y="12150"/>
                </a:cubicBezTo>
                <a:cubicBezTo>
                  <a:pt x="4909" y="12273"/>
                  <a:pt x="5032" y="12395"/>
                  <a:pt x="5032" y="12518"/>
                </a:cubicBezTo>
                <a:cubicBezTo>
                  <a:pt x="5032" y="12886"/>
                  <a:pt x="5032" y="13132"/>
                  <a:pt x="5155" y="13500"/>
                </a:cubicBezTo>
                <a:cubicBezTo>
                  <a:pt x="5155" y="13623"/>
                  <a:pt x="5155" y="13745"/>
                  <a:pt x="5155" y="13868"/>
                </a:cubicBezTo>
                <a:cubicBezTo>
                  <a:pt x="5277" y="14605"/>
                  <a:pt x="5523" y="15464"/>
                  <a:pt x="5645" y="16200"/>
                </a:cubicBezTo>
                <a:cubicBezTo>
                  <a:pt x="5768" y="16200"/>
                  <a:pt x="5768" y="16323"/>
                  <a:pt x="5768" y="16323"/>
                </a:cubicBezTo>
                <a:cubicBezTo>
                  <a:pt x="5032" y="16691"/>
                  <a:pt x="4295" y="17182"/>
                  <a:pt x="3805" y="17673"/>
                </a:cubicBezTo>
                <a:cubicBezTo>
                  <a:pt x="2209" y="15955"/>
                  <a:pt x="1105" y="13745"/>
                  <a:pt x="982" y="11291"/>
                </a:cubicBezTo>
                <a:moveTo>
                  <a:pt x="4418" y="18286"/>
                </a:moveTo>
                <a:cubicBezTo>
                  <a:pt x="4909" y="17918"/>
                  <a:pt x="5523" y="17550"/>
                  <a:pt x="6136" y="17182"/>
                </a:cubicBezTo>
                <a:cubicBezTo>
                  <a:pt x="6136" y="17305"/>
                  <a:pt x="6136" y="17305"/>
                  <a:pt x="6136" y="17427"/>
                </a:cubicBezTo>
                <a:cubicBezTo>
                  <a:pt x="6136" y="17427"/>
                  <a:pt x="6136" y="17427"/>
                  <a:pt x="6136" y="17427"/>
                </a:cubicBezTo>
                <a:cubicBezTo>
                  <a:pt x="6505" y="18164"/>
                  <a:pt x="6873" y="18777"/>
                  <a:pt x="7241" y="19391"/>
                </a:cubicBezTo>
                <a:cubicBezTo>
                  <a:pt x="7241" y="19391"/>
                  <a:pt x="7241" y="19391"/>
                  <a:pt x="7241" y="19391"/>
                </a:cubicBezTo>
                <a:cubicBezTo>
                  <a:pt x="7486" y="19759"/>
                  <a:pt x="7732" y="20005"/>
                  <a:pt x="7855" y="20127"/>
                </a:cubicBezTo>
                <a:cubicBezTo>
                  <a:pt x="6627" y="19759"/>
                  <a:pt x="5400" y="19145"/>
                  <a:pt x="4418" y="18286"/>
                </a:cubicBezTo>
                <a:moveTo>
                  <a:pt x="10309" y="20618"/>
                </a:moveTo>
                <a:cubicBezTo>
                  <a:pt x="8959" y="20250"/>
                  <a:pt x="7732" y="18900"/>
                  <a:pt x="6995" y="16814"/>
                </a:cubicBezTo>
                <a:cubicBezTo>
                  <a:pt x="7977" y="16445"/>
                  <a:pt x="9082" y="16323"/>
                  <a:pt x="10309" y="16200"/>
                </a:cubicBezTo>
                <a:lnTo>
                  <a:pt x="10309" y="20618"/>
                </a:lnTo>
                <a:close/>
                <a:moveTo>
                  <a:pt x="10309" y="15218"/>
                </a:moveTo>
                <a:cubicBezTo>
                  <a:pt x="8959" y="15341"/>
                  <a:pt x="7732" y="15586"/>
                  <a:pt x="6627" y="15955"/>
                </a:cubicBezTo>
                <a:cubicBezTo>
                  <a:pt x="6259" y="14605"/>
                  <a:pt x="5891" y="13009"/>
                  <a:pt x="5891" y="11291"/>
                </a:cubicBezTo>
                <a:cubicBezTo>
                  <a:pt x="10309" y="11291"/>
                  <a:pt x="10309" y="11291"/>
                  <a:pt x="10309" y="11291"/>
                </a:cubicBezTo>
                <a:lnTo>
                  <a:pt x="10309" y="15218"/>
                </a:lnTo>
                <a:close/>
                <a:moveTo>
                  <a:pt x="10309" y="10309"/>
                </a:moveTo>
                <a:cubicBezTo>
                  <a:pt x="5891" y="10309"/>
                  <a:pt x="5891" y="10309"/>
                  <a:pt x="5891" y="10309"/>
                </a:cubicBezTo>
                <a:cubicBezTo>
                  <a:pt x="5891" y="8591"/>
                  <a:pt x="6259" y="6995"/>
                  <a:pt x="6627" y="5645"/>
                </a:cubicBezTo>
                <a:cubicBezTo>
                  <a:pt x="7732" y="6014"/>
                  <a:pt x="8959" y="6259"/>
                  <a:pt x="10309" y="6382"/>
                </a:cubicBezTo>
                <a:lnTo>
                  <a:pt x="10309" y="10309"/>
                </a:lnTo>
                <a:close/>
                <a:moveTo>
                  <a:pt x="10309" y="5400"/>
                </a:moveTo>
                <a:cubicBezTo>
                  <a:pt x="9082" y="5277"/>
                  <a:pt x="7977" y="5155"/>
                  <a:pt x="6995" y="4786"/>
                </a:cubicBezTo>
                <a:cubicBezTo>
                  <a:pt x="7732" y="2700"/>
                  <a:pt x="8959" y="1350"/>
                  <a:pt x="10309" y="982"/>
                </a:cubicBezTo>
                <a:lnTo>
                  <a:pt x="10309" y="5400"/>
                </a:lnTo>
                <a:close/>
                <a:moveTo>
                  <a:pt x="20618" y="10309"/>
                </a:moveTo>
                <a:cubicBezTo>
                  <a:pt x="16691" y="10309"/>
                  <a:pt x="16691" y="10309"/>
                  <a:pt x="16691" y="10309"/>
                </a:cubicBezTo>
                <a:cubicBezTo>
                  <a:pt x="16691" y="10064"/>
                  <a:pt x="16691" y="9695"/>
                  <a:pt x="16691" y="9450"/>
                </a:cubicBezTo>
                <a:cubicBezTo>
                  <a:pt x="16691" y="9327"/>
                  <a:pt x="16568" y="9205"/>
                  <a:pt x="16568" y="9082"/>
                </a:cubicBezTo>
                <a:cubicBezTo>
                  <a:pt x="16568" y="8714"/>
                  <a:pt x="16568" y="8468"/>
                  <a:pt x="16445" y="8100"/>
                </a:cubicBezTo>
                <a:cubicBezTo>
                  <a:pt x="16445" y="7977"/>
                  <a:pt x="16445" y="7855"/>
                  <a:pt x="16445" y="7732"/>
                </a:cubicBezTo>
                <a:cubicBezTo>
                  <a:pt x="16323" y="6995"/>
                  <a:pt x="16077" y="6136"/>
                  <a:pt x="15955" y="5400"/>
                </a:cubicBezTo>
                <a:cubicBezTo>
                  <a:pt x="15832" y="5400"/>
                  <a:pt x="15832" y="5277"/>
                  <a:pt x="15832" y="5277"/>
                </a:cubicBezTo>
                <a:cubicBezTo>
                  <a:pt x="16568" y="4909"/>
                  <a:pt x="17305" y="4418"/>
                  <a:pt x="17795" y="3927"/>
                </a:cubicBezTo>
                <a:cubicBezTo>
                  <a:pt x="19391" y="5645"/>
                  <a:pt x="20495" y="7855"/>
                  <a:pt x="20618" y="10309"/>
                </a:cubicBezTo>
                <a:moveTo>
                  <a:pt x="17182" y="3314"/>
                </a:moveTo>
                <a:cubicBezTo>
                  <a:pt x="16691" y="3682"/>
                  <a:pt x="16077" y="4050"/>
                  <a:pt x="15464" y="4418"/>
                </a:cubicBezTo>
                <a:cubicBezTo>
                  <a:pt x="15464" y="4295"/>
                  <a:pt x="15464" y="4295"/>
                  <a:pt x="15464" y="4173"/>
                </a:cubicBezTo>
                <a:cubicBezTo>
                  <a:pt x="15464" y="4173"/>
                  <a:pt x="15464" y="4173"/>
                  <a:pt x="15464" y="4173"/>
                </a:cubicBezTo>
                <a:cubicBezTo>
                  <a:pt x="15095" y="3436"/>
                  <a:pt x="14727" y="2823"/>
                  <a:pt x="14359" y="2209"/>
                </a:cubicBezTo>
                <a:cubicBezTo>
                  <a:pt x="14359" y="2209"/>
                  <a:pt x="14359" y="2209"/>
                  <a:pt x="14359" y="2209"/>
                </a:cubicBezTo>
                <a:cubicBezTo>
                  <a:pt x="14114" y="1841"/>
                  <a:pt x="13868" y="1595"/>
                  <a:pt x="13745" y="1473"/>
                </a:cubicBezTo>
                <a:cubicBezTo>
                  <a:pt x="14973" y="1841"/>
                  <a:pt x="16200" y="2455"/>
                  <a:pt x="17182" y="3314"/>
                </a:cubicBezTo>
                <a:moveTo>
                  <a:pt x="11291" y="982"/>
                </a:moveTo>
                <a:cubicBezTo>
                  <a:pt x="12641" y="1350"/>
                  <a:pt x="13868" y="2700"/>
                  <a:pt x="14605" y="4786"/>
                </a:cubicBezTo>
                <a:cubicBezTo>
                  <a:pt x="13623" y="5155"/>
                  <a:pt x="12518" y="5277"/>
                  <a:pt x="11291" y="5400"/>
                </a:cubicBezTo>
                <a:lnTo>
                  <a:pt x="11291" y="982"/>
                </a:lnTo>
                <a:close/>
                <a:moveTo>
                  <a:pt x="11291" y="6382"/>
                </a:moveTo>
                <a:cubicBezTo>
                  <a:pt x="12641" y="6259"/>
                  <a:pt x="13868" y="6014"/>
                  <a:pt x="14973" y="5645"/>
                </a:cubicBezTo>
                <a:cubicBezTo>
                  <a:pt x="15341" y="6995"/>
                  <a:pt x="15709" y="8591"/>
                  <a:pt x="15709" y="10309"/>
                </a:cubicBezTo>
                <a:cubicBezTo>
                  <a:pt x="11291" y="10309"/>
                  <a:pt x="11291" y="10309"/>
                  <a:pt x="11291" y="10309"/>
                </a:cubicBezTo>
                <a:lnTo>
                  <a:pt x="11291" y="6382"/>
                </a:lnTo>
                <a:close/>
                <a:moveTo>
                  <a:pt x="11291" y="11291"/>
                </a:moveTo>
                <a:cubicBezTo>
                  <a:pt x="15709" y="11291"/>
                  <a:pt x="15709" y="11291"/>
                  <a:pt x="15709" y="11291"/>
                </a:cubicBezTo>
                <a:cubicBezTo>
                  <a:pt x="15709" y="13009"/>
                  <a:pt x="15341" y="14605"/>
                  <a:pt x="14973" y="15955"/>
                </a:cubicBezTo>
                <a:cubicBezTo>
                  <a:pt x="13868" y="15586"/>
                  <a:pt x="12641" y="15341"/>
                  <a:pt x="11291" y="15218"/>
                </a:cubicBezTo>
                <a:lnTo>
                  <a:pt x="11291" y="11291"/>
                </a:lnTo>
                <a:close/>
                <a:moveTo>
                  <a:pt x="11291" y="20618"/>
                </a:moveTo>
                <a:cubicBezTo>
                  <a:pt x="11291" y="16200"/>
                  <a:pt x="11291" y="16200"/>
                  <a:pt x="11291" y="16200"/>
                </a:cubicBezTo>
                <a:cubicBezTo>
                  <a:pt x="12518" y="16323"/>
                  <a:pt x="13623" y="16445"/>
                  <a:pt x="14605" y="16814"/>
                </a:cubicBezTo>
                <a:cubicBezTo>
                  <a:pt x="13868" y="18900"/>
                  <a:pt x="12641" y="20250"/>
                  <a:pt x="11291" y="20618"/>
                </a:cubicBezTo>
                <a:moveTo>
                  <a:pt x="13745" y="20127"/>
                </a:moveTo>
                <a:cubicBezTo>
                  <a:pt x="13868" y="20005"/>
                  <a:pt x="14114" y="19759"/>
                  <a:pt x="14359" y="19391"/>
                </a:cubicBezTo>
                <a:cubicBezTo>
                  <a:pt x="14359" y="19391"/>
                  <a:pt x="14359" y="19391"/>
                  <a:pt x="14359" y="19391"/>
                </a:cubicBezTo>
                <a:cubicBezTo>
                  <a:pt x="14727" y="18777"/>
                  <a:pt x="15095" y="18164"/>
                  <a:pt x="15464" y="17427"/>
                </a:cubicBezTo>
                <a:cubicBezTo>
                  <a:pt x="15464" y="17427"/>
                  <a:pt x="15464" y="17427"/>
                  <a:pt x="15464" y="17427"/>
                </a:cubicBezTo>
                <a:cubicBezTo>
                  <a:pt x="15464" y="17305"/>
                  <a:pt x="15464" y="17305"/>
                  <a:pt x="15464" y="17182"/>
                </a:cubicBezTo>
                <a:cubicBezTo>
                  <a:pt x="16077" y="17550"/>
                  <a:pt x="16691" y="17918"/>
                  <a:pt x="17182" y="18286"/>
                </a:cubicBezTo>
                <a:cubicBezTo>
                  <a:pt x="16200" y="19145"/>
                  <a:pt x="14973" y="19759"/>
                  <a:pt x="13745" y="20127"/>
                </a:cubicBezTo>
                <a:moveTo>
                  <a:pt x="17795" y="17673"/>
                </a:moveTo>
                <a:cubicBezTo>
                  <a:pt x="17305" y="17182"/>
                  <a:pt x="16568" y="16691"/>
                  <a:pt x="15832" y="16323"/>
                </a:cubicBezTo>
                <a:cubicBezTo>
                  <a:pt x="15832" y="16323"/>
                  <a:pt x="15832" y="16200"/>
                  <a:pt x="15955" y="16200"/>
                </a:cubicBezTo>
                <a:cubicBezTo>
                  <a:pt x="16077" y="15464"/>
                  <a:pt x="16323" y="14605"/>
                  <a:pt x="16445" y="13868"/>
                </a:cubicBezTo>
                <a:cubicBezTo>
                  <a:pt x="16445" y="13745"/>
                  <a:pt x="16445" y="13623"/>
                  <a:pt x="16445" y="13500"/>
                </a:cubicBezTo>
                <a:cubicBezTo>
                  <a:pt x="16568" y="13132"/>
                  <a:pt x="16568" y="12886"/>
                  <a:pt x="16568" y="12518"/>
                </a:cubicBezTo>
                <a:cubicBezTo>
                  <a:pt x="16568" y="12395"/>
                  <a:pt x="16691" y="12273"/>
                  <a:pt x="16691" y="12150"/>
                </a:cubicBezTo>
                <a:cubicBezTo>
                  <a:pt x="16691" y="11905"/>
                  <a:pt x="16691" y="11536"/>
                  <a:pt x="16691" y="11291"/>
                </a:cubicBezTo>
                <a:cubicBezTo>
                  <a:pt x="20618" y="11291"/>
                  <a:pt x="20618" y="11291"/>
                  <a:pt x="20618" y="11291"/>
                </a:cubicBezTo>
                <a:cubicBezTo>
                  <a:pt x="20495" y="13745"/>
                  <a:pt x="19391" y="15955"/>
                  <a:pt x="17795" y="17673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51DAC64-BFD9-402B-8946-ACE691A1F967}"/>
              </a:ext>
            </a:extLst>
          </p:cNvPr>
          <p:cNvSpPr txBox="1"/>
          <p:nvPr/>
        </p:nvSpPr>
        <p:spPr>
          <a:xfrm>
            <a:off x="989020" y="2864236"/>
            <a:ext cx="487118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599" b="1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CONTACT US</a:t>
            </a: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167838A5-3124-4F97-8DD6-135A4632C1CF}"/>
              </a:ext>
            </a:extLst>
          </p:cNvPr>
          <p:cNvSpPr/>
          <p:nvPr/>
        </p:nvSpPr>
        <p:spPr>
          <a:xfrm>
            <a:off x="11072381" y="7793399"/>
            <a:ext cx="506633" cy="506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10800" y="20618"/>
                </a:moveTo>
                <a:cubicBezTo>
                  <a:pt x="5400" y="20618"/>
                  <a:pt x="982" y="16200"/>
                  <a:pt x="982" y="10800"/>
                </a:cubicBezTo>
                <a:cubicBezTo>
                  <a:pt x="982" y="5400"/>
                  <a:pt x="5400" y="982"/>
                  <a:pt x="10800" y="982"/>
                </a:cubicBezTo>
                <a:cubicBezTo>
                  <a:pt x="16200" y="982"/>
                  <a:pt x="20618" y="5400"/>
                  <a:pt x="20618" y="10800"/>
                </a:cubicBezTo>
                <a:cubicBezTo>
                  <a:pt x="20618" y="16200"/>
                  <a:pt x="16200" y="20618"/>
                  <a:pt x="10800" y="20618"/>
                </a:cubicBezTo>
                <a:moveTo>
                  <a:pt x="13745" y="5891"/>
                </a:moveTo>
                <a:cubicBezTo>
                  <a:pt x="7855" y="5891"/>
                  <a:pt x="7855" y="5891"/>
                  <a:pt x="7855" y="5891"/>
                </a:cubicBezTo>
                <a:cubicBezTo>
                  <a:pt x="6750" y="5891"/>
                  <a:pt x="5891" y="6750"/>
                  <a:pt x="5891" y="7855"/>
                </a:cubicBezTo>
                <a:cubicBezTo>
                  <a:pt x="5891" y="13745"/>
                  <a:pt x="5891" y="13745"/>
                  <a:pt x="5891" y="13745"/>
                </a:cubicBezTo>
                <a:cubicBezTo>
                  <a:pt x="5891" y="14850"/>
                  <a:pt x="6750" y="15709"/>
                  <a:pt x="7855" y="15709"/>
                </a:cubicBezTo>
                <a:cubicBezTo>
                  <a:pt x="13745" y="15709"/>
                  <a:pt x="13745" y="15709"/>
                  <a:pt x="13745" y="15709"/>
                </a:cubicBezTo>
                <a:cubicBezTo>
                  <a:pt x="14850" y="15709"/>
                  <a:pt x="15709" y="14850"/>
                  <a:pt x="15709" y="13745"/>
                </a:cubicBezTo>
                <a:cubicBezTo>
                  <a:pt x="15709" y="7855"/>
                  <a:pt x="15709" y="7855"/>
                  <a:pt x="15709" y="7855"/>
                </a:cubicBezTo>
                <a:cubicBezTo>
                  <a:pt x="15709" y="6750"/>
                  <a:pt x="14850" y="5891"/>
                  <a:pt x="13745" y="5891"/>
                </a:cubicBezTo>
                <a:moveTo>
                  <a:pt x="12764" y="7364"/>
                </a:moveTo>
                <a:cubicBezTo>
                  <a:pt x="14236" y="7364"/>
                  <a:pt x="14236" y="7364"/>
                  <a:pt x="14236" y="7364"/>
                </a:cubicBezTo>
                <a:cubicBezTo>
                  <a:pt x="14236" y="8836"/>
                  <a:pt x="14236" y="8836"/>
                  <a:pt x="14236" y="8836"/>
                </a:cubicBezTo>
                <a:cubicBezTo>
                  <a:pt x="12764" y="8836"/>
                  <a:pt x="12764" y="8836"/>
                  <a:pt x="12764" y="8836"/>
                </a:cubicBezTo>
                <a:lnTo>
                  <a:pt x="12764" y="7364"/>
                </a:lnTo>
                <a:close/>
                <a:moveTo>
                  <a:pt x="10800" y="8836"/>
                </a:moveTo>
                <a:cubicBezTo>
                  <a:pt x="11905" y="8836"/>
                  <a:pt x="12764" y="9695"/>
                  <a:pt x="12764" y="10800"/>
                </a:cubicBezTo>
                <a:cubicBezTo>
                  <a:pt x="12764" y="11905"/>
                  <a:pt x="11905" y="12764"/>
                  <a:pt x="10800" y="12764"/>
                </a:cubicBezTo>
                <a:cubicBezTo>
                  <a:pt x="9695" y="12764"/>
                  <a:pt x="8836" y="11905"/>
                  <a:pt x="8836" y="10800"/>
                </a:cubicBezTo>
                <a:cubicBezTo>
                  <a:pt x="8836" y="9695"/>
                  <a:pt x="9695" y="8836"/>
                  <a:pt x="10800" y="8836"/>
                </a:cubicBezTo>
                <a:moveTo>
                  <a:pt x="14727" y="13745"/>
                </a:moveTo>
                <a:cubicBezTo>
                  <a:pt x="14727" y="14236"/>
                  <a:pt x="14236" y="14727"/>
                  <a:pt x="13745" y="14727"/>
                </a:cubicBezTo>
                <a:cubicBezTo>
                  <a:pt x="7855" y="14727"/>
                  <a:pt x="7855" y="14727"/>
                  <a:pt x="7855" y="14727"/>
                </a:cubicBezTo>
                <a:cubicBezTo>
                  <a:pt x="7364" y="14727"/>
                  <a:pt x="6873" y="14236"/>
                  <a:pt x="6873" y="13745"/>
                </a:cubicBezTo>
                <a:cubicBezTo>
                  <a:pt x="6873" y="10309"/>
                  <a:pt x="6873" y="10309"/>
                  <a:pt x="6873" y="10309"/>
                </a:cubicBezTo>
                <a:cubicBezTo>
                  <a:pt x="7855" y="10309"/>
                  <a:pt x="7855" y="10309"/>
                  <a:pt x="7855" y="10309"/>
                </a:cubicBezTo>
                <a:cubicBezTo>
                  <a:pt x="7855" y="10432"/>
                  <a:pt x="7855" y="10677"/>
                  <a:pt x="7855" y="10800"/>
                </a:cubicBezTo>
                <a:cubicBezTo>
                  <a:pt x="7855" y="12395"/>
                  <a:pt x="9205" y="13745"/>
                  <a:pt x="10800" y="13745"/>
                </a:cubicBezTo>
                <a:cubicBezTo>
                  <a:pt x="12395" y="13745"/>
                  <a:pt x="13745" y="12395"/>
                  <a:pt x="13745" y="10800"/>
                </a:cubicBezTo>
                <a:cubicBezTo>
                  <a:pt x="13745" y="10677"/>
                  <a:pt x="13745" y="10432"/>
                  <a:pt x="13745" y="10309"/>
                </a:cubicBezTo>
                <a:cubicBezTo>
                  <a:pt x="14727" y="10309"/>
                  <a:pt x="14727" y="10309"/>
                  <a:pt x="14727" y="10309"/>
                </a:cubicBezTo>
                <a:lnTo>
                  <a:pt x="14727" y="13745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11048899" y="7025932"/>
            <a:ext cx="483080" cy="483080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471E3A-7895-F02A-4A6E-A4DF54536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74" y="1372974"/>
            <a:ext cx="5246263" cy="75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425F87-A3F6-420C-9A32-38ED8E738C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9493459"/>
            <a:ext cx="955040" cy="793540"/>
          </a:xfrm>
        </p:spPr>
        <p:txBody>
          <a:bodyPr/>
          <a:lstStyle/>
          <a:p>
            <a:r>
              <a:rPr lang="en-US"/>
              <a:t>&lt;#&gt;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3A51A-131C-5182-E2E4-D7AD0669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11" y="2231068"/>
            <a:ext cx="16548377" cy="58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9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wooden judge's hammer on top of a table">
            <a:extLst>
              <a:ext uri="{FF2B5EF4-FFF2-40B4-BE49-F238E27FC236}">
                <a16:creationId xmlns:a16="http://schemas.microsoft.com/office/drawing/2014/main" id="{40F42D45-FB07-4404-A5CC-FB439EDC9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5331" b="-2"/>
          <a:stretch/>
        </p:blipFill>
        <p:spPr bwMode="auto">
          <a:xfrm>
            <a:off x="11827564" y="10"/>
            <a:ext cx="6460436" cy="10286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1" name="Slide Number Placeholder 2">
            <a:extLst>
              <a:ext uri="{FF2B5EF4-FFF2-40B4-BE49-F238E27FC236}">
                <a16:creationId xmlns:a16="http://schemas.microsoft.com/office/drawing/2014/main" id="{76C24085-9ACE-27CE-A709-22A52F9CA4D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9493459"/>
            <a:ext cx="955040" cy="7935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04EFA-5285-4831-8E2A-D20FEB9BA6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33719" y="942541"/>
            <a:ext cx="9056272" cy="587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100" dirty="0"/>
              <a:t>Background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FB4C22-78CB-48F6-82DD-F9F0A0A48A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33719" y="2009105"/>
            <a:ext cx="9056272" cy="6896356"/>
          </a:xfrm>
        </p:spPr>
        <p:txBody>
          <a:bodyPr>
            <a:normAutofit/>
          </a:bodyPr>
          <a:lstStyle/>
          <a:p>
            <a:r>
              <a:rPr lang="en-AU" sz="2600" dirty="0"/>
              <a:t>Aboriginal people are overrepresented in custody</a:t>
            </a:r>
          </a:p>
          <a:p>
            <a:pPr lvl="1"/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Aboriginal Australians account for 2.2% of the NSW population but 27.8% of the remand population</a:t>
            </a:r>
          </a:p>
          <a:p>
            <a:r>
              <a:rPr lang="en-AU" sz="2600" dirty="0"/>
              <a:t>Inequality in remand is rising</a:t>
            </a:r>
          </a:p>
          <a:p>
            <a:pPr lvl="1"/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From 2015 to 2022 the Aboriginal remand population increased by 67%</a:t>
            </a:r>
          </a:p>
          <a:p>
            <a:pPr lvl="1"/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The non-Aboriginal population increased by 19%</a:t>
            </a:r>
          </a:p>
          <a:p>
            <a:pPr lvl="1"/>
            <a:endParaRPr lang="en-AU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AU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01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8A4255-E484-4C49-9F31-8273AF8D5D58}"/>
              </a:ext>
            </a:extLst>
          </p:cNvPr>
          <p:cNvSpPr txBox="1"/>
          <p:nvPr/>
        </p:nvSpPr>
        <p:spPr>
          <a:xfrm>
            <a:off x="616784" y="3489524"/>
            <a:ext cx="615553" cy="330795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28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C16DA-BC1A-AFF2-FB4A-FFC0A760E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249" y="142875"/>
            <a:ext cx="3819525" cy="10001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CD82C1-6766-B919-9FE7-0C2A21AF6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43" y="423934"/>
            <a:ext cx="3838575" cy="90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0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AB82D-4935-42AA-B776-A249750C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64674B-0CCF-4531-A68C-815F17BC8C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94DF04-8AAC-4E98-8876-ABD9B2D3F517}"/>
              </a:ext>
            </a:extLst>
          </p:cNvPr>
          <p:cNvSpPr/>
          <p:nvPr/>
        </p:nvSpPr>
        <p:spPr>
          <a:xfrm>
            <a:off x="10224052" y="1844727"/>
            <a:ext cx="6712226" cy="7146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96DEB0-0E36-45C6-B54C-94BB5EE80C17}"/>
              </a:ext>
            </a:extLst>
          </p:cNvPr>
          <p:cNvSpPr txBox="1"/>
          <p:nvPr/>
        </p:nvSpPr>
        <p:spPr>
          <a:xfrm>
            <a:off x="11008336" y="2519729"/>
            <a:ext cx="25566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GET IN TOUCH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9F6F93-D4C4-444E-B5BF-F3FB20E20BC2}"/>
              </a:ext>
            </a:extLst>
          </p:cNvPr>
          <p:cNvSpPr txBox="1"/>
          <p:nvPr/>
        </p:nvSpPr>
        <p:spPr>
          <a:xfrm>
            <a:off x="11713645" y="3607255"/>
            <a:ext cx="3923018" cy="89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Henry Deane Building</a:t>
            </a:r>
          </a:p>
          <a:p>
            <a:pPr>
              <a:lnSpc>
                <a:spcPts val="33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 Lee St, Sydney NSW 2000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6C407-AFAB-4262-B6FB-EA21255916EE}"/>
              </a:ext>
            </a:extLst>
          </p:cNvPr>
          <p:cNvSpPr txBox="1"/>
          <p:nvPr/>
        </p:nvSpPr>
        <p:spPr>
          <a:xfrm>
            <a:off x="11718974" y="5448811"/>
            <a:ext cx="4919130" cy="46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bcsr@justice.nsw.gov.au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6C0C7A-7F5B-4CE4-8164-F9C91319B48A}"/>
              </a:ext>
            </a:extLst>
          </p:cNvPr>
          <p:cNvSpPr txBox="1"/>
          <p:nvPr/>
        </p:nvSpPr>
        <p:spPr>
          <a:xfrm>
            <a:off x="11718975" y="4744041"/>
            <a:ext cx="3917688" cy="472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is-I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(02) 8346 1100</a:t>
            </a:r>
            <a:endParaRPr lang="en-US" sz="1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483BFC-FAF3-4AF6-B1D7-211864790F52}"/>
              </a:ext>
            </a:extLst>
          </p:cNvPr>
          <p:cNvSpPr txBox="1"/>
          <p:nvPr/>
        </p:nvSpPr>
        <p:spPr>
          <a:xfrm>
            <a:off x="11732696" y="6211479"/>
            <a:ext cx="3917688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https://</a:t>
            </a:r>
            <a:r>
              <a:rPr lang="en-US" sz="19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www.bocsar.nsw.gov.au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56" name="Shape">
            <a:extLst>
              <a:ext uri="{FF2B5EF4-FFF2-40B4-BE49-F238E27FC236}">
                <a16:creationId xmlns:a16="http://schemas.microsoft.com/office/drawing/2014/main" id="{AE023B6B-3B37-469E-8C61-FA11A8EF19E7}"/>
              </a:ext>
            </a:extLst>
          </p:cNvPr>
          <p:cNvSpPr/>
          <p:nvPr/>
        </p:nvSpPr>
        <p:spPr>
          <a:xfrm>
            <a:off x="11095838" y="5550289"/>
            <a:ext cx="420840" cy="305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cubicBezTo>
                  <a:pt x="1964" y="0"/>
                  <a:pt x="1964" y="0"/>
                  <a:pt x="1964" y="0"/>
                </a:cubicBezTo>
                <a:cubicBezTo>
                  <a:pt x="859" y="0"/>
                  <a:pt x="0" y="1181"/>
                  <a:pt x="0" y="2700"/>
                </a:cubicBezTo>
                <a:cubicBezTo>
                  <a:pt x="0" y="18900"/>
                  <a:pt x="0" y="18900"/>
                  <a:pt x="0" y="18900"/>
                </a:cubicBezTo>
                <a:cubicBezTo>
                  <a:pt x="0" y="20419"/>
                  <a:pt x="859" y="21600"/>
                  <a:pt x="1964" y="21600"/>
                </a:cubicBezTo>
                <a:cubicBezTo>
                  <a:pt x="19636" y="21600"/>
                  <a:pt x="19636" y="21600"/>
                  <a:pt x="19636" y="21600"/>
                </a:cubicBezTo>
                <a:cubicBezTo>
                  <a:pt x="20741" y="21600"/>
                  <a:pt x="21600" y="20419"/>
                  <a:pt x="21600" y="18900"/>
                </a:cubicBezTo>
                <a:cubicBezTo>
                  <a:pt x="21600" y="2700"/>
                  <a:pt x="21600" y="2700"/>
                  <a:pt x="21600" y="2700"/>
                </a:cubicBezTo>
                <a:cubicBezTo>
                  <a:pt x="21600" y="1181"/>
                  <a:pt x="20741" y="0"/>
                  <a:pt x="19636" y="0"/>
                </a:cubicBezTo>
                <a:moveTo>
                  <a:pt x="1964" y="1350"/>
                </a:moveTo>
                <a:cubicBezTo>
                  <a:pt x="19636" y="1350"/>
                  <a:pt x="19636" y="1350"/>
                  <a:pt x="19636" y="1350"/>
                </a:cubicBezTo>
                <a:cubicBezTo>
                  <a:pt x="19759" y="1350"/>
                  <a:pt x="19882" y="1350"/>
                  <a:pt x="20005" y="1350"/>
                </a:cubicBezTo>
                <a:cubicBezTo>
                  <a:pt x="11414" y="13163"/>
                  <a:pt x="11414" y="13163"/>
                  <a:pt x="11414" y="13163"/>
                </a:cubicBezTo>
                <a:cubicBezTo>
                  <a:pt x="11291" y="13331"/>
                  <a:pt x="11045" y="13500"/>
                  <a:pt x="10800" y="13500"/>
                </a:cubicBezTo>
                <a:cubicBezTo>
                  <a:pt x="10555" y="13500"/>
                  <a:pt x="10309" y="13331"/>
                  <a:pt x="10186" y="13163"/>
                </a:cubicBezTo>
                <a:cubicBezTo>
                  <a:pt x="1595" y="1350"/>
                  <a:pt x="1595" y="1350"/>
                  <a:pt x="1595" y="1350"/>
                </a:cubicBezTo>
                <a:cubicBezTo>
                  <a:pt x="1718" y="1350"/>
                  <a:pt x="1841" y="1350"/>
                  <a:pt x="1964" y="1350"/>
                </a:cubicBezTo>
                <a:moveTo>
                  <a:pt x="982" y="18900"/>
                </a:moveTo>
                <a:cubicBezTo>
                  <a:pt x="982" y="2700"/>
                  <a:pt x="982" y="2700"/>
                  <a:pt x="982" y="2700"/>
                </a:cubicBezTo>
                <a:cubicBezTo>
                  <a:pt x="982" y="2700"/>
                  <a:pt x="982" y="2531"/>
                  <a:pt x="982" y="2531"/>
                </a:cubicBezTo>
                <a:cubicBezTo>
                  <a:pt x="7118" y="10800"/>
                  <a:pt x="7118" y="10800"/>
                  <a:pt x="7118" y="10800"/>
                </a:cubicBezTo>
                <a:cubicBezTo>
                  <a:pt x="982" y="19069"/>
                  <a:pt x="982" y="19069"/>
                  <a:pt x="982" y="19069"/>
                </a:cubicBezTo>
                <a:cubicBezTo>
                  <a:pt x="982" y="19069"/>
                  <a:pt x="982" y="18900"/>
                  <a:pt x="982" y="18900"/>
                </a:cubicBezTo>
                <a:moveTo>
                  <a:pt x="19636" y="20250"/>
                </a:moveTo>
                <a:cubicBezTo>
                  <a:pt x="1964" y="20250"/>
                  <a:pt x="1964" y="20250"/>
                  <a:pt x="1964" y="20250"/>
                </a:cubicBezTo>
                <a:cubicBezTo>
                  <a:pt x="1841" y="20250"/>
                  <a:pt x="1718" y="20250"/>
                  <a:pt x="1595" y="20250"/>
                </a:cubicBezTo>
                <a:cubicBezTo>
                  <a:pt x="7732" y="11812"/>
                  <a:pt x="7732" y="11812"/>
                  <a:pt x="7732" y="11812"/>
                </a:cubicBezTo>
                <a:cubicBezTo>
                  <a:pt x="9450" y="14006"/>
                  <a:pt x="9450" y="14006"/>
                  <a:pt x="9450" y="14006"/>
                </a:cubicBezTo>
                <a:cubicBezTo>
                  <a:pt x="9818" y="14512"/>
                  <a:pt x="10309" y="14850"/>
                  <a:pt x="10800" y="14850"/>
                </a:cubicBezTo>
                <a:cubicBezTo>
                  <a:pt x="11291" y="14850"/>
                  <a:pt x="11782" y="14512"/>
                  <a:pt x="12150" y="14006"/>
                </a:cubicBezTo>
                <a:cubicBezTo>
                  <a:pt x="13868" y="11812"/>
                  <a:pt x="13868" y="11812"/>
                  <a:pt x="13868" y="11812"/>
                </a:cubicBezTo>
                <a:cubicBezTo>
                  <a:pt x="20005" y="20250"/>
                  <a:pt x="20005" y="20250"/>
                  <a:pt x="20005" y="20250"/>
                </a:cubicBezTo>
                <a:cubicBezTo>
                  <a:pt x="19882" y="20250"/>
                  <a:pt x="19759" y="20250"/>
                  <a:pt x="19636" y="20250"/>
                </a:cubicBezTo>
                <a:moveTo>
                  <a:pt x="20618" y="18900"/>
                </a:moveTo>
                <a:cubicBezTo>
                  <a:pt x="20618" y="18900"/>
                  <a:pt x="20618" y="19069"/>
                  <a:pt x="20618" y="19069"/>
                </a:cubicBezTo>
                <a:cubicBezTo>
                  <a:pt x="14482" y="10800"/>
                  <a:pt x="14482" y="10800"/>
                  <a:pt x="14482" y="10800"/>
                </a:cubicBezTo>
                <a:cubicBezTo>
                  <a:pt x="20618" y="2531"/>
                  <a:pt x="20618" y="2531"/>
                  <a:pt x="20618" y="2531"/>
                </a:cubicBezTo>
                <a:cubicBezTo>
                  <a:pt x="20618" y="2531"/>
                  <a:pt x="20618" y="2700"/>
                  <a:pt x="20618" y="2700"/>
                </a:cubicBezTo>
                <a:lnTo>
                  <a:pt x="20618" y="18900"/>
                </a:lnTo>
                <a:close/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7C4B292D-CEF9-4919-9B23-02C92187FE5B}"/>
              </a:ext>
            </a:extLst>
          </p:cNvPr>
          <p:cNvSpPr/>
          <p:nvPr/>
        </p:nvSpPr>
        <p:spPr>
          <a:xfrm>
            <a:off x="11078058" y="4757950"/>
            <a:ext cx="420840" cy="418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982"/>
                </a:moveTo>
                <a:cubicBezTo>
                  <a:pt x="16691" y="982"/>
                  <a:pt x="20618" y="4909"/>
                  <a:pt x="20618" y="9818"/>
                </a:cubicBezTo>
                <a:cubicBezTo>
                  <a:pt x="20618" y="10064"/>
                  <a:pt x="20864" y="10309"/>
                  <a:pt x="21109" y="10309"/>
                </a:cubicBezTo>
                <a:cubicBezTo>
                  <a:pt x="21355" y="10309"/>
                  <a:pt x="21600" y="10064"/>
                  <a:pt x="21600" y="9818"/>
                </a:cubicBezTo>
                <a:cubicBezTo>
                  <a:pt x="21600" y="4418"/>
                  <a:pt x="17182" y="0"/>
                  <a:pt x="11782" y="0"/>
                </a:cubicBezTo>
                <a:cubicBezTo>
                  <a:pt x="11536" y="0"/>
                  <a:pt x="11291" y="245"/>
                  <a:pt x="11291" y="491"/>
                </a:cubicBezTo>
                <a:cubicBezTo>
                  <a:pt x="11291" y="736"/>
                  <a:pt x="11536" y="982"/>
                  <a:pt x="11782" y="982"/>
                </a:cubicBezTo>
                <a:moveTo>
                  <a:pt x="11782" y="5891"/>
                </a:moveTo>
                <a:cubicBezTo>
                  <a:pt x="13991" y="5891"/>
                  <a:pt x="15709" y="7609"/>
                  <a:pt x="15709" y="9818"/>
                </a:cubicBezTo>
                <a:cubicBezTo>
                  <a:pt x="15709" y="10064"/>
                  <a:pt x="15955" y="10309"/>
                  <a:pt x="16200" y="10309"/>
                </a:cubicBezTo>
                <a:cubicBezTo>
                  <a:pt x="16445" y="10309"/>
                  <a:pt x="16691" y="10064"/>
                  <a:pt x="16691" y="9818"/>
                </a:cubicBezTo>
                <a:cubicBezTo>
                  <a:pt x="16691" y="7118"/>
                  <a:pt x="14482" y="4909"/>
                  <a:pt x="11782" y="4909"/>
                </a:cubicBezTo>
                <a:cubicBezTo>
                  <a:pt x="11536" y="4909"/>
                  <a:pt x="11291" y="5155"/>
                  <a:pt x="11291" y="5400"/>
                </a:cubicBezTo>
                <a:cubicBezTo>
                  <a:pt x="11291" y="5645"/>
                  <a:pt x="11536" y="5891"/>
                  <a:pt x="11782" y="5891"/>
                </a:cubicBezTo>
                <a:moveTo>
                  <a:pt x="11782" y="10800"/>
                </a:moveTo>
                <a:cubicBezTo>
                  <a:pt x="12273" y="10800"/>
                  <a:pt x="12764" y="10309"/>
                  <a:pt x="12764" y="9818"/>
                </a:cubicBezTo>
                <a:cubicBezTo>
                  <a:pt x="12764" y="9327"/>
                  <a:pt x="12273" y="8836"/>
                  <a:pt x="11782" y="8836"/>
                </a:cubicBezTo>
                <a:cubicBezTo>
                  <a:pt x="11291" y="8836"/>
                  <a:pt x="10800" y="9327"/>
                  <a:pt x="10800" y="9818"/>
                </a:cubicBezTo>
                <a:cubicBezTo>
                  <a:pt x="10800" y="10309"/>
                  <a:pt x="11291" y="10800"/>
                  <a:pt x="11782" y="10800"/>
                </a:cubicBezTo>
                <a:moveTo>
                  <a:pt x="21600" y="17182"/>
                </a:moveTo>
                <a:cubicBezTo>
                  <a:pt x="21600" y="16814"/>
                  <a:pt x="21477" y="16445"/>
                  <a:pt x="21109" y="16077"/>
                </a:cubicBezTo>
                <a:cubicBezTo>
                  <a:pt x="21109" y="16077"/>
                  <a:pt x="20986" y="15955"/>
                  <a:pt x="20864" y="15955"/>
                </a:cubicBezTo>
                <a:cubicBezTo>
                  <a:pt x="16691" y="12641"/>
                  <a:pt x="16691" y="12641"/>
                  <a:pt x="16691" y="12641"/>
                </a:cubicBezTo>
                <a:cubicBezTo>
                  <a:pt x="16445" y="12395"/>
                  <a:pt x="16077" y="12273"/>
                  <a:pt x="15709" y="12273"/>
                </a:cubicBezTo>
                <a:cubicBezTo>
                  <a:pt x="15341" y="12273"/>
                  <a:pt x="15095" y="12395"/>
                  <a:pt x="14850" y="12518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623" y="13745"/>
                  <a:pt x="13623" y="13745"/>
                  <a:pt x="13623" y="13745"/>
                </a:cubicBezTo>
                <a:cubicBezTo>
                  <a:pt x="13500" y="13991"/>
                  <a:pt x="13255" y="14114"/>
                  <a:pt x="12886" y="14114"/>
                </a:cubicBezTo>
                <a:cubicBezTo>
                  <a:pt x="12641" y="14114"/>
                  <a:pt x="12273" y="13868"/>
                  <a:pt x="12150" y="13623"/>
                </a:cubicBezTo>
                <a:cubicBezTo>
                  <a:pt x="12150" y="13623"/>
                  <a:pt x="12150" y="13623"/>
                  <a:pt x="12150" y="13623"/>
                </a:cubicBezTo>
                <a:cubicBezTo>
                  <a:pt x="10555" y="12518"/>
                  <a:pt x="9082" y="11168"/>
                  <a:pt x="7855" y="9450"/>
                </a:cubicBezTo>
                <a:cubicBezTo>
                  <a:pt x="7977" y="9450"/>
                  <a:pt x="7977" y="9450"/>
                  <a:pt x="7977" y="9450"/>
                </a:cubicBezTo>
                <a:cubicBezTo>
                  <a:pt x="7732" y="9327"/>
                  <a:pt x="7486" y="8959"/>
                  <a:pt x="7486" y="8714"/>
                </a:cubicBezTo>
                <a:cubicBezTo>
                  <a:pt x="7486" y="8345"/>
                  <a:pt x="7609" y="8100"/>
                  <a:pt x="7855" y="7977"/>
                </a:cubicBezTo>
                <a:cubicBezTo>
                  <a:pt x="7855" y="7977"/>
                  <a:pt x="7855" y="7977"/>
                  <a:pt x="7855" y="7977"/>
                </a:cubicBezTo>
                <a:cubicBezTo>
                  <a:pt x="8959" y="6750"/>
                  <a:pt x="8959" y="6750"/>
                  <a:pt x="8959" y="6750"/>
                </a:cubicBezTo>
                <a:cubicBezTo>
                  <a:pt x="9205" y="6505"/>
                  <a:pt x="9327" y="6259"/>
                  <a:pt x="9327" y="5891"/>
                </a:cubicBezTo>
                <a:cubicBezTo>
                  <a:pt x="9327" y="5523"/>
                  <a:pt x="9205" y="5155"/>
                  <a:pt x="8836" y="4909"/>
                </a:cubicBezTo>
                <a:cubicBezTo>
                  <a:pt x="5645" y="736"/>
                  <a:pt x="5645" y="736"/>
                  <a:pt x="5645" y="736"/>
                </a:cubicBezTo>
                <a:cubicBezTo>
                  <a:pt x="5645" y="614"/>
                  <a:pt x="5523" y="491"/>
                  <a:pt x="5400" y="491"/>
                </a:cubicBezTo>
                <a:cubicBezTo>
                  <a:pt x="5155" y="123"/>
                  <a:pt x="4786" y="0"/>
                  <a:pt x="4418" y="0"/>
                </a:cubicBezTo>
                <a:cubicBezTo>
                  <a:pt x="2455" y="0"/>
                  <a:pt x="0" y="2332"/>
                  <a:pt x="0" y="5155"/>
                </a:cubicBezTo>
                <a:cubicBezTo>
                  <a:pt x="0" y="5891"/>
                  <a:pt x="123" y="6627"/>
                  <a:pt x="491" y="7364"/>
                </a:cubicBezTo>
                <a:cubicBezTo>
                  <a:pt x="491" y="7364"/>
                  <a:pt x="491" y="7364"/>
                  <a:pt x="491" y="7364"/>
                </a:cubicBezTo>
                <a:cubicBezTo>
                  <a:pt x="3436" y="13255"/>
                  <a:pt x="8345" y="18164"/>
                  <a:pt x="14236" y="21109"/>
                </a:cubicBezTo>
                <a:cubicBezTo>
                  <a:pt x="14236" y="21109"/>
                  <a:pt x="14236" y="21109"/>
                  <a:pt x="14236" y="21109"/>
                </a:cubicBezTo>
                <a:cubicBezTo>
                  <a:pt x="14850" y="21477"/>
                  <a:pt x="15709" y="21600"/>
                  <a:pt x="16445" y="21600"/>
                </a:cubicBezTo>
                <a:cubicBezTo>
                  <a:pt x="19268" y="21600"/>
                  <a:pt x="21600" y="19145"/>
                  <a:pt x="21600" y="17182"/>
                </a:cubicBezTo>
                <a:cubicBezTo>
                  <a:pt x="21600" y="17182"/>
                  <a:pt x="21600" y="17182"/>
                  <a:pt x="21600" y="17182"/>
                </a:cubicBezTo>
                <a:close/>
                <a:moveTo>
                  <a:pt x="16445" y="20618"/>
                </a:moveTo>
                <a:cubicBezTo>
                  <a:pt x="15832" y="20618"/>
                  <a:pt x="15218" y="20495"/>
                  <a:pt x="14605" y="20250"/>
                </a:cubicBezTo>
                <a:cubicBezTo>
                  <a:pt x="14605" y="20250"/>
                  <a:pt x="14605" y="20127"/>
                  <a:pt x="14482" y="20127"/>
                </a:cubicBezTo>
                <a:cubicBezTo>
                  <a:pt x="8959" y="17305"/>
                  <a:pt x="4295" y="12641"/>
                  <a:pt x="1473" y="7118"/>
                </a:cubicBezTo>
                <a:cubicBezTo>
                  <a:pt x="1473" y="6995"/>
                  <a:pt x="1350" y="6995"/>
                  <a:pt x="1350" y="6995"/>
                </a:cubicBezTo>
                <a:cubicBezTo>
                  <a:pt x="1105" y="6382"/>
                  <a:pt x="982" y="5768"/>
                  <a:pt x="982" y="5155"/>
                </a:cubicBezTo>
                <a:cubicBezTo>
                  <a:pt x="982" y="2823"/>
                  <a:pt x="3068" y="982"/>
                  <a:pt x="4418" y="982"/>
                </a:cubicBezTo>
                <a:cubicBezTo>
                  <a:pt x="4541" y="982"/>
                  <a:pt x="4664" y="1105"/>
                  <a:pt x="4786" y="1105"/>
                </a:cubicBezTo>
                <a:cubicBezTo>
                  <a:pt x="4786" y="1105"/>
                  <a:pt x="4786" y="1105"/>
                  <a:pt x="4786" y="1227"/>
                </a:cubicBezTo>
                <a:cubicBezTo>
                  <a:pt x="4786" y="1227"/>
                  <a:pt x="4909" y="1227"/>
                  <a:pt x="4909" y="1350"/>
                </a:cubicBezTo>
                <a:cubicBezTo>
                  <a:pt x="8100" y="5400"/>
                  <a:pt x="8100" y="5400"/>
                  <a:pt x="8100" y="5400"/>
                </a:cubicBezTo>
                <a:cubicBezTo>
                  <a:pt x="8100" y="5523"/>
                  <a:pt x="8223" y="5523"/>
                  <a:pt x="8223" y="5523"/>
                </a:cubicBezTo>
                <a:cubicBezTo>
                  <a:pt x="8223" y="5645"/>
                  <a:pt x="8345" y="5768"/>
                  <a:pt x="8345" y="5891"/>
                </a:cubicBezTo>
                <a:cubicBezTo>
                  <a:pt x="8345" y="6014"/>
                  <a:pt x="8345" y="6014"/>
                  <a:pt x="8223" y="6136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7118" y="7241"/>
                  <a:pt x="7118" y="7241"/>
                  <a:pt x="7118" y="7241"/>
                </a:cubicBezTo>
                <a:cubicBezTo>
                  <a:pt x="6750" y="7609"/>
                  <a:pt x="6505" y="8100"/>
                  <a:pt x="6505" y="8714"/>
                </a:cubicBezTo>
                <a:cubicBezTo>
                  <a:pt x="6505" y="9205"/>
                  <a:pt x="6750" y="9695"/>
                  <a:pt x="7118" y="10064"/>
                </a:cubicBezTo>
                <a:cubicBezTo>
                  <a:pt x="7118" y="10064"/>
                  <a:pt x="7118" y="10064"/>
                  <a:pt x="7118" y="10064"/>
                </a:cubicBezTo>
                <a:cubicBezTo>
                  <a:pt x="8345" y="11782"/>
                  <a:pt x="9818" y="13255"/>
                  <a:pt x="11536" y="14482"/>
                </a:cubicBezTo>
                <a:cubicBezTo>
                  <a:pt x="11536" y="14482"/>
                  <a:pt x="11536" y="14482"/>
                  <a:pt x="11536" y="14482"/>
                </a:cubicBezTo>
                <a:cubicBezTo>
                  <a:pt x="11905" y="14850"/>
                  <a:pt x="12395" y="15095"/>
                  <a:pt x="12886" y="15095"/>
                </a:cubicBezTo>
                <a:cubicBezTo>
                  <a:pt x="13377" y="15095"/>
                  <a:pt x="13868" y="14850"/>
                  <a:pt x="14236" y="14482"/>
                </a:cubicBezTo>
                <a:cubicBezTo>
                  <a:pt x="14359" y="14482"/>
                  <a:pt x="14359" y="14482"/>
                  <a:pt x="14359" y="14482"/>
                </a:cubicBezTo>
                <a:cubicBezTo>
                  <a:pt x="15464" y="13377"/>
                  <a:pt x="15464" y="13377"/>
                  <a:pt x="15464" y="13377"/>
                </a:cubicBezTo>
                <a:cubicBezTo>
                  <a:pt x="15586" y="13255"/>
                  <a:pt x="15586" y="13255"/>
                  <a:pt x="15709" y="13255"/>
                </a:cubicBezTo>
                <a:cubicBezTo>
                  <a:pt x="15832" y="13255"/>
                  <a:pt x="15955" y="13377"/>
                  <a:pt x="16077" y="13377"/>
                </a:cubicBezTo>
                <a:cubicBezTo>
                  <a:pt x="16077" y="13377"/>
                  <a:pt x="16077" y="13500"/>
                  <a:pt x="16077" y="13500"/>
                </a:cubicBezTo>
                <a:cubicBezTo>
                  <a:pt x="20250" y="16691"/>
                  <a:pt x="20250" y="16691"/>
                  <a:pt x="20250" y="16691"/>
                </a:cubicBezTo>
                <a:cubicBezTo>
                  <a:pt x="20373" y="16691"/>
                  <a:pt x="20373" y="16691"/>
                  <a:pt x="20373" y="16814"/>
                </a:cubicBezTo>
                <a:cubicBezTo>
                  <a:pt x="20373" y="16814"/>
                  <a:pt x="20495" y="16814"/>
                  <a:pt x="20495" y="16814"/>
                </a:cubicBezTo>
                <a:cubicBezTo>
                  <a:pt x="20495" y="16936"/>
                  <a:pt x="20618" y="16936"/>
                  <a:pt x="20618" y="17182"/>
                </a:cubicBezTo>
                <a:cubicBezTo>
                  <a:pt x="20618" y="17182"/>
                  <a:pt x="20618" y="17182"/>
                  <a:pt x="20618" y="17305"/>
                </a:cubicBezTo>
                <a:cubicBezTo>
                  <a:pt x="20495" y="18655"/>
                  <a:pt x="18777" y="20618"/>
                  <a:pt x="16445" y="20618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Shape">
            <a:extLst>
              <a:ext uri="{FF2B5EF4-FFF2-40B4-BE49-F238E27FC236}">
                <a16:creationId xmlns:a16="http://schemas.microsoft.com/office/drawing/2014/main" id="{E2DC886A-007D-4DA5-81C8-AB28C9D437A7}"/>
              </a:ext>
            </a:extLst>
          </p:cNvPr>
          <p:cNvSpPr/>
          <p:nvPr/>
        </p:nvSpPr>
        <p:spPr>
          <a:xfrm>
            <a:off x="11109776" y="3758551"/>
            <a:ext cx="391340" cy="53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3559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59"/>
                  <a:pt x="16706" y="0"/>
                  <a:pt x="10800" y="0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0"/>
                  <a:pt x="5569" y="982"/>
                  <a:pt x="10800" y="982"/>
                </a:cubicBezTo>
                <a:cubicBezTo>
                  <a:pt x="16031" y="982"/>
                  <a:pt x="20250" y="4050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3927"/>
                </a:moveTo>
                <a:cubicBezTo>
                  <a:pt x="7762" y="3927"/>
                  <a:pt x="5400" y="5645"/>
                  <a:pt x="5400" y="7855"/>
                </a:cubicBezTo>
                <a:cubicBezTo>
                  <a:pt x="5400" y="10064"/>
                  <a:pt x="7762" y="11782"/>
                  <a:pt x="10800" y="11782"/>
                </a:cubicBezTo>
                <a:cubicBezTo>
                  <a:pt x="13837" y="11782"/>
                  <a:pt x="16200" y="10064"/>
                  <a:pt x="16200" y="7855"/>
                </a:cubicBezTo>
                <a:cubicBezTo>
                  <a:pt x="16200" y="5645"/>
                  <a:pt x="13837" y="3927"/>
                  <a:pt x="10800" y="3927"/>
                </a:cubicBezTo>
                <a:moveTo>
                  <a:pt x="10800" y="10800"/>
                </a:moveTo>
                <a:cubicBezTo>
                  <a:pt x="8606" y="10800"/>
                  <a:pt x="6750" y="9450"/>
                  <a:pt x="6750" y="7855"/>
                </a:cubicBezTo>
                <a:cubicBezTo>
                  <a:pt x="6750" y="6259"/>
                  <a:pt x="8606" y="4909"/>
                  <a:pt x="10800" y="4909"/>
                </a:cubicBezTo>
                <a:cubicBezTo>
                  <a:pt x="12994" y="4909"/>
                  <a:pt x="14850" y="6259"/>
                  <a:pt x="14850" y="7855"/>
                </a:cubicBezTo>
                <a:cubicBezTo>
                  <a:pt x="14850" y="9450"/>
                  <a:pt x="12994" y="10800"/>
                  <a:pt x="10800" y="10800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CB114C5-BF33-4F0C-A0CD-813F83F68425}"/>
              </a:ext>
            </a:extLst>
          </p:cNvPr>
          <p:cNvSpPr txBox="1"/>
          <p:nvPr/>
        </p:nvSpPr>
        <p:spPr>
          <a:xfrm>
            <a:off x="11732695" y="6997163"/>
            <a:ext cx="3917689" cy="46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1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@BOCSAR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76" y="3483567"/>
            <a:ext cx="1568249" cy="712840"/>
          </a:xfrm>
          <a:prstGeom prst="rect">
            <a:avLst/>
          </a:prstGeom>
        </p:spPr>
      </p:pic>
      <p:sp>
        <p:nvSpPr>
          <p:cNvPr id="91" name="Shape">
            <a:extLst>
              <a:ext uri="{FF2B5EF4-FFF2-40B4-BE49-F238E27FC236}">
                <a16:creationId xmlns:a16="http://schemas.microsoft.com/office/drawing/2014/main" id="{51AF737E-8945-4846-BE3A-971B7542353C}"/>
              </a:ext>
            </a:extLst>
          </p:cNvPr>
          <p:cNvSpPr/>
          <p:nvPr/>
        </p:nvSpPr>
        <p:spPr>
          <a:xfrm>
            <a:off x="11083771" y="6222853"/>
            <a:ext cx="448899" cy="450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86" y="0"/>
                  <a:pt x="0" y="4786"/>
                  <a:pt x="0" y="10800"/>
                </a:cubicBezTo>
                <a:cubicBezTo>
                  <a:pt x="0" y="16814"/>
                  <a:pt x="4786" y="21600"/>
                  <a:pt x="10800" y="21600"/>
                </a:cubicBezTo>
                <a:cubicBezTo>
                  <a:pt x="16814" y="21600"/>
                  <a:pt x="21600" y="16814"/>
                  <a:pt x="21600" y="10800"/>
                </a:cubicBezTo>
                <a:cubicBezTo>
                  <a:pt x="21600" y="4786"/>
                  <a:pt x="16814" y="0"/>
                  <a:pt x="10800" y="0"/>
                </a:cubicBezTo>
                <a:moveTo>
                  <a:pt x="7855" y="1473"/>
                </a:moveTo>
                <a:cubicBezTo>
                  <a:pt x="7732" y="1595"/>
                  <a:pt x="7486" y="1841"/>
                  <a:pt x="7241" y="2209"/>
                </a:cubicBezTo>
                <a:cubicBezTo>
                  <a:pt x="7241" y="2209"/>
                  <a:pt x="7241" y="2209"/>
                  <a:pt x="7241" y="2209"/>
                </a:cubicBezTo>
                <a:cubicBezTo>
                  <a:pt x="6873" y="2823"/>
                  <a:pt x="6505" y="3436"/>
                  <a:pt x="6136" y="4173"/>
                </a:cubicBezTo>
                <a:cubicBezTo>
                  <a:pt x="6136" y="4173"/>
                  <a:pt x="6136" y="4173"/>
                  <a:pt x="6136" y="4173"/>
                </a:cubicBezTo>
                <a:cubicBezTo>
                  <a:pt x="6136" y="4295"/>
                  <a:pt x="6136" y="4295"/>
                  <a:pt x="6136" y="4418"/>
                </a:cubicBezTo>
                <a:cubicBezTo>
                  <a:pt x="5523" y="4050"/>
                  <a:pt x="4909" y="3682"/>
                  <a:pt x="4418" y="3314"/>
                </a:cubicBezTo>
                <a:cubicBezTo>
                  <a:pt x="5400" y="2455"/>
                  <a:pt x="6627" y="1841"/>
                  <a:pt x="7855" y="1473"/>
                </a:cubicBezTo>
                <a:moveTo>
                  <a:pt x="3805" y="3927"/>
                </a:moveTo>
                <a:cubicBezTo>
                  <a:pt x="4295" y="4418"/>
                  <a:pt x="5032" y="4909"/>
                  <a:pt x="5768" y="5277"/>
                </a:cubicBezTo>
                <a:cubicBezTo>
                  <a:pt x="5768" y="5277"/>
                  <a:pt x="5768" y="5400"/>
                  <a:pt x="5645" y="5400"/>
                </a:cubicBezTo>
                <a:cubicBezTo>
                  <a:pt x="5523" y="6136"/>
                  <a:pt x="5277" y="6995"/>
                  <a:pt x="5155" y="7732"/>
                </a:cubicBezTo>
                <a:cubicBezTo>
                  <a:pt x="5155" y="7855"/>
                  <a:pt x="5155" y="7977"/>
                  <a:pt x="5155" y="8100"/>
                </a:cubicBezTo>
                <a:cubicBezTo>
                  <a:pt x="5032" y="8468"/>
                  <a:pt x="5032" y="8714"/>
                  <a:pt x="5032" y="9082"/>
                </a:cubicBezTo>
                <a:cubicBezTo>
                  <a:pt x="5032" y="9205"/>
                  <a:pt x="4909" y="9327"/>
                  <a:pt x="4909" y="9450"/>
                </a:cubicBezTo>
                <a:cubicBezTo>
                  <a:pt x="4909" y="9695"/>
                  <a:pt x="4909" y="10064"/>
                  <a:pt x="4909" y="10309"/>
                </a:cubicBezTo>
                <a:cubicBezTo>
                  <a:pt x="982" y="10309"/>
                  <a:pt x="982" y="10309"/>
                  <a:pt x="982" y="10309"/>
                </a:cubicBezTo>
                <a:cubicBezTo>
                  <a:pt x="1105" y="7855"/>
                  <a:pt x="2209" y="5645"/>
                  <a:pt x="3805" y="3927"/>
                </a:cubicBezTo>
                <a:moveTo>
                  <a:pt x="982" y="11291"/>
                </a:moveTo>
                <a:cubicBezTo>
                  <a:pt x="4909" y="11291"/>
                  <a:pt x="4909" y="11291"/>
                  <a:pt x="4909" y="11291"/>
                </a:cubicBezTo>
                <a:cubicBezTo>
                  <a:pt x="4909" y="11536"/>
                  <a:pt x="4909" y="11905"/>
                  <a:pt x="4909" y="12150"/>
                </a:cubicBezTo>
                <a:cubicBezTo>
                  <a:pt x="4909" y="12273"/>
                  <a:pt x="5032" y="12395"/>
                  <a:pt x="5032" y="12518"/>
                </a:cubicBezTo>
                <a:cubicBezTo>
                  <a:pt x="5032" y="12886"/>
                  <a:pt x="5032" y="13132"/>
                  <a:pt x="5155" y="13500"/>
                </a:cubicBezTo>
                <a:cubicBezTo>
                  <a:pt x="5155" y="13623"/>
                  <a:pt x="5155" y="13745"/>
                  <a:pt x="5155" y="13868"/>
                </a:cubicBezTo>
                <a:cubicBezTo>
                  <a:pt x="5277" y="14605"/>
                  <a:pt x="5523" y="15464"/>
                  <a:pt x="5645" y="16200"/>
                </a:cubicBezTo>
                <a:cubicBezTo>
                  <a:pt x="5768" y="16200"/>
                  <a:pt x="5768" y="16323"/>
                  <a:pt x="5768" y="16323"/>
                </a:cubicBezTo>
                <a:cubicBezTo>
                  <a:pt x="5032" y="16691"/>
                  <a:pt x="4295" y="17182"/>
                  <a:pt x="3805" y="17673"/>
                </a:cubicBezTo>
                <a:cubicBezTo>
                  <a:pt x="2209" y="15955"/>
                  <a:pt x="1105" y="13745"/>
                  <a:pt x="982" y="11291"/>
                </a:cubicBezTo>
                <a:moveTo>
                  <a:pt x="4418" y="18286"/>
                </a:moveTo>
                <a:cubicBezTo>
                  <a:pt x="4909" y="17918"/>
                  <a:pt x="5523" y="17550"/>
                  <a:pt x="6136" y="17182"/>
                </a:cubicBezTo>
                <a:cubicBezTo>
                  <a:pt x="6136" y="17305"/>
                  <a:pt x="6136" y="17305"/>
                  <a:pt x="6136" y="17427"/>
                </a:cubicBezTo>
                <a:cubicBezTo>
                  <a:pt x="6136" y="17427"/>
                  <a:pt x="6136" y="17427"/>
                  <a:pt x="6136" y="17427"/>
                </a:cubicBezTo>
                <a:cubicBezTo>
                  <a:pt x="6505" y="18164"/>
                  <a:pt x="6873" y="18777"/>
                  <a:pt x="7241" y="19391"/>
                </a:cubicBezTo>
                <a:cubicBezTo>
                  <a:pt x="7241" y="19391"/>
                  <a:pt x="7241" y="19391"/>
                  <a:pt x="7241" y="19391"/>
                </a:cubicBezTo>
                <a:cubicBezTo>
                  <a:pt x="7486" y="19759"/>
                  <a:pt x="7732" y="20005"/>
                  <a:pt x="7855" y="20127"/>
                </a:cubicBezTo>
                <a:cubicBezTo>
                  <a:pt x="6627" y="19759"/>
                  <a:pt x="5400" y="19145"/>
                  <a:pt x="4418" y="18286"/>
                </a:cubicBezTo>
                <a:moveTo>
                  <a:pt x="10309" y="20618"/>
                </a:moveTo>
                <a:cubicBezTo>
                  <a:pt x="8959" y="20250"/>
                  <a:pt x="7732" y="18900"/>
                  <a:pt x="6995" y="16814"/>
                </a:cubicBezTo>
                <a:cubicBezTo>
                  <a:pt x="7977" y="16445"/>
                  <a:pt x="9082" y="16323"/>
                  <a:pt x="10309" y="16200"/>
                </a:cubicBezTo>
                <a:lnTo>
                  <a:pt x="10309" y="20618"/>
                </a:lnTo>
                <a:close/>
                <a:moveTo>
                  <a:pt x="10309" y="15218"/>
                </a:moveTo>
                <a:cubicBezTo>
                  <a:pt x="8959" y="15341"/>
                  <a:pt x="7732" y="15586"/>
                  <a:pt x="6627" y="15955"/>
                </a:cubicBezTo>
                <a:cubicBezTo>
                  <a:pt x="6259" y="14605"/>
                  <a:pt x="5891" y="13009"/>
                  <a:pt x="5891" y="11291"/>
                </a:cubicBezTo>
                <a:cubicBezTo>
                  <a:pt x="10309" y="11291"/>
                  <a:pt x="10309" y="11291"/>
                  <a:pt x="10309" y="11291"/>
                </a:cubicBezTo>
                <a:lnTo>
                  <a:pt x="10309" y="15218"/>
                </a:lnTo>
                <a:close/>
                <a:moveTo>
                  <a:pt x="10309" y="10309"/>
                </a:moveTo>
                <a:cubicBezTo>
                  <a:pt x="5891" y="10309"/>
                  <a:pt x="5891" y="10309"/>
                  <a:pt x="5891" y="10309"/>
                </a:cubicBezTo>
                <a:cubicBezTo>
                  <a:pt x="5891" y="8591"/>
                  <a:pt x="6259" y="6995"/>
                  <a:pt x="6627" y="5645"/>
                </a:cubicBezTo>
                <a:cubicBezTo>
                  <a:pt x="7732" y="6014"/>
                  <a:pt x="8959" y="6259"/>
                  <a:pt x="10309" y="6382"/>
                </a:cubicBezTo>
                <a:lnTo>
                  <a:pt x="10309" y="10309"/>
                </a:lnTo>
                <a:close/>
                <a:moveTo>
                  <a:pt x="10309" y="5400"/>
                </a:moveTo>
                <a:cubicBezTo>
                  <a:pt x="9082" y="5277"/>
                  <a:pt x="7977" y="5155"/>
                  <a:pt x="6995" y="4786"/>
                </a:cubicBezTo>
                <a:cubicBezTo>
                  <a:pt x="7732" y="2700"/>
                  <a:pt x="8959" y="1350"/>
                  <a:pt x="10309" y="982"/>
                </a:cubicBezTo>
                <a:lnTo>
                  <a:pt x="10309" y="5400"/>
                </a:lnTo>
                <a:close/>
                <a:moveTo>
                  <a:pt x="20618" y="10309"/>
                </a:moveTo>
                <a:cubicBezTo>
                  <a:pt x="16691" y="10309"/>
                  <a:pt x="16691" y="10309"/>
                  <a:pt x="16691" y="10309"/>
                </a:cubicBezTo>
                <a:cubicBezTo>
                  <a:pt x="16691" y="10064"/>
                  <a:pt x="16691" y="9695"/>
                  <a:pt x="16691" y="9450"/>
                </a:cubicBezTo>
                <a:cubicBezTo>
                  <a:pt x="16691" y="9327"/>
                  <a:pt x="16568" y="9205"/>
                  <a:pt x="16568" y="9082"/>
                </a:cubicBezTo>
                <a:cubicBezTo>
                  <a:pt x="16568" y="8714"/>
                  <a:pt x="16568" y="8468"/>
                  <a:pt x="16445" y="8100"/>
                </a:cubicBezTo>
                <a:cubicBezTo>
                  <a:pt x="16445" y="7977"/>
                  <a:pt x="16445" y="7855"/>
                  <a:pt x="16445" y="7732"/>
                </a:cubicBezTo>
                <a:cubicBezTo>
                  <a:pt x="16323" y="6995"/>
                  <a:pt x="16077" y="6136"/>
                  <a:pt x="15955" y="5400"/>
                </a:cubicBezTo>
                <a:cubicBezTo>
                  <a:pt x="15832" y="5400"/>
                  <a:pt x="15832" y="5277"/>
                  <a:pt x="15832" y="5277"/>
                </a:cubicBezTo>
                <a:cubicBezTo>
                  <a:pt x="16568" y="4909"/>
                  <a:pt x="17305" y="4418"/>
                  <a:pt x="17795" y="3927"/>
                </a:cubicBezTo>
                <a:cubicBezTo>
                  <a:pt x="19391" y="5645"/>
                  <a:pt x="20495" y="7855"/>
                  <a:pt x="20618" y="10309"/>
                </a:cubicBezTo>
                <a:moveTo>
                  <a:pt x="17182" y="3314"/>
                </a:moveTo>
                <a:cubicBezTo>
                  <a:pt x="16691" y="3682"/>
                  <a:pt x="16077" y="4050"/>
                  <a:pt x="15464" y="4418"/>
                </a:cubicBezTo>
                <a:cubicBezTo>
                  <a:pt x="15464" y="4295"/>
                  <a:pt x="15464" y="4295"/>
                  <a:pt x="15464" y="4173"/>
                </a:cubicBezTo>
                <a:cubicBezTo>
                  <a:pt x="15464" y="4173"/>
                  <a:pt x="15464" y="4173"/>
                  <a:pt x="15464" y="4173"/>
                </a:cubicBezTo>
                <a:cubicBezTo>
                  <a:pt x="15095" y="3436"/>
                  <a:pt x="14727" y="2823"/>
                  <a:pt x="14359" y="2209"/>
                </a:cubicBezTo>
                <a:cubicBezTo>
                  <a:pt x="14359" y="2209"/>
                  <a:pt x="14359" y="2209"/>
                  <a:pt x="14359" y="2209"/>
                </a:cubicBezTo>
                <a:cubicBezTo>
                  <a:pt x="14114" y="1841"/>
                  <a:pt x="13868" y="1595"/>
                  <a:pt x="13745" y="1473"/>
                </a:cubicBezTo>
                <a:cubicBezTo>
                  <a:pt x="14973" y="1841"/>
                  <a:pt x="16200" y="2455"/>
                  <a:pt x="17182" y="3314"/>
                </a:cubicBezTo>
                <a:moveTo>
                  <a:pt x="11291" y="982"/>
                </a:moveTo>
                <a:cubicBezTo>
                  <a:pt x="12641" y="1350"/>
                  <a:pt x="13868" y="2700"/>
                  <a:pt x="14605" y="4786"/>
                </a:cubicBezTo>
                <a:cubicBezTo>
                  <a:pt x="13623" y="5155"/>
                  <a:pt x="12518" y="5277"/>
                  <a:pt x="11291" y="5400"/>
                </a:cubicBezTo>
                <a:lnTo>
                  <a:pt x="11291" y="982"/>
                </a:lnTo>
                <a:close/>
                <a:moveTo>
                  <a:pt x="11291" y="6382"/>
                </a:moveTo>
                <a:cubicBezTo>
                  <a:pt x="12641" y="6259"/>
                  <a:pt x="13868" y="6014"/>
                  <a:pt x="14973" y="5645"/>
                </a:cubicBezTo>
                <a:cubicBezTo>
                  <a:pt x="15341" y="6995"/>
                  <a:pt x="15709" y="8591"/>
                  <a:pt x="15709" y="10309"/>
                </a:cubicBezTo>
                <a:cubicBezTo>
                  <a:pt x="11291" y="10309"/>
                  <a:pt x="11291" y="10309"/>
                  <a:pt x="11291" y="10309"/>
                </a:cubicBezTo>
                <a:lnTo>
                  <a:pt x="11291" y="6382"/>
                </a:lnTo>
                <a:close/>
                <a:moveTo>
                  <a:pt x="11291" y="11291"/>
                </a:moveTo>
                <a:cubicBezTo>
                  <a:pt x="15709" y="11291"/>
                  <a:pt x="15709" y="11291"/>
                  <a:pt x="15709" y="11291"/>
                </a:cubicBezTo>
                <a:cubicBezTo>
                  <a:pt x="15709" y="13009"/>
                  <a:pt x="15341" y="14605"/>
                  <a:pt x="14973" y="15955"/>
                </a:cubicBezTo>
                <a:cubicBezTo>
                  <a:pt x="13868" y="15586"/>
                  <a:pt x="12641" y="15341"/>
                  <a:pt x="11291" y="15218"/>
                </a:cubicBezTo>
                <a:lnTo>
                  <a:pt x="11291" y="11291"/>
                </a:lnTo>
                <a:close/>
                <a:moveTo>
                  <a:pt x="11291" y="20618"/>
                </a:moveTo>
                <a:cubicBezTo>
                  <a:pt x="11291" y="16200"/>
                  <a:pt x="11291" y="16200"/>
                  <a:pt x="11291" y="16200"/>
                </a:cubicBezTo>
                <a:cubicBezTo>
                  <a:pt x="12518" y="16323"/>
                  <a:pt x="13623" y="16445"/>
                  <a:pt x="14605" y="16814"/>
                </a:cubicBezTo>
                <a:cubicBezTo>
                  <a:pt x="13868" y="18900"/>
                  <a:pt x="12641" y="20250"/>
                  <a:pt x="11291" y="20618"/>
                </a:cubicBezTo>
                <a:moveTo>
                  <a:pt x="13745" y="20127"/>
                </a:moveTo>
                <a:cubicBezTo>
                  <a:pt x="13868" y="20005"/>
                  <a:pt x="14114" y="19759"/>
                  <a:pt x="14359" y="19391"/>
                </a:cubicBezTo>
                <a:cubicBezTo>
                  <a:pt x="14359" y="19391"/>
                  <a:pt x="14359" y="19391"/>
                  <a:pt x="14359" y="19391"/>
                </a:cubicBezTo>
                <a:cubicBezTo>
                  <a:pt x="14727" y="18777"/>
                  <a:pt x="15095" y="18164"/>
                  <a:pt x="15464" y="17427"/>
                </a:cubicBezTo>
                <a:cubicBezTo>
                  <a:pt x="15464" y="17427"/>
                  <a:pt x="15464" y="17427"/>
                  <a:pt x="15464" y="17427"/>
                </a:cubicBezTo>
                <a:cubicBezTo>
                  <a:pt x="15464" y="17305"/>
                  <a:pt x="15464" y="17305"/>
                  <a:pt x="15464" y="17182"/>
                </a:cubicBezTo>
                <a:cubicBezTo>
                  <a:pt x="16077" y="17550"/>
                  <a:pt x="16691" y="17918"/>
                  <a:pt x="17182" y="18286"/>
                </a:cubicBezTo>
                <a:cubicBezTo>
                  <a:pt x="16200" y="19145"/>
                  <a:pt x="14973" y="19759"/>
                  <a:pt x="13745" y="20127"/>
                </a:cubicBezTo>
                <a:moveTo>
                  <a:pt x="17795" y="17673"/>
                </a:moveTo>
                <a:cubicBezTo>
                  <a:pt x="17305" y="17182"/>
                  <a:pt x="16568" y="16691"/>
                  <a:pt x="15832" y="16323"/>
                </a:cubicBezTo>
                <a:cubicBezTo>
                  <a:pt x="15832" y="16323"/>
                  <a:pt x="15832" y="16200"/>
                  <a:pt x="15955" y="16200"/>
                </a:cubicBezTo>
                <a:cubicBezTo>
                  <a:pt x="16077" y="15464"/>
                  <a:pt x="16323" y="14605"/>
                  <a:pt x="16445" y="13868"/>
                </a:cubicBezTo>
                <a:cubicBezTo>
                  <a:pt x="16445" y="13745"/>
                  <a:pt x="16445" y="13623"/>
                  <a:pt x="16445" y="13500"/>
                </a:cubicBezTo>
                <a:cubicBezTo>
                  <a:pt x="16568" y="13132"/>
                  <a:pt x="16568" y="12886"/>
                  <a:pt x="16568" y="12518"/>
                </a:cubicBezTo>
                <a:cubicBezTo>
                  <a:pt x="16568" y="12395"/>
                  <a:pt x="16691" y="12273"/>
                  <a:pt x="16691" y="12150"/>
                </a:cubicBezTo>
                <a:cubicBezTo>
                  <a:pt x="16691" y="11905"/>
                  <a:pt x="16691" y="11536"/>
                  <a:pt x="16691" y="11291"/>
                </a:cubicBezTo>
                <a:cubicBezTo>
                  <a:pt x="20618" y="11291"/>
                  <a:pt x="20618" y="11291"/>
                  <a:pt x="20618" y="11291"/>
                </a:cubicBezTo>
                <a:cubicBezTo>
                  <a:pt x="20495" y="13745"/>
                  <a:pt x="19391" y="15955"/>
                  <a:pt x="17795" y="17673"/>
                </a:cubicBezTo>
              </a:path>
            </a:pathLst>
          </a:custGeom>
          <a:solidFill>
            <a:srgbClr val="7030A0"/>
          </a:solidFill>
          <a:ln w="12700">
            <a:miter lim="400000"/>
          </a:ln>
        </p:spPr>
        <p:txBody>
          <a:bodyPr lIns="45719" rIns="45719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CB995F-691C-4F48-9B1E-EB01A40F4FBD}"/>
              </a:ext>
            </a:extLst>
          </p:cNvPr>
          <p:cNvGrpSpPr/>
          <p:nvPr/>
        </p:nvGrpSpPr>
        <p:grpSpPr>
          <a:xfrm>
            <a:off x="751840" y="4503078"/>
            <a:ext cx="4876133" cy="2706755"/>
            <a:chOff x="751840" y="4679357"/>
            <a:chExt cx="4876133" cy="2706755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1DAC64-BFD9-402B-8946-ACE691A1F967}"/>
                </a:ext>
              </a:extLst>
            </p:cNvPr>
            <p:cNvSpPr txBox="1"/>
            <p:nvPr/>
          </p:nvSpPr>
          <p:spPr>
            <a:xfrm>
              <a:off x="756791" y="4679357"/>
              <a:ext cx="4871182" cy="508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600" b="1" dirty="0">
                  <a:latin typeface="Arial" panose="020B0604020202020204" pitchFamily="34" charset="0"/>
                  <a:ea typeface="Open Sans Semibold" panose="020B0706030804020204" pitchFamily="34" charset="0"/>
                  <a:cs typeface="Arial" panose="020B0604020202020204" pitchFamily="34" charset="0"/>
                </a:rPr>
                <a:t>CONTACT US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21455688-D557-47C9-902B-CDB795818871}"/>
                </a:ext>
              </a:extLst>
            </p:cNvPr>
            <p:cNvSpPr txBox="1"/>
            <p:nvPr/>
          </p:nvSpPr>
          <p:spPr>
            <a:xfrm>
              <a:off x="751840" y="5260530"/>
              <a:ext cx="4876133" cy="2125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Adolescens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deterruisset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Persius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legimus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appareat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sed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eu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tollit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terno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deseruisse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. No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velas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integre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adolescens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homero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tamquam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suscipiantur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molestiae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mel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option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dolorem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dirty="0" err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forensibus</a:t>
              </a:r>
              <a:r>
                <a:rPr lang="en-US" sz="1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et quo.</a:t>
              </a:r>
            </a:p>
          </p:txBody>
        </p:sp>
      </p:grpSp>
      <p:sp>
        <p:nvSpPr>
          <p:cNvPr id="31" name="Freeform 33"/>
          <p:cNvSpPr>
            <a:spLocks noEditPoints="1"/>
          </p:cNvSpPr>
          <p:nvPr/>
        </p:nvSpPr>
        <p:spPr bwMode="auto">
          <a:xfrm>
            <a:off x="11048897" y="7025930"/>
            <a:ext cx="483079" cy="483079"/>
          </a:xfrm>
          <a:custGeom>
            <a:avLst/>
            <a:gdLst>
              <a:gd name="T0" fmla="*/ 130 w 176"/>
              <a:gd name="T1" fmla="*/ 57 h 176"/>
              <a:gd name="T2" fmla="*/ 119 w 176"/>
              <a:gd name="T3" fmla="*/ 61 h 176"/>
              <a:gd name="T4" fmla="*/ 107 w 176"/>
              <a:gd name="T5" fmla="*/ 56 h 176"/>
              <a:gd name="T6" fmla="*/ 91 w 176"/>
              <a:gd name="T7" fmla="*/ 72 h 176"/>
              <a:gd name="T8" fmla="*/ 91 w 176"/>
              <a:gd name="T9" fmla="*/ 76 h 176"/>
              <a:gd name="T10" fmla="*/ 58 w 176"/>
              <a:gd name="T11" fmla="*/ 59 h 176"/>
              <a:gd name="T12" fmla="*/ 55 w 176"/>
              <a:gd name="T13" fmla="*/ 67 h 176"/>
              <a:gd name="T14" fmla="*/ 63 w 176"/>
              <a:gd name="T15" fmla="*/ 81 h 176"/>
              <a:gd name="T16" fmla="*/ 55 w 176"/>
              <a:gd name="T17" fmla="*/ 79 h 176"/>
              <a:gd name="T18" fmla="*/ 55 w 176"/>
              <a:gd name="T19" fmla="*/ 79 h 176"/>
              <a:gd name="T20" fmla="*/ 68 w 176"/>
              <a:gd name="T21" fmla="*/ 95 h 176"/>
              <a:gd name="T22" fmla="*/ 64 w 176"/>
              <a:gd name="T23" fmla="*/ 95 h 176"/>
              <a:gd name="T24" fmla="*/ 61 w 176"/>
              <a:gd name="T25" fmla="*/ 95 h 176"/>
              <a:gd name="T26" fmla="*/ 76 w 176"/>
              <a:gd name="T27" fmla="*/ 106 h 176"/>
              <a:gd name="T28" fmla="*/ 56 w 176"/>
              <a:gd name="T29" fmla="*/ 113 h 176"/>
              <a:gd name="T30" fmla="*/ 52 w 176"/>
              <a:gd name="T31" fmla="*/ 113 h 176"/>
              <a:gd name="T32" fmla="*/ 77 w 176"/>
              <a:gd name="T33" fmla="*/ 120 h 176"/>
              <a:gd name="T34" fmla="*/ 124 w 176"/>
              <a:gd name="T35" fmla="*/ 74 h 176"/>
              <a:gd name="T36" fmla="*/ 124 w 176"/>
              <a:gd name="T37" fmla="*/ 72 h 176"/>
              <a:gd name="T38" fmla="*/ 132 w 176"/>
              <a:gd name="T39" fmla="*/ 64 h 176"/>
              <a:gd name="T40" fmla="*/ 123 w 176"/>
              <a:gd name="T41" fmla="*/ 66 h 176"/>
              <a:gd name="T42" fmla="*/ 130 w 176"/>
              <a:gd name="T43" fmla="*/ 57 h 176"/>
              <a:gd name="T44" fmla="*/ 88 w 176"/>
              <a:gd name="T45" fmla="*/ 0 h 176"/>
              <a:gd name="T46" fmla="*/ 0 w 176"/>
              <a:gd name="T47" fmla="*/ 88 h 176"/>
              <a:gd name="T48" fmla="*/ 88 w 176"/>
              <a:gd name="T49" fmla="*/ 176 h 176"/>
              <a:gd name="T50" fmla="*/ 176 w 176"/>
              <a:gd name="T51" fmla="*/ 88 h 176"/>
              <a:gd name="T52" fmla="*/ 88 w 176"/>
              <a:gd name="T53" fmla="*/ 0 h 176"/>
              <a:gd name="T54" fmla="*/ 88 w 176"/>
              <a:gd name="T55" fmla="*/ 168 h 176"/>
              <a:gd name="T56" fmla="*/ 8 w 176"/>
              <a:gd name="T57" fmla="*/ 88 h 176"/>
              <a:gd name="T58" fmla="*/ 88 w 176"/>
              <a:gd name="T59" fmla="*/ 8 h 176"/>
              <a:gd name="T60" fmla="*/ 168 w 176"/>
              <a:gd name="T61" fmla="*/ 88 h 176"/>
              <a:gd name="T62" fmla="*/ 88 w 176"/>
              <a:gd name="T6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30" y="57"/>
                </a:moveTo>
                <a:cubicBezTo>
                  <a:pt x="127" y="59"/>
                  <a:pt x="123" y="60"/>
                  <a:pt x="119" y="61"/>
                </a:cubicBezTo>
                <a:cubicBezTo>
                  <a:pt x="116" y="58"/>
                  <a:pt x="112" y="56"/>
                  <a:pt x="107" y="56"/>
                </a:cubicBezTo>
                <a:cubicBezTo>
                  <a:pt x="98" y="56"/>
                  <a:pt x="91" y="63"/>
                  <a:pt x="91" y="72"/>
                </a:cubicBezTo>
                <a:cubicBezTo>
                  <a:pt x="91" y="73"/>
                  <a:pt x="91" y="75"/>
                  <a:pt x="91" y="76"/>
                </a:cubicBezTo>
                <a:cubicBezTo>
                  <a:pt x="78" y="75"/>
                  <a:pt x="66" y="69"/>
                  <a:pt x="58" y="59"/>
                </a:cubicBezTo>
                <a:cubicBezTo>
                  <a:pt x="56" y="61"/>
                  <a:pt x="55" y="64"/>
                  <a:pt x="55" y="67"/>
                </a:cubicBezTo>
                <a:cubicBezTo>
                  <a:pt x="55" y="73"/>
                  <a:pt x="58" y="78"/>
                  <a:pt x="63" y="81"/>
                </a:cubicBezTo>
                <a:cubicBezTo>
                  <a:pt x="60" y="80"/>
                  <a:pt x="57" y="80"/>
                  <a:pt x="55" y="79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7"/>
                  <a:pt x="61" y="93"/>
                  <a:pt x="68" y="95"/>
                </a:cubicBezTo>
                <a:cubicBezTo>
                  <a:pt x="67" y="95"/>
                  <a:pt x="66" y="95"/>
                  <a:pt x="64" y="95"/>
                </a:cubicBezTo>
                <a:cubicBezTo>
                  <a:pt x="63" y="95"/>
                  <a:pt x="62" y="95"/>
                  <a:pt x="61" y="95"/>
                </a:cubicBezTo>
                <a:cubicBezTo>
                  <a:pt x="63" y="101"/>
                  <a:pt x="69" y="106"/>
                  <a:pt x="76" y="106"/>
                </a:cubicBezTo>
                <a:cubicBezTo>
                  <a:pt x="71" y="110"/>
                  <a:pt x="64" y="113"/>
                  <a:pt x="56" y="113"/>
                </a:cubicBezTo>
                <a:cubicBezTo>
                  <a:pt x="55" y="113"/>
                  <a:pt x="53" y="113"/>
                  <a:pt x="52" y="113"/>
                </a:cubicBezTo>
                <a:cubicBezTo>
                  <a:pt x="59" y="117"/>
                  <a:pt x="68" y="120"/>
                  <a:pt x="77" y="120"/>
                </a:cubicBezTo>
                <a:cubicBezTo>
                  <a:pt x="107" y="120"/>
                  <a:pt x="124" y="95"/>
                  <a:pt x="124" y="74"/>
                </a:cubicBezTo>
                <a:cubicBezTo>
                  <a:pt x="124" y="73"/>
                  <a:pt x="124" y="73"/>
                  <a:pt x="124" y="72"/>
                </a:cubicBezTo>
                <a:cubicBezTo>
                  <a:pt x="127" y="70"/>
                  <a:pt x="130" y="67"/>
                  <a:pt x="132" y="64"/>
                </a:cubicBezTo>
                <a:cubicBezTo>
                  <a:pt x="129" y="65"/>
                  <a:pt x="126" y="66"/>
                  <a:pt x="123" y="66"/>
                </a:cubicBezTo>
                <a:cubicBezTo>
                  <a:pt x="126" y="64"/>
                  <a:pt x="129" y="61"/>
                  <a:pt x="130" y="57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21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036A588-2A18-48C8-A602-C60161E2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27038" y="1805684"/>
            <a:ext cx="4460945" cy="629251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57" name="Slide Number Placeholder 2">
            <a:extLst>
              <a:ext uri="{FF2B5EF4-FFF2-40B4-BE49-F238E27FC236}">
                <a16:creationId xmlns:a16="http://schemas.microsoft.com/office/drawing/2014/main" id="{A32827B6-F1AC-5B96-A779-0DEE52DC0B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9493459"/>
            <a:ext cx="955040" cy="7935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5F97F-0853-4D39-BB96-E733F1C15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0017" y="2101640"/>
            <a:ext cx="9056272" cy="587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100" dirty="0"/>
              <a:t>BOCSAR’s (2021) previous bail study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DAAE32-A517-4321-97AB-352B5B5E64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0017" y="2977801"/>
            <a:ext cx="9637675" cy="53787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AU" sz="2400" dirty="0"/>
              <a:t>Klauzner and Yeong analysed NSW police bail decisions between 2015 and 2019</a:t>
            </a:r>
          </a:p>
          <a:p>
            <a:pPr lvl="1">
              <a:lnSpc>
                <a:spcPct val="140000"/>
              </a:lnSpc>
            </a:pPr>
            <a:r>
              <a:rPr lang="en-AU" sz="2400" b="0" dirty="0">
                <a:solidFill>
                  <a:schemeClr val="bg1">
                    <a:lumMod val="50000"/>
                  </a:schemeClr>
                </a:solidFill>
              </a:rPr>
              <a:t>Aboriginal defendants were 20.4% more likely to be denied bail by police accounting for relevant factors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AU" sz="2400" b="1" dirty="0"/>
              <a:t>Klauzner and Yeong isn’t able to detect bias</a:t>
            </a:r>
          </a:p>
          <a:p>
            <a:pPr>
              <a:lnSpc>
                <a:spcPct val="140000"/>
              </a:lnSpc>
            </a:pPr>
            <a:r>
              <a:rPr lang="en-AU" sz="2400" dirty="0"/>
              <a:t>Police custody managers may consider a wide range of unobservable factors in their bail decisions</a:t>
            </a:r>
          </a:p>
          <a:p>
            <a:pPr>
              <a:lnSpc>
                <a:spcPct val="140000"/>
              </a:lnSpc>
            </a:pPr>
            <a:r>
              <a:rPr lang="en-AU" sz="2400" dirty="0"/>
              <a:t>Custody managers are concerned with reducing the risk of bail misconduct</a:t>
            </a:r>
          </a:p>
        </p:txBody>
      </p:sp>
    </p:spTree>
    <p:extLst>
      <p:ext uri="{BB962C8B-B14F-4D97-AF65-F5344CB8AC3E}">
        <p14:creationId xmlns:p14="http://schemas.microsoft.com/office/powerpoint/2010/main" val="26446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63936313-D0B9-4402-8AC5-8D35F368B44B}"/>
              </a:ext>
            </a:extLst>
          </p:cNvPr>
          <p:cNvSpPr txBox="1"/>
          <p:nvPr/>
        </p:nvSpPr>
        <p:spPr>
          <a:xfrm>
            <a:off x="394571" y="337967"/>
            <a:ext cx="1828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500" dirty="0">
                <a:latin typeface="Public Sans" pitchFamily="2" charset="0"/>
                <a:ea typeface="Cambria" panose="02040503050406030204" pitchFamily="18" charset="0"/>
                <a:cs typeface="+mj-cs"/>
              </a:rPr>
              <a:t>In today’s presentation…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1C9874-C89C-CC61-E0F7-338A393CB5F2}"/>
              </a:ext>
            </a:extLst>
          </p:cNvPr>
          <p:cNvSpPr/>
          <p:nvPr/>
        </p:nvSpPr>
        <p:spPr>
          <a:xfrm>
            <a:off x="4907052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E6C1BD-989D-6386-8BFC-958AB7BF1B85}"/>
              </a:ext>
            </a:extLst>
          </p:cNvPr>
          <p:cNvSpPr/>
          <p:nvPr/>
        </p:nvSpPr>
        <p:spPr>
          <a:xfrm>
            <a:off x="10910898" y="2141951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F0465-AF21-9B82-1D56-E5A75BA58ED4}"/>
              </a:ext>
            </a:extLst>
          </p:cNvPr>
          <p:cNvSpPr/>
          <p:nvPr/>
        </p:nvSpPr>
        <p:spPr>
          <a:xfrm>
            <a:off x="7210371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AF60D03-0B71-E6B9-140D-9431D5397059}"/>
              </a:ext>
            </a:extLst>
          </p:cNvPr>
          <p:cNvSpPr/>
          <p:nvPr/>
        </p:nvSpPr>
        <p:spPr>
          <a:xfrm>
            <a:off x="12212877" y="5271038"/>
            <a:ext cx="1465545" cy="1427967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/>
          </a:p>
        </p:txBody>
      </p:sp>
      <p:sp>
        <p:nvSpPr>
          <p:cNvPr id="33" name="Isosceles Triangle 32" descr="Columns outside supreme court building">
            <a:extLst>
              <a:ext uri="{FF2B5EF4-FFF2-40B4-BE49-F238E27FC236}">
                <a16:creationId xmlns:a16="http://schemas.microsoft.com/office/drawing/2014/main" id="{20D7B787-233A-165E-3F39-789EB8954FC6}"/>
              </a:ext>
            </a:extLst>
          </p:cNvPr>
          <p:cNvSpPr/>
          <p:nvPr/>
        </p:nvSpPr>
        <p:spPr>
          <a:xfrm flipH="1">
            <a:off x="1" y="2141951"/>
            <a:ext cx="10230596" cy="8145050"/>
          </a:xfrm>
          <a:prstGeom prst="triangle">
            <a:avLst>
              <a:gd name="adj" fmla="val 99999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5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AD6CE3-EC70-D8D8-3DE6-B3886F9AD499}"/>
              </a:ext>
            </a:extLst>
          </p:cNvPr>
          <p:cNvSpPr txBox="1"/>
          <p:nvPr/>
        </p:nvSpPr>
        <p:spPr>
          <a:xfrm>
            <a:off x="5364331" y="247937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Background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E2C757-4973-31A6-8DB2-1972A829A395}"/>
              </a:ext>
            </a:extLst>
          </p:cNvPr>
          <p:cNvSpPr txBox="1"/>
          <p:nvPr/>
        </p:nvSpPr>
        <p:spPr>
          <a:xfrm>
            <a:off x="11459750" y="2503797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My Method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97BF54-7C73-A5CF-7F9D-A46C3C97962E}"/>
              </a:ext>
            </a:extLst>
          </p:cNvPr>
          <p:cNvSpPr txBox="1"/>
          <p:nvPr/>
        </p:nvSpPr>
        <p:spPr>
          <a:xfrm>
            <a:off x="7647179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Results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ECC4CB-73E8-CC0F-4DF7-E98B6EC2A84F}"/>
              </a:ext>
            </a:extLst>
          </p:cNvPr>
          <p:cNvSpPr txBox="1"/>
          <p:nvPr/>
        </p:nvSpPr>
        <p:spPr>
          <a:xfrm>
            <a:off x="12630914" y="5684939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b="1" dirty="0">
                <a:latin typeface="Public Sans" pitchFamily="2" charset="0"/>
                <a:ea typeface="Cambria" panose="02040503050406030204" pitchFamily="18" charset="0"/>
                <a:cs typeface="+mj-cs"/>
              </a:rPr>
              <a:t>Discussion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BEC4A1-1FC6-0340-979A-FFDFEFAD99E6}"/>
              </a:ext>
            </a:extLst>
          </p:cNvPr>
          <p:cNvSpPr txBox="1"/>
          <p:nvPr/>
        </p:nvSpPr>
        <p:spPr>
          <a:xfrm>
            <a:off x="5364331" y="3176703"/>
            <a:ext cx="4565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latin typeface="Public Sans" pitchFamily="2" charset="0"/>
                <a:ea typeface="Cambria" panose="02040503050406030204" pitchFamily="18" charset="0"/>
                <a:cs typeface="+mj-cs"/>
              </a:rPr>
              <a:t>Bail in NSW</a:t>
            </a:r>
          </a:p>
        </p:txBody>
      </p:sp>
    </p:spTree>
    <p:extLst>
      <p:ext uri="{BB962C8B-B14F-4D97-AF65-F5344CB8AC3E}">
        <p14:creationId xmlns:p14="http://schemas.microsoft.com/office/powerpoint/2010/main" val="13459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0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FF529-61F8-E2A5-E5EC-45DD3B98C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Bail decisions in </a:t>
            </a:r>
            <a:r>
              <a:rPr lang="en-AU" sz="2600" dirty="0"/>
              <a:t>NSW are made by police custody managers and magistrates</a:t>
            </a:r>
          </a:p>
          <a:p>
            <a:pPr lvl="1"/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This study focuses on police bail decisions</a:t>
            </a:r>
          </a:p>
          <a:p>
            <a:r>
              <a:rPr lang="en-AU" sz="2600" dirty="0"/>
              <a:t>There are many police decisions before the formal bail decision</a:t>
            </a:r>
          </a:p>
          <a:p>
            <a:r>
              <a:rPr lang="en-AU" sz="2600" dirty="0"/>
              <a:t>Decisions are made under the unacceptable risk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27D39-F5D3-9033-FA82-A765664437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Bail in NSW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18835-B8ED-ACFB-FEB4-0B4AF99F3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877" y="82827"/>
            <a:ext cx="7005575" cy="1012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0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8FF529-61F8-E2A5-E5EC-45DD3B98C8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Bail decisions in </a:t>
            </a:r>
            <a:r>
              <a:rPr lang="en-AU" sz="2600" dirty="0"/>
              <a:t>NSW are made by police custody managers and magistrates</a:t>
            </a:r>
          </a:p>
          <a:p>
            <a:pPr lvl="1"/>
            <a:r>
              <a:rPr lang="en-AU" sz="2600" dirty="0">
                <a:solidFill>
                  <a:schemeClr val="bg1">
                    <a:lumMod val="50000"/>
                  </a:schemeClr>
                </a:solidFill>
              </a:rPr>
              <a:t>This study focuses on police bail decisions</a:t>
            </a:r>
          </a:p>
          <a:p>
            <a:r>
              <a:rPr lang="en-AU" sz="2600" dirty="0"/>
              <a:t>There are many police decisions before the formal bail decision</a:t>
            </a:r>
          </a:p>
          <a:p>
            <a:r>
              <a:rPr lang="en-AU" sz="2600" dirty="0"/>
              <a:t>Decisions are made under the unacceptable risk test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27D39-F5D3-9033-FA82-A765664437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AU" dirty="0"/>
              <a:t>Bail in NSW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DE9EE-09AE-2009-0ED8-61E02E9A5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6657" y="2948061"/>
            <a:ext cx="8656882" cy="43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2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 long exposure photo of a highway at night">
            <a:extLst>
              <a:ext uri="{FF2B5EF4-FFF2-40B4-BE49-F238E27FC236}">
                <a16:creationId xmlns:a16="http://schemas.microsoft.com/office/drawing/2014/main" id="{0B4B76F8-A463-4FDA-B557-40FD3DBA6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r="28162" b="-1"/>
          <a:stretch/>
        </p:blipFill>
        <p:spPr bwMode="auto">
          <a:xfrm>
            <a:off x="12199889" y="2106613"/>
            <a:ext cx="4532361" cy="60436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4AD97-6C5C-41E3-9B6E-A5391865D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0017" y="2101640"/>
            <a:ext cx="9056272" cy="5871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3100" dirty="0"/>
              <a:t>Assessing bias with the unacceptable risk test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DF2A7-D50E-4449-96DA-4F36B7C792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00017" y="2977801"/>
            <a:ext cx="9637675" cy="667069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AU" sz="2400" dirty="0"/>
              <a:t>To assess bias, we must consider if custody managers are unfairly or inconsistently applying the unacceptable risk test to Aboriginal people</a:t>
            </a:r>
          </a:p>
          <a:p>
            <a:pPr>
              <a:lnSpc>
                <a:spcPct val="140000"/>
              </a:lnSpc>
            </a:pPr>
            <a:r>
              <a:rPr lang="en-AU" sz="2400" dirty="0"/>
              <a:t>In making a bail decision a custody manager must consider whether a defendant is at risk of the following bail concerns:</a:t>
            </a:r>
          </a:p>
          <a:p>
            <a:pPr marL="1143008" lvl="1" indent="-457200">
              <a:lnSpc>
                <a:spcPct val="140000"/>
              </a:lnSpc>
              <a:buFont typeface="+mj-lt"/>
              <a:buAutoNum type="alphaLcParenR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fail to appear at any proceedings for the offence, or</a:t>
            </a:r>
          </a:p>
          <a:p>
            <a:pPr marL="1143008" lvl="1" indent="-457200">
              <a:lnSpc>
                <a:spcPct val="140000"/>
              </a:lnSpc>
              <a:buFont typeface="+mj-lt"/>
              <a:buAutoNum type="alphaLcParenR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commit a serious offence, or</a:t>
            </a:r>
          </a:p>
          <a:p>
            <a:pPr marL="1143008" lvl="1" indent="-457200">
              <a:lnSpc>
                <a:spcPct val="140000"/>
              </a:lnSpc>
              <a:buFont typeface="+mj-lt"/>
              <a:buAutoNum type="alphaLcParenR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endanger the safety of victims, individuals or the community, or</a:t>
            </a:r>
          </a:p>
          <a:p>
            <a:pPr marL="1143008" lvl="1" indent="-457200">
              <a:lnSpc>
                <a:spcPct val="140000"/>
              </a:lnSpc>
              <a:buFont typeface="+mj-lt"/>
              <a:buAutoNum type="alphaLcParenR"/>
            </a:pPr>
            <a:r>
              <a:rPr lang="en-AU" sz="2400" dirty="0">
                <a:solidFill>
                  <a:schemeClr val="bg1">
                    <a:lumMod val="50000"/>
                  </a:schemeClr>
                </a:solidFill>
              </a:rPr>
              <a:t>interfere with witnesses or evidence.   </a:t>
            </a:r>
          </a:p>
          <a:p>
            <a:pPr lvl="1">
              <a:lnSpc>
                <a:spcPct val="140000"/>
              </a:lnSpc>
            </a:pPr>
            <a:r>
              <a:rPr lang="en-AU" sz="2400" i="1" dirty="0">
                <a:solidFill>
                  <a:schemeClr val="bg1">
                    <a:lumMod val="50000"/>
                  </a:schemeClr>
                </a:solidFill>
              </a:rPr>
              <a:t>Bail Act 2013 (NSW)</a:t>
            </a:r>
          </a:p>
          <a:p>
            <a:pPr marL="1143008" lvl="1" indent="-457200">
              <a:lnSpc>
                <a:spcPct val="140000"/>
              </a:lnSpc>
              <a:buFont typeface="+mj-lt"/>
              <a:buAutoNum type="alphaLcParenR"/>
            </a:pPr>
            <a:endParaRPr lang="en-AU" sz="2400" i="1" dirty="0">
              <a:solidFill>
                <a:schemeClr val="bg1">
                  <a:lumMod val="50000"/>
                </a:schemeClr>
              </a:solidFill>
            </a:endParaRPr>
          </a:p>
          <a:p>
            <a:pPr marL="1143008" lvl="1" indent="-457200">
              <a:lnSpc>
                <a:spcPct val="140000"/>
              </a:lnSpc>
              <a:buFont typeface="+mj-lt"/>
              <a:buAutoNum type="alphaLcParenR"/>
            </a:pPr>
            <a:endParaRPr lang="en-A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9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124609B-F55F-41E5-834D-C0E5F9B7157B}"/>
              </a:ext>
            </a:extLst>
          </p:cNvPr>
          <p:cNvSpPr txBox="1"/>
          <p:nvPr/>
        </p:nvSpPr>
        <p:spPr>
          <a:xfrm>
            <a:off x="2804805" y="1033143"/>
            <a:ext cx="14306351" cy="2826306"/>
          </a:xfrm>
          <a:prstGeom prst="roundRect">
            <a:avLst/>
          </a:prstGeom>
          <a:solidFill>
            <a:srgbClr val="4F408E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ea typeface="Calibri" panose="020F0502020204030204" pitchFamily="34" charset="0"/>
              </a:rPr>
              <a:t>Do Aboriginal and non-Aboriginal defendants with the same probability of receiving bail, have the same risk of reoffending and absconding on bail?</a:t>
            </a:r>
          </a:p>
          <a:p>
            <a:endParaRPr lang="en-AU" sz="28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r>
              <a:rPr lang="en-AU" sz="2800" dirty="0">
                <a:solidFill>
                  <a:schemeClr val="bg1"/>
                </a:solidFill>
                <a:ea typeface="Calibri" panose="020F0502020204030204" pitchFamily="34" charset="0"/>
              </a:rPr>
              <a:t>Are police custody managers consistently minimising the risk of reoffending and absconding on bail for Aboriginal and non-Aboriginal defendants?</a:t>
            </a:r>
          </a:p>
          <a:p>
            <a:endParaRPr lang="en-AU" sz="2000" dirty="0">
              <a:solidFill>
                <a:schemeClr val="bg1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21D9928-9982-45D9-AC71-8F0773E0D7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659394"/>
              </p:ext>
            </p:extLst>
          </p:nvPr>
        </p:nvGraphicFramePr>
        <p:xfrm>
          <a:off x="2382173" y="4155445"/>
          <a:ext cx="14306351" cy="345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8A3F87D-AEE1-4048-890B-5D7BA1907692}"/>
              </a:ext>
            </a:extLst>
          </p:cNvPr>
          <p:cNvSpPr/>
          <p:nvPr/>
        </p:nvSpPr>
        <p:spPr>
          <a:xfrm>
            <a:off x="2382173" y="629886"/>
            <a:ext cx="15241947" cy="9002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7E07C-1F18-43F4-917B-C5F11100F2FB}"/>
              </a:ext>
            </a:extLst>
          </p:cNvPr>
          <p:cNvSpPr txBox="1"/>
          <p:nvPr/>
        </p:nvSpPr>
        <p:spPr>
          <a:xfrm>
            <a:off x="2804805" y="408263"/>
            <a:ext cx="4397661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r>
              <a:rPr lang="en-AU" sz="2600" b="1" spc="300" dirty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D7FEE9-BA4E-46E5-9706-4ACB55159E3D}"/>
              </a:ext>
            </a:extLst>
          </p:cNvPr>
          <p:cNvCxnSpPr/>
          <p:nvPr/>
        </p:nvCxnSpPr>
        <p:spPr>
          <a:xfrm>
            <a:off x="2329010" y="4155445"/>
            <a:ext cx="152579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AE0970-29B2-44CD-9F5E-D3E88FF1F0B8}"/>
              </a:ext>
            </a:extLst>
          </p:cNvPr>
          <p:cNvSpPr txBox="1"/>
          <p:nvPr/>
        </p:nvSpPr>
        <p:spPr>
          <a:xfrm>
            <a:off x="2804805" y="3880519"/>
            <a:ext cx="3107072" cy="492443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AU" sz="2600" b="1" spc="300" dirty="0">
                <a:latin typeface="Arial" panose="020B0604020202020204" pitchFamily="34" charset="0"/>
                <a:cs typeface="Arial" panose="020B0604020202020204" pitchFamily="34" charset="0"/>
              </a:rPr>
              <a:t>The Challenge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979BC-D538-4295-BE21-6E0BB51070E5}"/>
              </a:ext>
            </a:extLst>
          </p:cNvPr>
          <p:cNvSpPr txBox="1"/>
          <p:nvPr/>
        </p:nvSpPr>
        <p:spPr>
          <a:xfrm rot="5400000">
            <a:off x="8239090" y="-445548"/>
            <a:ext cx="3913572" cy="14782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342905" marR="0" lvl="0" indent="-342905" algn="l" defTabSz="1371617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46% of Aboriginal people are granted bail compared to 65% of non-Aboriginal people</a:t>
            </a:r>
          </a:p>
          <a:p>
            <a:pPr marR="0" lvl="0" algn="l" defTabSz="1371617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2800" b="1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BUT</a:t>
            </a:r>
          </a:p>
          <a:p>
            <a:pPr marL="457200" marR="0" lvl="0" indent="-457200" algn="l" defTabSz="1371617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29% of Aboriginal people released on bail reoffend or abscond compared to 16% of non-Aboriginal people</a:t>
            </a:r>
          </a:p>
          <a:p>
            <a:pPr marL="457200" marR="0" lvl="0" indent="-457200" algn="l" defTabSz="1371617" rtl="0" eaLnBrk="1" fontAlgn="auto" latinLnBrk="0" hangingPunct="1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</a:rPr>
              <a:t>How do we </a:t>
            </a:r>
            <a:r>
              <a:rPr lang="en-US" altLang="en-US" sz="28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find a way to calculate potential bias?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534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7" grpId="0"/>
    </p:bldLst>
  </p:timing>
</p:sld>
</file>

<file path=ppt/theme/theme1.xml><?xml version="1.0" encoding="utf-8"?>
<a:theme xmlns:a="http://schemas.openxmlformats.org/drawingml/2006/main" name="BOCSAR PowerPoin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vert270" wrap="none" rtlCol="0">
        <a:spAutoFit/>
      </a:bodyPr>
      <a:lstStyle>
        <a:defPPr algn="ctr">
          <a:defRPr sz="2800" b="1" spc="300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OCSAR-powerpoint_Final_StandardFonts" id="{623464A6-85F2-E04E-AE0E-AE068001096E}" vid="{CC362DEC-5824-794C-934E-E08E47981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28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6B46BF67-5704-4861-91A9-2262CA3598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BDD7E-6F7D-41B4-AC56-D476FF91E626}"/>
</file>

<file path=customXml/itemProps3.xml><?xml version="1.0" encoding="utf-8"?>
<ds:datastoreItem xmlns:ds="http://schemas.openxmlformats.org/officeDocument/2006/customXml" ds:itemID="{9617F515-2035-4512-A014-F37724962042}"/>
</file>

<file path=docProps/app.xml><?xml version="1.0" encoding="utf-8"?>
<Properties xmlns="http://schemas.openxmlformats.org/officeDocument/2006/extended-properties" xmlns:vt="http://schemas.openxmlformats.org/officeDocument/2006/docPropsVTypes">
  <Template>BOCSAR PowerPoint Template - Wide Screen</Template>
  <TotalTime>16195</TotalTime>
  <Words>1691</Words>
  <Application>Microsoft Office PowerPoint</Application>
  <PresentationFormat>Custom</PresentationFormat>
  <Paragraphs>237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Open Sans Semibold</vt:lpstr>
      <vt:lpstr>Public Sans</vt:lpstr>
      <vt:lpstr>BOCSAR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bias towards Aboriginal people in police bail decisions</dc:title>
  <dc:creator>Ilya Klauzner</dc:creator>
  <cp:lastModifiedBy>Ilya Klauzner</cp:lastModifiedBy>
  <cp:revision>6</cp:revision>
  <cp:lastPrinted>2019-05-15T22:38:02Z</cp:lastPrinted>
  <dcterms:created xsi:type="dcterms:W3CDTF">2023-03-05T23:39:50Z</dcterms:created>
  <dcterms:modified xsi:type="dcterms:W3CDTF">2023-08-14T11:12:54Z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bc56bdda6a6a44c48d8cfdd96ad4c1470">
    <vt:lpwstr>Report|55c057c3-5c13-4ca6-8dab-3fe1e0497fe2</vt:lpwstr>
  </property>
  <property fmtid="{D5CDD505-2E9C-101B-9397-08002B2CF9AE}" pid="4" name="Content tags">
    <vt:lpwstr>105;#Conference proceedings / Presentations|c21264d4-9564-4e41-9805-0fcb8759ef5a</vt:lpwstr>
  </property>
  <property fmtid="{D5CDD505-2E9C-101B-9397-08002B2CF9AE}" pid="5" name="DC.Type.DocType (JSMS">
    <vt:lpwstr>28;#Report|55c057c3-5c13-4ca6-8dab-3fe1e0497fe2</vt:lpwstr>
  </property>
</Properties>
</file>