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23.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notesSlides/notesSlide4.xml" ContentType="application/vnd.openxmlformats-officedocument.presentationml.notesSlide+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1.xml" ContentType="application/vnd.openxmlformats-officedocument.presentationml.notesSlide+xml"/>
  <Override PartName="/ppt/slideLayouts/slideLayout19.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4.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85" r:id="rId3"/>
    <p:sldMasterId id="2147483731" r:id="rId4"/>
  </p:sldMasterIdLst>
  <p:notesMasterIdLst>
    <p:notesMasterId r:id="rId28"/>
  </p:notesMasterIdLst>
  <p:handoutMasterIdLst>
    <p:handoutMasterId r:id="rId29"/>
  </p:handoutMasterIdLst>
  <p:sldIdLst>
    <p:sldId id="256" r:id="rId5"/>
    <p:sldId id="365" r:id="rId6"/>
    <p:sldId id="377" r:id="rId7"/>
    <p:sldId id="378" r:id="rId8"/>
    <p:sldId id="359" r:id="rId9"/>
    <p:sldId id="334" r:id="rId10"/>
    <p:sldId id="341" r:id="rId11"/>
    <p:sldId id="381" r:id="rId12"/>
    <p:sldId id="364" r:id="rId13"/>
    <p:sldId id="367" r:id="rId14"/>
    <p:sldId id="371" r:id="rId15"/>
    <p:sldId id="372" r:id="rId16"/>
    <p:sldId id="373" r:id="rId17"/>
    <p:sldId id="366" r:id="rId18"/>
    <p:sldId id="374" r:id="rId19"/>
    <p:sldId id="375" r:id="rId20"/>
    <p:sldId id="368" r:id="rId21"/>
    <p:sldId id="376" r:id="rId22"/>
    <p:sldId id="382" r:id="rId23"/>
    <p:sldId id="383" r:id="rId24"/>
    <p:sldId id="386" r:id="rId25"/>
    <p:sldId id="390" r:id="rId26"/>
    <p:sldId id="336" r:id="rId27"/>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anie Carroll"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918"/>
    <a:srgbClr val="DA1E12"/>
    <a:srgbClr val="D90011"/>
    <a:srgbClr val="ACACAC"/>
    <a:srgbClr val="DA0012"/>
    <a:srgbClr val="FF2F92"/>
    <a:srgbClr val="D70111"/>
    <a:srgbClr val="D9222A"/>
    <a:srgbClr val="CD0A20"/>
    <a:srgbClr val="CD09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94"/>
    <p:restoredTop sz="81369" autoAdjust="0"/>
  </p:normalViewPr>
  <p:slideViewPr>
    <p:cSldViewPr snapToGrid="0" snapToObjects="1">
      <p:cViewPr varScale="1">
        <p:scale>
          <a:sx n="93" d="100"/>
          <a:sy n="93" d="100"/>
        </p:scale>
        <p:origin x="1546" y="77"/>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62" d="100"/>
          <a:sy n="162" d="100"/>
        </p:scale>
        <p:origin x="5016"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26FFCA2-BF6D-CE44-A430-3AEE88891A9E}" type="datetimeFigureOut">
              <a:rPr lang="en-US" smtClean="0">
                <a:latin typeface="Arial"/>
              </a:rPr>
              <a:t>2/12/2019</a:t>
            </a:fld>
            <a:endParaRPr lang="en-US" dirty="0">
              <a:latin typeface="Arial"/>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5BA992C-4394-4E4E-9793-4EB1E3E1D25A}"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18202212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a:defRPr>
            </a:lvl1pPr>
          </a:lstStyle>
          <a:p>
            <a:fld id="{16A57A62-2764-F542-B86B-77C5E138D015}" type="datetimeFigureOut">
              <a:rPr lang="en-US" smtClean="0"/>
              <a:pPr/>
              <a:t>2/12/2019</a:t>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a:defRPr>
            </a:lvl1pPr>
          </a:lstStyle>
          <a:p>
            <a:fld id="{19A93E2E-41BE-9948-9CD4-5372A3778816}" type="slidenum">
              <a:rPr lang="en-US" smtClean="0"/>
              <a:pPr/>
              <a:t>‹#›</a:t>
            </a:fld>
            <a:endParaRPr lang="en-US" dirty="0"/>
          </a:p>
        </p:txBody>
      </p:sp>
    </p:spTree>
    <p:extLst>
      <p:ext uri="{BB962C8B-B14F-4D97-AF65-F5344CB8AC3E}">
        <p14:creationId xmlns:p14="http://schemas.microsoft.com/office/powerpoint/2010/main" val="14849067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DE3E6DE1-B7DA-42D5-A303-D9B52E520D18}"/>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622105A-91C0-48C5-A1AF-16217DD691A8}" type="slidenum">
              <a:rPr lang="en-AU" altLang="en-US" smtClean="0">
                <a:latin typeface="Arial" panose="020B0604020202020204" pitchFamily="34" charset="0"/>
              </a:rPr>
              <a:pPr/>
              <a:t>6</a:t>
            </a:fld>
            <a:endParaRPr lang="en-AU" altLang="en-US">
              <a:latin typeface="Arial" panose="020B0604020202020204" pitchFamily="34" charset="0"/>
            </a:endParaRPr>
          </a:p>
        </p:txBody>
      </p:sp>
      <p:sp>
        <p:nvSpPr>
          <p:cNvPr id="13315" name="Rectangle 2">
            <a:extLst>
              <a:ext uri="{FF2B5EF4-FFF2-40B4-BE49-F238E27FC236}">
                <a16:creationId xmlns:a16="http://schemas.microsoft.com/office/drawing/2014/main" id="{855842A2-1482-41CB-83BE-214A757F82A0}"/>
              </a:ext>
            </a:extLst>
          </p:cNvPr>
          <p:cNvSpPr>
            <a:spLocks noRot="1" noChangeArrowheads="1" noTextEdit="1"/>
          </p:cNvSpPr>
          <p:nvPr>
            <p:ph type="sldImg"/>
          </p:nvPr>
        </p:nvSpPr>
        <p:spPr>
          <a:ln/>
        </p:spPr>
      </p:sp>
      <p:sp>
        <p:nvSpPr>
          <p:cNvPr id="13316" name="Rectangle 3">
            <a:extLst>
              <a:ext uri="{FF2B5EF4-FFF2-40B4-BE49-F238E27FC236}">
                <a16:creationId xmlns:a16="http://schemas.microsoft.com/office/drawing/2014/main" id="{01FCC60A-A54B-4484-A5E9-1FE3EE52C9A2}"/>
              </a:ext>
            </a:extLst>
          </p:cNvPr>
          <p:cNvSpPr>
            <a:spLocks noGrp="1" noChangeArrowheads="1"/>
          </p:cNvSpPr>
          <p:nvPr>
            <p:ph type="body" idx="1"/>
          </p:nvPr>
        </p:nvSpPr>
        <p:spPr>
          <a:noFill/>
        </p:spPr>
        <p:txBody>
          <a:bodyPr/>
          <a:lstStyle/>
          <a:p>
            <a:pPr eaLnBrk="1" hangingPunct="1"/>
            <a:r>
              <a:rPr lang="en-US" altLang="en-US"/>
              <a:t>How can science get in the way of a good idea!</a:t>
            </a:r>
          </a:p>
          <a:p>
            <a:pPr eaLnBrk="1" hangingPunct="1"/>
            <a:r>
              <a:rPr lang="en-US" altLang="en-US"/>
              <a:t>Commonsense revolution</a:t>
            </a:r>
            <a:endParaRPr lang="en-A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F62E9210-91BE-4A4B-9654-3A3EAAE87989}"/>
              </a:ext>
            </a:extLst>
          </p:cNvPr>
          <p:cNvSpPr>
            <a:spLocks noGrp="1" noChangeArrowheads="1"/>
          </p:cNvSpPr>
          <p:nvPr>
            <p:ph type="sldNum" sz="quarter" idx="5"/>
          </p:nvPr>
        </p:nvSpPr>
        <p:spPr>
          <a:noFill/>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CF750E02-B1C2-41F9-A791-281FB9C8CC84}" type="slidenum">
              <a:rPr lang="en-AU" altLang="en-US" smtClean="0">
                <a:latin typeface="Arial" panose="020B0604020202020204" pitchFamily="34" charset="0"/>
              </a:rPr>
              <a:pPr/>
              <a:t>7</a:t>
            </a:fld>
            <a:endParaRPr lang="en-AU" altLang="en-US">
              <a:latin typeface="Arial" panose="020B0604020202020204" pitchFamily="34" charset="0"/>
            </a:endParaRPr>
          </a:p>
        </p:txBody>
      </p:sp>
      <p:sp>
        <p:nvSpPr>
          <p:cNvPr id="18435" name="Rectangle 2">
            <a:extLst>
              <a:ext uri="{FF2B5EF4-FFF2-40B4-BE49-F238E27FC236}">
                <a16:creationId xmlns:a16="http://schemas.microsoft.com/office/drawing/2014/main" id="{EC267B26-D3F4-405B-BF38-7645D3ADE92C}"/>
              </a:ext>
            </a:extLst>
          </p:cNvPr>
          <p:cNvSpPr>
            <a:spLocks noRot="1" noChangeArrowheads="1" noTextEdit="1"/>
          </p:cNvSpPr>
          <p:nvPr>
            <p:ph type="sldImg"/>
          </p:nvPr>
        </p:nvSpPr>
        <p:spPr>
          <a:ln/>
        </p:spPr>
      </p:sp>
      <p:sp>
        <p:nvSpPr>
          <p:cNvPr id="18436" name="Rectangle 3">
            <a:extLst>
              <a:ext uri="{FF2B5EF4-FFF2-40B4-BE49-F238E27FC236}">
                <a16:creationId xmlns:a16="http://schemas.microsoft.com/office/drawing/2014/main" id="{94A701B0-A6EB-4D4A-B084-4ACB24ACC118}"/>
              </a:ext>
            </a:extLst>
          </p:cNvPr>
          <p:cNvSpPr>
            <a:spLocks noGrp="1" noChangeArrowheads="1"/>
          </p:cNvSpPr>
          <p:nvPr>
            <p:ph type="body" idx="1"/>
          </p:nvPr>
        </p:nvSpPr>
        <p:spPr>
          <a:noFill/>
        </p:spPr>
        <p:txBody>
          <a:bodyPr/>
          <a:lstStyle/>
          <a:p>
            <a:pPr eaLnBrk="1" hangingPunct="1"/>
            <a:r>
              <a:rPr lang="en-US" altLang="en-US"/>
              <a:t>How can police organisations justify the use of valaubel policing respources toward unproven strategies</a:t>
            </a:r>
            <a:endParaRPr lang="en-AU"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22</a:t>
            </a:fld>
            <a:endParaRPr lang="en-US" dirty="0"/>
          </a:p>
        </p:txBody>
      </p:sp>
    </p:spTree>
    <p:extLst>
      <p:ext uri="{BB962C8B-B14F-4D97-AF65-F5344CB8AC3E}">
        <p14:creationId xmlns:p14="http://schemas.microsoft.com/office/powerpoint/2010/main" val="1126110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19A93E2E-41BE-9948-9CD4-5372A3778816}" type="slidenum">
              <a:rPr lang="en-US" smtClean="0"/>
              <a:pPr/>
              <a:t>23</a:t>
            </a:fld>
            <a:endParaRPr lang="en-US" dirty="0"/>
          </a:p>
        </p:txBody>
      </p:sp>
    </p:spTree>
    <p:extLst>
      <p:ext uri="{BB962C8B-B14F-4D97-AF65-F5344CB8AC3E}">
        <p14:creationId xmlns:p14="http://schemas.microsoft.com/office/powerpoint/2010/main" val="2419534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F255C6-7266-A745-A600-46E1693EA61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 y="0"/>
            <a:ext cx="9142855" cy="5142856"/>
          </a:xfrm>
          <a:prstGeom prst="rect">
            <a:avLst/>
          </a:prstGeom>
        </p:spPr>
      </p:pic>
      <p:sp>
        <p:nvSpPr>
          <p:cNvPr id="3" name="Content Placeholder 2"/>
          <p:cNvSpPr>
            <a:spLocks noGrp="1"/>
          </p:cNvSpPr>
          <p:nvPr>
            <p:ph idx="1"/>
          </p:nvPr>
        </p:nvSpPr>
        <p:spPr>
          <a:xfrm>
            <a:off x="457200" y="973185"/>
            <a:ext cx="8229600" cy="3497750"/>
          </a:xfrm>
          <a:prstGeom prst="rect">
            <a:avLst/>
          </a:prstGeom>
        </p:spPr>
        <p:txBody>
          <a:bodyPr lIns="0" tIns="0" rIns="0" bIns="0">
            <a:normAutofit/>
          </a:bodyPr>
          <a:lstStyle>
            <a:lvl1pPr marL="342900" indent="-342900">
              <a:lnSpc>
                <a:spcPct val="140000"/>
              </a:lnSpc>
              <a:spcBef>
                <a:spcPts val="0"/>
              </a:spcBef>
              <a:buFont typeface="Arial" charset="0"/>
              <a:buChar char="•"/>
              <a:defRPr b="0" i="0">
                <a:latin typeface="FoundrySterling-Book" charset="0"/>
                <a:ea typeface="FoundrySterling-Book" charset="0"/>
                <a:cs typeface="FoundrySterling-Book" charset="0"/>
              </a:defRPr>
            </a:lvl1pPr>
            <a:lvl2pPr marL="742950" indent="-285750">
              <a:lnSpc>
                <a:spcPct val="140000"/>
              </a:lnSpc>
              <a:spcBef>
                <a:spcPts val="0"/>
              </a:spcBef>
              <a:buFont typeface="Arial" charset="0"/>
              <a:buChar char="•"/>
              <a:defRPr sz="2000" b="0" i="0">
                <a:latin typeface="FoundrySterling-Book" charset="0"/>
                <a:ea typeface="FoundrySterling-Book" charset="0"/>
                <a:cs typeface="FoundrySterling-Book" charset="0"/>
              </a:defRPr>
            </a:lvl2pPr>
            <a:lvl3pPr marL="1143000" indent="-228600">
              <a:lnSpc>
                <a:spcPct val="140000"/>
              </a:lnSpc>
              <a:spcBef>
                <a:spcPts val="0"/>
              </a:spcBef>
              <a:buFont typeface="Arial" charset="0"/>
              <a:buChar char="•"/>
              <a:defRPr sz="2000" b="0" i="0">
                <a:latin typeface="FoundrySterling-Book" charset="0"/>
                <a:ea typeface="FoundrySterling-Book" charset="0"/>
                <a:cs typeface="FoundrySterling-Book" charset="0"/>
              </a:defRPr>
            </a:lvl3pPr>
            <a:lvl4pPr marL="1600200" indent="-228600">
              <a:lnSpc>
                <a:spcPct val="140000"/>
              </a:lnSpc>
              <a:spcBef>
                <a:spcPts val="0"/>
              </a:spcBef>
              <a:buFont typeface="Arial" charset="0"/>
              <a:buChar char="•"/>
              <a:defRPr sz="2000" b="0" i="0">
                <a:latin typeface="FoundrySterling-Book" charset="0"/>
                <a:ea typeface="FoundrySterling-Book" charset="0"/>
                <a:cs typeface="FoundrySterling-Book" charset="0"/>
              </a:defRPr>
            </a:lvl4pPr>
            <a:lvl5pPr marL="2057400" indent="-228600">
              <a:lnSpc>
                <a:spcPct val="140000"/>
              </a:lnSpc>
              <a:spcBef>
                <a:spcPts val="0"/>
              </a:spcBef>
              <a:buFont typeface="Arial" charset="0"/>
              <a:buChar char="•"/>
              <a:defRPr sz="2000" b="0" i="0">
                <a:latin typeface="FoundrySterling-Book" charset="0"/>
                <a:ea typeface="FoundrySterling-Book" charset="0"/>
                <a:cs typeface="FoundrySterling-Book"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AU" dirty="0"/>
          </a:p>
        </p:txBody>
      </p:sp>
      <p:sp>
        <p:nvSpPr>
          <p:cNvPr id="6" name="Title Placeholder 1"/>
          <p:cNvSpPr>
            <a:spLocks noGrp="1"/>
          </p:cNvSpPr>
          <p:nvPr>
            <p:ph type="title"/>
          </p:nvPr>
        </p:nvSpPr>
        <p:spPr>
          <a:xfrm>
            <a:off x="457200" y="455816"/>
            <a:ext cx="8229600" cy="349728"/>
          </a:xfrm>
          <a:prstGeom prst="rect">
            <a:avLst/>
          </a:prstGeom>
        </p:spPr>
        <p:txBody>
          <a:bodyPr vert="horz" lIns="0" tIns="0" rIns="0" bIns="0" rtlCol="0" anchor="t" anchorCtr="0">
            <a:normAutofit/>
          </a:bodyPr>
          <a:lstStyle/>
          <a:p>
            <a:r>
              <a:rPr lang="en-AU" dirty="0"/>
              <a:t>Click to edit heading</a:t>
            </a:r>
            <a:endParaRPr lang="en-US" dirty="0"/>
          </a:p>
        </p:txBody>
      </p:sp>
    </p:spTree>
    <p:extLst>
      <p:ext uri="{BB962C8B-B14F-4D97-AF65-F5344CB8AC3E}">
        <p14:creationId xmlns:p14="http://schemas.microsoft.com/office/powerpoint/2010/main" val="2509683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py slide ful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A26D10-CA49-E246-A421-172A3D35DF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 y="0"/>
            <a:ext cx="9142853" cy="5142854"/>
          </a:xfrm>
          <a:prstGeom prst="rect">
            <a:avLst/>
          </a:prstGeom>
        </p:spPr>
      </p:pic>
      <p:sp>
        <p:nvSpPr>
          <p:cNvPr id="5" name="Content Placeholder 2"/>
          <p:cNvSpPr>
            <a:spLocks noGrp="1"/>
          </p:cNvSpPr>
          <p:nvPr>
            <p:ph sz="half" idx="1" hasCustomPrompt="1"/>
          </p:nvPr>
        </p:nvSpPr>
        <p:spPr>
          <a:xfrm>
            <a:off x="3345712" y="1292162"/>
            <a:ext cx="5382860" cy="3178773"/>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Title 1"/>
          <p:cNvSpPr>
            <a:spLocks noGrp="1"/>
          </p:cNvSpPr>
          <p:nvPr>
            <p:ph type="title" hasCustomPrompt="1"/>
          </p:nvPr>
        </p:nvSpPr>
        <p:spPr>
          <a:xfrm>
            <a:off x="3345712" y="436711"/>
            <a:ext cx="5382860" cy="737648"/>
          </a:xfrm>
        </p:spPr>
        <p:txBody>
          <a:bodyPr lIns="0" tIns="0" rIns="0" bIns="0" anchor="t" anchorCtr="0">
            <a:normAutofit/>
          </a:bodyPr>
          <a:lstStyle>
            <a:lvl1pPr algn="l">
              <a:defRPr sz="2800">
                <a:solidFill>
                  <a:srgbClr val="DA0012"/>
                </a:solidFill>
                <a:latin typeface="Jotia Medium" charset="0"/>
                <a:ea typeface="Jotia Medium" charset="0"/>
                <a:cs typeface="Jotia Medium" charset="0"/>
              </a:defRPr>
            </a:lvl1pPr>
          </a:lstStyle>
          <a:p>
            <a:r>
              <a:rPr lang="en-AU" dirty="0"/>
              <a:t>Click to edit heading</a:t>
            </a:r>
            <a:endParaRPr lang="en-US" dirty="0"/>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 slide skinny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 y="0"/>
            <a:ext cx="9142851" cy="5142853"/>
          </a:xfrm>
          <a:prstGeom prst="rect">
            <a:avLst/>
          </a:prstGeom>
        </p:spPr>
      </p:pic>
      <p:sp>
        <p:nvSpPr>
          <p:cNvPr id="5" name="Content Placeholder 2"/>
          <p:cNvSpPr>
            <a:spLocks noGrp="1"/>
          </p:cNvSpPr>
          <p:nvPr>
            <p:ph sz="half" idx="1" hasCustomPrompt="1"/>
          </p:nvPr>
        </p:nvSpPr>
        <p:spPr>
          <a:xfrm>
            <a:off x="1453116" y="1292162"/>
            <a:ext cx="7275456" cy="3178773"/>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Title 1"/>
          <p:cNvSpPr>
            <a:spLocks noGrp="1"/>
          </p:cNvSpPr>
          <p:nvPr>
            <p:ph type="title" hasCustomPrompt="1"/>
          </p:nvPr>
        </p:nvSpPr>
        <p:spPr>
          <a:xfrm>
            <a:off x="1453116" y="436711"/>
            <a:ext cx="7275456" cy="737648"/>
          </a:xfrm>
        </p:spPr>
        <p:txBody>
          <a:bodyPr lIns="0" tIns="0" rIns="0" bIns="0" anchor="t" anchorCtr="0">
            <a:normAutofit/>
          </a:bodyPr>
          <a:lstStyle>
            <a:lvl1pPr algn="l">
              <a:defRPr sz="2800">
                <a:solidFill>
                  <a:srgbClr val="DA1E12"/>
                </a:solidFill>
                <a:latin typeface="Jotia Medium" charset="0"/>
                <a:ea typeface="Jotia Medium" charset="0"/>
                <a:cs typeface="Jotia Medium" charset="0"/>
              </a:defRPr>
            </a:lvl1pPr>
          </a:lstStyle>
          <a:p>
            <a:r>
              <a:rPr lang="en-AU" dirty="0"/>
              <a:t>Click to edit heading</a:t>
            </a:r>
            <a:endParaRPr lang="en-US" dirty="0"/>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slide skinny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9F24D0-46FD-384C-BA4D-07E7E5944E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 y="0"/>
            <a:ext cx="9142848" cy="5142852"/>
          </a:xfrm>
          <a:prstGeom prst="rect">
            <a:avLst/>
          </a:prstGeom>
        </p:spPr>
      </p:pic>
      <p:sp>
        <p:nvSpPr>
          <p:cNvPr id="5" name="Content Placeholder 2"/>
          <p:cNvSpPr>
            <a:spLocks noGrp="1"/>
          </p:cNvSpPr>
          <p:nvPr>
            <p:ph sz="half" idx="1" hasCustomPrompt="1"/>
          </p:nvPr>
        </p:nvSpPr>
        <p:spPr>
          <a:xfrm>
            <a:off x="1453116" y="1292162"/>
            <a:ext cx="7275456" cy="3178773"/>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6" name="Title 1"/>
          <p:cNvSpPr>
            <a:spLocks noGrp="1"/>
          </p:cNvSpPr>
          <p:nvPr>
            <p:ph type="title" hasCustomPrompt="1"/>
          </p:nvPr>
        </p:nvSpPr>
        <p:spPr>
          <a:xfrm>
            <a:off x="1453116" y="436711"/>
            <a:ext cx="7275456" cy="737648"/>
          </a:xfrm>
        </p:spPr>
        <p:txBody>
          <a:bodyPr lIns="0" tIns="0" rIns="0" bIns="0" anchor="t" anchorCtr="0">
            <a:normAutofit/>
          </a:bodyPr>
          <a:lstStyle>
            <a:lvl1pPr algn="l">
              <a:defRPr sz="2800">
                <a:solidFill>
                  <a:srgbClr val="DA0012"/>
                </a:solidFill>
                <a:latin typeface="Jotia Medium" charset="0"/>
                <a:ea typeface="Jotia Medium" charset="0"/>
                <a:cs typeface="Jotia Medium" charset="0"/>
              </a:defRPr>
            </a:lvl1pPr>
          </a:lstStyle>
          <a:p>
            <a:r>
              <a:rPr lang="en-AU" dirty="0"/>
              <a:t>Click to edit heading</a:t>
            </a:r>
            <a:endParaRPr lang="en-US"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2C1312-3B48-0C4F-8A06-5261906B7D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 y="0"/>
            <a:ext cx="9142855" cy="5142856"/>
          </a:xfrm>
          <a:prstGeom prst="rect">
            <a:avLst/>
          </a:prstGeom>
        </p:spPr>
      </p:pic>
      <p:sp>
        <p:nvSpPr>
          <p:cNvPr id="8" name="Title Placeholder 1">
            <a:extLst>
              <a:ext uri="{FF2B5EF4-FFF2-40B4-BE49-F238E27FC236}">
                <a16:creationId xmlns:a16="http://schemas.microsoft.com/office/drawing/2014/main" id="{35BC38ED-110E-0C4A-9EDB-7C7E2B3B8FC2}"/>
              </a:ext>
            </a:extLst>
          </p:cNvPr>
          <p:cNvSpPr>
            <a:spLocks noGrp="1"/>
          </p:cNvSpPr>
          <p:nvPr>
            <p:ph type="title"/>
          </p:nvPr>
        </p:nvSpPr>
        <p:spPr>
          <a:xfrm>
            <a:off x="457200" y="455816"/>
            <a:ext cx="8229600" cy="349728"/>
          </a:xfrm>
          <a:prstGeom prst="rect">
            <a:avLst/>
          </a:prstGeom>
        </p:spPr>
        <p:txBody>
          <a:bodyPr vert="horz" lIns="0" tIns="0" rIns="0" bIns="0" rtlCol="0" anchor="t" anchorCtr="0">
            <a:normAutofit/>
          </a:bodyPr>
          <a:lstStyle/>
          <a:p>
            <a:r>
              <a:rPr lang="en-AU" dirty="0"/>
              <a:t>Click to edit heading</a:t>
            </a:r>
            <a:endParaRPr lang="en-US" dirty="0"/>
          </a:p>
        </p:txBody>
      </p:sp>
    </p:spTree>
    <p:extLst>
      <p:ext uri="{BB962C8B-B14F-4D97-AF65-F5344CB8AC3E}">
        <p14:creationId xmlns:p14="http://schemas.microsoft.com/office/powerpoint/2010/main" val="287853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F0949B-DB41-9A48-A5C3-B6F0CCAD58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7" y="646"/>
            <a:ext cx="9142853" cy="5142854"/>
          </a:xfrm>
          <a:prstGeom prst="rect">
            <a:avLst/>
          </a:prstGeom>
        </p:spPr>
      </p:pic>
      <p:sp>
        <p:nvSpPr>
          <p:cNvPr id="3" name="Text Placeholder 4"/>
          <p:cNvSpPr>
            <a:spLocks noGrp="1"/>
          </p:cNvSpPr>
          <p:nvPr>
            <p:ph type="body" sz="quarter" idx="13" hasCustomPrompt="1"/>
          </p:nvPr>
        </p:nvSpPr>
        <p:spPr>
          <a:xfrm>
            <a:off x="457200" y="820561"/>
            <a:ext cx="4026701" cy="3091543"/>
          </a:xfrm>
          <a:prstGeom prst="rect">
            <a:avLst/>
          </a:prstGeom>
        </p:spPr>
        <p:txBody>
          <a:bodyPr anchor="ctr" anchorCtr="0"/>
          <a:lstStyle>
            <a:lvl1pPr marL="0" indent="0" algn="ctr">
              <a:lnSpc>
                <a:spcPct val="80000"/>
              </a:lnSpc>
              <a:buNone/>
              <a:defRPr sz="3200" b="0" i="0" baseline="0">
                <a:solidFill>
                  <a:schemeClr val="bg1"/>
                </a:solidFill>
                <a:latin typeface="Jotia Medium" charset="0"/>
                <a:ea typeface="Jotia Medium" charset="0"/>
                <a:cs typeface="Jotia Medium" charset="0"/>
              </a:defRPr>
            </a:lvl1pPr>
          </a:lstStyle>
          <a:p>
            <a:pPr lvl="0"/>
            <a:r>
              <a:rPr lang="en-US" dirty="0"/>
              <a:t>Click to add text</a:t>
            </a:r>
          </a:p>
        </p:txBody>
      </p:sp>
    </p:spTree>
    <p:extLst>
      <p:ext uri="{BB962C8B-B14F-4D97-AF65-F5344CB8AC3E}">
        <p14:creationId xmlns:p14="http://schemas.microsoft.com/office/powerpoint/2010/main" val="279268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7" descr="ppt-header">
            <a:extLst>
              <a:ext uri="{FF2B5EF4-FFF2-40B4-BE49-F238E27FC236}">
                <a16:creationId xmlns:a16="http://schemas.microsoft.com/office/drawing/2014/main" id="{C55EE961-F47A-4690-8624-64246791E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8">
            <a:extLst>
              <a:ext uri="{FF2B5EF4-FFF2-40B4-BE49-F238E27FC236}">
                <a16:creationId xmlns:a16="http://schemas.microsoft.com/office/drawing/2014/main" id="{32FCA210-4574-41CC-B444-581CD13B7762}"/>
              </a:ext>
            </a:extLst>
          </p:cNvPr>
          <p:cNvSpPr>
            <a:spLocks noChangeShapeType="1"/>
          </p:cNvSpPr>
          <p:nvPr/>
        </p:nvSpPr>
        <p:spPr bwMode="auto">
          <a:xfrm>
            <a:off x="838200" y="2518172"/>
            <a:ext cx="7848600" cy="0"/>
          </a:xfrm>
          <a:prstGeom prst="line">
            <a:avLst/>
          </a:prstGeom>
          <a:noFill/>
          <a:ln w="3175">
            <a:solidFill>
              <a:srgbClr val="C02424"/>
            </a:solidFill>
            <a:round/>
            <a:headEnd/>
            <a:tailEnd/>
          </a:ln>
          <a:effectLst/>
        </p:spPr>
        <p:txBody>
          <a:bodyPr wrap="none" anchor="ctr"/>
          <a:lstStyle/>
          <a:p>
            <a:pPr>
              <a:defRPr/>
            </a:pPr>
            <a:endParaRPr lang="en-AU" sz="1350">
              <a:latin typeface="Arial" charset="0"/>
            </a:endParaRPr>
          </a:p>
        </p:txBody>
      </p:sp>
      <p:sp>
        <p:nvSpPr>
          <p:cNvPr id="9218" name="Rectangle 2"/>
          <p:cNvSpPr>
            <a:spLocks noGrp="1" noChangeArrowheads="1"/>
          </p:cNvSpPr>
          <p:nvPr>
            <p:ph type="ctrTitle"/>
          </p:nvPr>
        </p:nvSpPr>
        <p:spPr>
          <a:xfrm>
            <a:off x="811524" y="951570"/>
            <a:ext cx="7792924" cy="1512168"/>
          </a:xfrm>
        </p:spPr>
        <p:txBody>
          <a:bodyPr/>
          <a:lstStyle>
            <a:lvl1pPr algn="ctr">
              <a:defRPr sz="2850"/>
            </a:lvl1pPr>
          </a:lstStyle>
          <a:p>
            <a:pPr lvl="0"/>
            <a:r>
              <a:rPr lang="en-AU" noProof="0" dirty="0"/>
              <a:t>Click to edit Master title style</a:t>
            </a:r>
          </a:p>
        </p:txBody>
      </p:sp>
      <p:sp>
        <p:nvSpPr>
          <p:cNvPr id="9219" name="Rectangle 3"/>
          <p:cNvSpPr>
            <a:spLocks noGrp="1" noChangeArrowheads="1"/>
          </p:cNvSpPr>
          <p:nvPr>
            <p:ph type="subTitle" idx="1"/>
          </p:nvPr>
        </p:nvSpPr>
        <p:spPr>
          <a:xfrm>
            <a:off x="838200" y="2625756"/>
            <a:ext cx="7924800" cy="2198657"/>
          </a:xfrm>
        </p:spPr>
        <p:txBody>
          <a:bodyPr tIns="45720" bIns="45720"/>
          <a:lstStyle>
            <a:lvl1pPr marL="0" indent="0">
              <a:buFont typeface="Wingdings" pitchFamily="2" charset="2"/>
              <a:buNone/>
              <a:defRPr sz="1950"/>
            </a:lvl1pPr>
          </a:lstStyle>
          <a:p>
            <a:pPr lvl="0"/>
            <a:r>
              <a:rPr lang="en-AU" noProof="0" dirty="0"/>
              <a:t>Click to edit Master subtitle style</a:t>
            </a:r>
          </a:p>
        </p:txBody>
      </p:sp>
      <p:sp>
        <p:nvSpPr>
          <p:cNvPr id="6" name="Footer Placeholder 5">
            <a:extLst>
              <a:ext uri="{FF2B5EF4-FFF2-40B4-BE49-F238E27FC236}">
                <a16:creationId xmlns:a16="http://schemas.microsoft.com/office/drawing/2014/main" id="{1620865A-80C7-472E-AF91-A3D32149C65B}"/>
              </a:ext>
            </a:extLst>
          </p:cNvPr>
          <p:cNvSpPr>
            <a:spLocks noGrp="1" noChangeArrowheads="1"/>
          </p:cNvSpPr>
          <p:nvPr>
            <p:ph type="ftr" sz="quarter" idx="10"/>
          </p:nvPr>
        </p:nvSpPr>
        <p:spPr/>
        <p:txBody>
          <a:bodyPr/>
          <a:lstStyle>
            <a:lvl1pPr>
              <a:defRPr/>
            </a:lvl1pPr>
          </a:lstStyle>
          <a:p>
            <a:pPr>
              <a:defRPr/>
            </a:pPr>
            <a:r>
              <a:rPr lang="en-US"/>
              <a:t>American Society of Criminology, 16-19 November 2011, Washington, D.C.</a:t>
            </a:r>
            <a:endParaRPr lang="en-AU"/>
          </a:p>
        </p:txBody>
      </p:sp>
    </p:spTree>
    <p:extLst>
      <p:ext uri="{BB962C8B-B14F-4D97-AF65-F5344CB8AC3E}">
        <p14:creationId xmlns:p14="http://schemas.microsoft.com/office/powerpoint/2010/main" val="278361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ditable cover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4198478"/>
            <a:ext cx="6417425" cy="349728"/>
          </a:xfrm>
          <a:prstGeom prst="rect">
            <a:avLst/>
          </a:prstGeom>
        </p:spPr>
        <p:txBody>
          <a:bodyPr vert="horz" lIns="0" tIns="0" rIns="0" bIns="0" rtlCol="0" anchor="t" anchorCtr="0">
            <a:noAutofit/>
          </a:bodyPr>
          <a:lstStyle>
            <a:lvl1pPr>
              <a:defRPr sz="2800" b="0" i="0">
                <a:solidFill>
                  <a:schemeClr val="bg1"/>
                </a:solidFill>
                <a:latin typeface="Jotia" charset="0"/>
                <a:ea typeface="Jotia" charset="0"/>
                <a:cs typeface="Jotia" charset="0"/>
              </a:defRPr>
            </a:lvl1pPr>
          </a:lstStyle>
          <a:p>
            <a:r>
              <a:rPr lang="en-AU" dirty="0"/>
              <a:t>Click to edit heading</a:t>
            </a:r>
            <a:endParaRPr lang="en-US" dirty="0"/>
          </a:p>
        </p:txBody>
      </p:sp>
      <p:sp>
        <p:nvSpPr>
          <p:cNvPr id="8" name="Text Placeholder 4"/>
          <p:cNvSpPr>
            <a:spLocks noGrp="1"/>
          </p:cNvSpPr>
          <p:nvPr>
            <p:ph type="body" sz="quarter" idx="10" hasCustomPrompt="1"/>
          </p:nvPr>
        </p:nvSpPr>
        <p:spPr>
          <a:xfrm>
            <a:off x="457200" y="4629115"/>
            <a:ext cx="6417425" cy="361950"/>
          </a:xfrm>
          <a:prstGeom prst="rect">
            <a:avLst/>
          </a:prstGeom>
        </p:spPr>
        <p:txBody>
          <a:bodyPr lIns="0" tIns="0" rIns="0" bIns="0"/>
          <a:lstStyle>
            <a:lvl1pPr marL="0" indent="0">
              <a:buNone/>
              <a:defRPr sz="2000" b="0" i="0">
                <a:solidFill>
                  <a:schemeClr val="bg1"/>
                </a:solidFill>
                <a:latin typeface="FoundrySterling-Book" charset="0"/>
                <a:ea typeface="FoundrySterling-Book" charset="0"/>
                <a:cs typeface="FoundrySterling-Book" charset="0"/>
              </a:defRPr>
            </a:lvl1pPr>
            <a:lvl2pPr>
              <a:defRPr sz="2000" b="0" i="0">
                <a:solidFill>
                  <a:schemeClr val="bg1"/>
                </a:solidFill>
                <a:latin typeface="FoundrySterling-Book" charset="0"/>
                <a:ea typeface="FoundrySterling-Book" charset="0"/>
                <a:cs typeface="FoundrySterling-Book" charset="0"/>
              </a:defRPr>
            </a:lvl2pPr>
            <a:lvl3pPr>
              <a:defRPr sz="2000" b="0" i="0">
                <a:solidFill>
                  <a:schemeClr val="bg1"/>
                </a:solidFill>
                <a:latin typeface="FoundrySterling-Book" charset="0"/>
                <a:ea typeface="FoundrySterling-Book" charset="0"/>
                <a:cs typeface="FoundrySterling-Book" charset="0"/>
              </a:defRPr>
            </a:lvl3pPr>
            <a:lvl4pPr>
              <a:defRPr sz="2000" b="0" i="0">
                <a:solidFill>
                  <a:schemeClr val="bg1"/>
                </a:solidFill>
                <a:latin typeface="FoundrySterling-Book" charset="0"/>
                <a:ea typeface="FoundrySterling-Book" charset="0"/>
                <a:cs typeface="FoundrySterling-Book" charset="0"/>
              </a:defRPr>
            </a:lvl4pPr>
            <a:lvl5pPr>
              <a:defRPr sz="2000" b="0" i="0">
                <a:solidFill>
                  <a:schemeClr val="bg1"/>
                </a:solidFill>
                <a:latin typeface="FoundrySterling-Book" charset="0"/>
                <a:ea typeface="FoundrySterling-Book" charset="0"/>
                <a:cs typeface="FoundrySterling-Book" charset="0"/>
              </a:defRPr>
            </a:lvl5pPr>
          </a:lstStyle>
          <a:p>
            <a:pPr lvl="0"/>
            <a:r>
              <a:rPr lang="en-US" dirty="0"/>
              <a:t>Click to add presenter’s name</a:t>
            </a:r>
          </a:p>
        </p:txBody>
      </p:sp>
    </p:spTree>
    <p:extLst>
      <p:ext uri="{BB962C8B-B14F-4D97-AF65-F5344CB8AC3E}">
        <p14:creationId xmlns:p14="http://schemas.microsoft.com/office/powerpoint/2010/main" val="4188647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8DE654-F2E3-A942-A62A-69C3792154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4" y="0"/>
            <a:ext cx="9142851" cy="5142854"/>
          </a:xfrm>
          <a:prstGeom prst="rect">
            <a:avLst/>
          </a:prstGeom>
        </p:spPr>
      </p:pic>
      <p:sp>
        <p:nvSpPr>
          <p:cNvPr id="3" name="Title Placeholder 1"/>
          <p:cNvSpPr>
            <a:spLocks noGrp="1"/>
          </p:cNvSpPr>
          <p:nvPr>
            <p:ph type="title"/>
          </p:nvPr>
        </p:nvSpPr>
        <p:spPr>
          <a:xfrm>
            <a:off x="457200" y="4198478"/>
            <a:ext cx="6400800" cy="349728"/>
          </a:xfrm>
          <a:prstGeom prst="rect">
            <a:avLst/>
          </a:prstGeom>
        </p:spPr>
        <p:txBody>
          <a:bodyPr vert="horz" lIns="0" tIns="0" rIns="0" bIns="0" rtlCol="0" anchor="t" anchorCtr="0">
            <a:noAutofit/>
          </a:bodyPr>
          <a:lstStyle>
            <a:lvl1pPr>
              <a:defRPr sz="2800" b="0" i="0">
                <a:solidFill>
                  <a:schemeClr val="bg1"/>
                </a:solidFill>
                <a:latin typeface="Jotia" charset="0"/>
                <a:ea typeface="Jotia" charset="0"/>
                <a:cs typeface="Jotia" charset="0"/>
              </a:defRPr>
            </a:lvl1pPr>
          </a:lstStyle>
          <a:p>
            <a:r>
              <a:rPr lang="en-AU" dirty="0"/>
              <a:t>Click to edit heading</a:t>
            </a:r>
            <a:endParaRPr lang="en-US" dirty="0"/>
          </a:p>
        </p:txBody>
      </p:sp>
      <p:sp>
        <p:nvSpPr>
          <p:cNvPr id="5" name="Text Placeholder 4"/>
          <p:cNvSpPr>
            <a:spLocks noGrp="1"/>
          </p:cNvSpPr>
          <p:nvPr>
            <p:ph type="body" sz="quarter" idx="10" hasCustomPrompt="1"/>
          </p:nvPr>
        </p:nvSpPr>
        <p:spPr>
          <a:xfrm>
            <a:off x="457201" y="4629115"/>
            <a:ext cx="6400800" cy="361950"/>
          </a:xfrm>
          <a:prstGeom prst="rect">
            <a:avLst/>
          </a:prstGeom>
        </p:spPr>
        <p:txBody>
          <a:bodyPr lIns="0" tIns="0" rIns="0" bIns="0"/>
          <a:lstStyle>
            <a:lvl1pPr marL="0" indent="0">
              <a:buNone/>
              <a:defRPr sz="2000" b="0" i="0">
                <a:solidFill>
                  <a:schemeClr val="bg1"/>
                </a:solidFill>
                <a:latin typeface="FoundrySterling-Book" charset="0"/>
                <a:ea typeface="FoundrySterling-Book" charset="0"/>
                <a:cs typeface="FoundrySterling-Book" charset="0"/>
              </a:defRPr>
            </a:lvl1pPr>
            <a:lvl2pPr>
              <a:defRPr sz="2000" b="0" i="0">
                <a:solidFill>
                  <a:schemeClr val="bg1"/>
                </a:solidFill>
                <a:latin typeface="FoundrySterling-Book" charset="0"/>
                <a:ea typeface="FoundrySterling-Book" charset="0"/>
                <a:cs typeface="FoundrySterling-Book" charset="0"/>
              </a:defRPr>
            </a:lvl2pPr>
            <a:lvl3pPr>
              <a:defRPr sz="2000" b="0" i="0">
                <a:solidFill>
                  <a:schemeClr val="bg1"/>
                </a:solidFill>
                <a:latin typeface="FoundrySterling-Book" charset="0"/>
                <a:ea typeface="FoundrySterling-Book" charset="0"/>
                <a:cs typeface="FoundrySterling-Book" charset="0"/>
              </a:defRPr>
            </a:lvl3pPr>
            <a:lvl4pPr>
              <a:defRPr sz="2000" b="0" i="0">
                <a:solidFill>
                  <a:schemeClr val="bg1"/>
                </a:solidFill>
                <a:latin typeface="FoundrySterling-Book" charset="0"/>
                <a:ea typeface="FoundrySterling-Book" charset="0"/>
                <a:cs typeface="FoundrySterling-Book" charset="0"/>
              </a:defRPr>
            </a:lvl4pPr>
            <a:lvl5pPr>
              <a:defRPr sz="2000" b="0" i="0">
                <a:solidFill>
                  <a:schemeClr val="bg1"/>
                </a:solidFill>
                <a:latin typeface="FoundrySterling-Book" charset="0"/>
                <a:ea typeface="FoundrySterling-Book" charset="0"/>
                <a:cs typeface="FoundrySterling-Book" charset="0"/>
              </a:defRPr>
            </a:lvl5pPr>
          </a:lstStyle>
          <a:p>
            <a:pPr lvl="0"/>
            <a:r>
              <a:rPr lang="en-US" dirty="0"/>
              <a:t>Click to add presenter’s name</a:t>
            </a:r>
          </a:p>
        </p:txBody>
      </p:sp>
    </p:spTree>
    <p:extLst>
      <p:ext uri="{BB962C8B-B14F-4D97-AF65-F5344CB8AC3E}">
        <p14:creationId xmlns:p14="http://schemas.microsoft.com/office/powerpoint/2010/main" val="495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ditable cover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4198478"/>
            <a:ext cx="6417425" cy="349728"/>
          </a:xfrm>
          <a:prstGeom prst="rect">
            <a:avLst/>
          </a:prstGeom>
        </p:spPr>
        <p:txBody>
          <a:bodyPr vert="horz" lIns="0" tIns="0" rIns="0" bIns="0" rtlCol="0" anchor="t" anchorCtr="0">
            <a:noAutofit/>
          </a:bodyPr>
          <a:lstStyle>
            <a:lvl1pPr>
              <a:defRPr sz="2800" b="0" i="0">
                <a:solidFill>
                  <a:schemeClr val="bg1"/>
                </a:solidFill>
                <a:latin typeface="Jotia" charset="0"/>
                <a:ea typeface="Jotia" charset="0"/>
                <a:cs typeface="Jotia" charset="0"/>
              </a:defRPr>
            </a:lvl1pPr>
          </a:lstStyle>
          <a:p>
            <a:r>
              <a:rPr lang="en-AU" dirty="0"/>
              <a:t>Click to edit heading</a:t>
            </a:r>
            <a:endParaRPr lang="en-US" dirty="0"/>
          </a:p>
        </p:txBody>
      </p:sp>
      <p:sp>
        <p:nvSpPr>
          <p:cNvPr id="8" name="Text Placeholder 4"/>
          <p:cNvSpPr>
            <a:spLocks noGrp="1"/>
          </p:cNvSpPr>
          <p:nvPr>
            <p:ph type="body" sz="quarter" idx="10" hasCustomPrompt="1"/>
          </p:nvPr>
        </p:nvSpPr>
        <p:spPr>
          <a:xfrm>
            <a:off x="457200" y="4629115"/>
            <a:ext cx="6417425" cy="361950"/>
          </a:xfrm>
          <a:prstGeom prst="rect">
            <a:avLst/>
          </a:prstGeom>
        </p:spPr>
        <p:txBody>
          <a:bodyPr lIns="0" tIns="0" rIns="0" bIns="0"/>
          <a:lstStyle>
            <a:lvl1pPr marL="0" indent="0">
              <a:buNone/>
              <a:defRPr sz="2000" b="0" i="0">
                <a:solidFill>
                  <a:schemeClr val="bg1"/>
                </a:solidFill>
                <a:latin typeface="FoundrySterling-Book" charset="0"/>
                <a:ea typeface="FoundrySterling-Book" charset="0"/>
                <a:cs typeface="FoundrySterling-Book" charset="0"/>
              </a:defRPr>
            </a:lvl1pPr>
            <a:lvl2pPr>
              <a:defRPr sz="2000" b="0" i="0">
                <a:solidFill>
                  <a:schemeClr val="bg1"/>
                </a:solidFill>
                <a:latin typeface="FoundrySterling-Book" charset="0"/>
                <a:ea typeface="FoundrySterling-Book" charset="0"/>
                <a:cs typeface="FoundrySterling-Book" charset="0"/>
              </a:defRPr>
            </a:lvl2pPr>
            <a:lvl3pPr>
              <a:defRPr sz="2000" b="0" i="0">
                <a:solidFill>
                  <a:schemeClr val="bg1"/>
                </a:solidFill>
                <a:latin typeface="FoundrySterling-Book" charset="0"/>
                <a:ea typeface="FoundrySterling-Book" charset="0"/>
                <a:cs typeface="FoundrySterling-Book" charset="0"/>
              </a:defRPr>
            </a:lvl3pPr>
            <a:lvl4pPr>
              <a:defRPr sz="2000" b="0" i="0">
                <a:solidFill>
                  <a:schemeClr val="bg1"/>
                </a:solidFill>
                <a:latin typeface="FoundrySterling-Book" charset="0"/>
                <a:ea typeface="FoundrySterling-Book" charset="0"/>
                <a:cs typeface="FoundrySterling-Book" charset="0"/>
              </a:defRPr>
            </a:lvl4pPr>
            <a:lvl5pPr>
              <a:defRPr sz="2000" b="0" i="0">
                <a:solidFill>
                  <a:schemeClr val="bg1"/>
                </a:solidFill>
                <a:latin typeface="FoundrySterling-Book" charset="0"/>
                <a:ea typeface="FoundrySterling-Book" charset="0"/>
                <a:cs typeface="FoundrySterling-Book" charset="0"/>
              </a:defRPr>
            </a:lvl5pPr>
          </a:lstStyle>
          <a:p>
            <a:pPr lvl="0"/>
            <a:r>
              <a:rPr lang="en-US" dirty="0"/>
              <a:t>Click to add presenter’s name</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 text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D53A9B-920F-DB4F-B5B0-809EAE1901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4" y="321"/>
            <a:ext cx="9141712" cy="5142213"/>
          </a:xfrm>
          <a:prstGeom prst="rect">
            <a:avLst/>
          </a:prstGeom>
        </p:spPr>
      </p:pic>
      <p:sp>
        <p:nvSpPr>
          <p:cNvPr id="5" name="Text Placeholder 4"/>
          <p:cNvSpPr>
            <a:spLocks noGrp="1"/>
          </p:cNvSpPr>
          <p:nvPr>
            <p:ph type="body" sz="quarter" idx="13" hasCustomPrompt="1"/>
          </p:nvPr>
        </p:nvSpPr>
        <p:spPr>
          <a:xfrm>
            <a:off x="4572001" y="990600"/>
            <a:ext cx="4288970" cy="3091543"/>
          </a:xfrm>
          <a:prstGeom prst="rect">
            <a:avLst/>
          </a:prstGeom>
        </p:spPr>
        <p:txBody>
          <a:bodyPr anchor="ctr" anchorCtr="0"/>
          <a:lstStyle>
            <a:lvl1pPr marL="0" indent="0" algn="ctr">
              <a:lnSpc>
                <a:spcPct val="100000"/>
              </a:lnSpc>
              <a:buNone/>
              <a:defRPr sz="3200" b="0" i="0" baseline="0">
                <a:solidFill>
                  <a:schemeClr val="bg1"/>
                </a:solidFill>
                <a:latin typeface="Jotia Medium" charset="0"/>
                <a:ea typeface="Jotia Medium" charset="0"/>
                <a:cs typeface="Jotia Medium" charset="0"/>
              </a:defRPr>
            </a:lvl1pPr>
          </a:lstStyle>
          <a:p>
            <a:pPr lvl="0"/>
            <a:r>
              <a:rPr lang="en-US" dirty="0"/>
              <a:t>Click to add text</a:t>
            </a: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 title, content and 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232FDD5-64A8-D141-A436-D8BA7E434B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 y="643"/>
            <a:ext cx="9142855" cy="5142855"/>
          </a:xfrm>
          <a:prstGeom prst="rect">
            <a:avLst/>
          </a:prstGeom>
        </p:spPr>
      </p:pic>
      <p:sp>
        <p:nvSpPr>
          <p:cNvPr id="5" name="Text Placeholder 4"/>
          <p:cNvSpPr>
            <a:spLocks noGrp="1"/>
          </p:cNvSpPr>
          <p:nvPr>
            <p:ph type="body" sz="quarter" idx="11"/>
          </p:nvPr>
        </p:nvSpPr>
        <p:spPr>
          <a:xfrm>
            <a:off x="4167398" y="973186"/>
            <a:ext cx="4733999" cy="3497749"/>
          </a:xfrm>
          <a:prstGeom prst="rect">
            <a:avLst/>
          </a:prstGeom>
        </p:spPr>
        <p:txBody>
          <a:bodyPr/>
          <a:lstStyle>
            <a:lvl1pPr>
              <a:defRPr b="0" i="0">
                <a:solidFill>
                  <a:schemeClr val="bg1"/>
                </a:solidFill>
                <a:latin typeface="FoundrySterling-Book" charset="0"/>
                <a:ea typeface="FoundrySterling-Book" charset="0"/>
                <a:cs typeface="FoundrySterling-Book" charset="0"/>
              </a:defRPr>
            </a:lvl1pPr>
            <a:lvl2pPr>
              <a:defRPr b="0" i="0">
                <a:solidFill>
                  <a:schemeClr val="bg1"/>
                </a:solidFill>
                <a:latin typeface="FoundrySterling-Book" charset="0"/>
                <a:ea typeface="FoundrySterling-Book" charset="0"/>
                <a:cs typeface="FoundrySterling-Book" charset="0"/>
              </a:defRPr>
            </a:lvl2pPr>
            <a:lvl3pPr>
              <a:defRPr b="0" i="0">
                <a:solidFill>
                  <a:schemeClr val="bg1"/>
                </a:solidFill>
                <a:latin typeface="FoundrySterling-Book" charset="0"/>
                <a:ea typeface="FoundrySterling-Book" charset="0"/>
                <a:cs typeface="FoundrySterling-Book" charset="0"/>
              </a:defRPr>
            </a:lvl3pPr>
            <a:lvl4pPr>
              <a:defRPr b="0" i="0">
                <a:solidFill>
                  <a:schemeClr val="bg1"/>
                </a:solidFill>
                <a:latin typeface="FoundrySterling-Book" charset="0"/>
                <a:ea typeface="FoundrySterling-Book" charset="0"/>
                <a:cs typeface="FoundrySterling-Book" charset="0"/>
              </a:defRPr>
            </a:lvl4pPr>
            <a:lvl5pPr>
              <a:defRPr b="0" i="0">
                <a:solidFill>
                  <a:schemeClr val="bg1"/>
                </a:solidFill>
                <a:latin typeface="FoundrySterling-Book" charset="0"/>
                <a:ea typeface="FoundrySterling-Book" charset="0"/>
                <a:cs typeface="FoundrySterling-Book"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8" name="Picture Placeholder 7"/>
          <p:cNvSpPr>
            <a:spLocks noGrp="1"/>
          </p:cNvSpPr>
          <p:nvPr>
            <p:ph type="pic" sz="quarter" idx="15"/>
          </p:nvPr>
        </p:nvSpPr>
        <p:spPr>
          <a:xfrm>
            <a:off x="457201" y="455817"/>
            <a:ext cx="3467100" cy="4018702"/>
          </a:xfrm>
        </p:spPr>
        <p:txBody>
          <a:bodyPr/>
          <a:lstStyle>
            <a:lvl1pPr>
              <a:defRPr b="0" i="0">
                <a:solidFill>
                  <a:schemeClr val="bg1"/>
                </a:solidFill>
                <a:latin typeface="FoundrySterling-Book" charset="0"/>
                <a:ea typeface="FoundrySterling-Book" charset="0"/>
                <a:cs typeface="FoundrySterling-Book" charset="0"/>
              </a:defRPr>
            </a:lvl1pPr>
          </a:lstStyle>
          <a:p>
            <a:endParaRPr lang="en-US" dirty="0"/>
          </a:p>
        </p:txBody>
      </p:sp>
      <p:sp>
        <p:nvSpPr>
          <p:cNvPr id="6" name="Title Placeholder 1"/>
          <p:cNvSpPr>
            <a:spLocks noGrp="1"/>
          </p:cNvSpPr>
          <p:nvPr>
            <p:ph type="title"/>
          </p:nvPr>
        </p:nvSpPr>
        <p:spPr>
          <a:xfrm>
            <a:off x="4167398" y="455816"/>
            <a:ext cx="4519401" cy="349728"/>
          </a:xfrm>
          <a:prstGeom prst="rect">
            <a:avLst/>
          </a:prstGeom>
        </p:spPr>
        <p:txBody>
          <a:bodyPr vert="horz" lIns="0" tIns="0" rIns="0" bIns="0" rtlCol="0" anchor="t" anchorCtr="0">
            <a:normAutofit/>
          </a:bodyPr>
          <a:lstStyle>
            <a:lvl1pPr>
              <a:defRPr>
                <a:solidFill>
                  <a:schemeClr val="bg1"/>
                </a:solidFill>
              </a:defRPr>
            </a:lvl1pPr>
          </a:lstStyle>
          <a:p>
            <a:r>
              <a:rPr lang="en-AU" dirty="0"/>
              <a:t>Click to edit heading</a:t>
            </a:r>
            <a:endParaRPr lang="en-US" dirty="0"/>
          </a:p>
        </p:txBody>
      </p:sp>
    </p:spTree>
    <p:extLst>
      <p:ext uri="{BB962C8B-B14F-4D97-AF65-F5344CB8AC3E}">
        <p14:creationId xmlns:p14="http://schemas.microsoft.com/office/powerpoint/2010/main" val="3857470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eature text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2E9004-83D5-8740-87A7-C8CF7E875B2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645"/>
            <a:ext cx="9142853" cy="5142855"/>
          </a:xfrm>
          <a:prstGeom prst="rect">
            <a:avLst/>
          </a:prstGeom>
        </p:spPr>
      </p:pic>
      <p:sp>
        <p:nvSpPr>
          <p:cNvPr id="4" name="Text Placeholder 4"/>
          <p:cNvSpPr>
            <a:spLocks noGrp="1"/>
          </p:cNvSpPr>
          <p:nvPr>
            <p:ph type="body" sz="quarter" idx="13" hasCustomPrompt="1"/>
          </p:nvPr>
        </p:nvSpPr>
        <p:spPr>
          <a:xfrm>
            <a:off x="4572001" y="990600"/>
            <a:ext cx="4288970" cy="3091543"/>
          </a:xfrm>
          <a:prstGeom prst="rect">
            <a:avLst/>
          </a:prstGeom>
        </p:spPr>
        <p:txBody>
          <a:bodyPr anchor="ctr" anchorCtr="0"/>
          <a:lstStyle>
            <a:lvl1pPr marL="0" indent="0" algn="ctr">
              <a:lnSpc>
                <a:spcPct val="100000"/>
              </a:lnSpc>
              <a:buNone/>
              <a:defRPr sz="3200" b="0" i="0" baseline="0">
                <a:solidFill>
                  <a:schemeClr val="bg1"/>
                </a:solidFill>
                <a:latin typeface="Jotia Medium" charset="0"/>
                <a:ea typeface="Jotia Medium" charset="0"/>
                <a:cs typeface="Jotia Medium" charset="0"/>
              </a:defRPr>
            </a:lvl1pPr>
          </a:lstStyle>
          <a:p>
            <a:pPr lvl="0"/>
            <a:r>
              <a:rPr lang="en-US" dirty="0"/>
              <a:t>Click to add text</a:t>
            </a:r>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fographic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32BECE-D9B4-2747-9031-74BB61A6EE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967"/>
            <a:ext cx="9142851" cy="5142853"/>
          </a:xfrm>
          <a:prstGeom prst="rect">
            <a:avLst/>
          </a:prstGeom>
        </p:spPr>
      </p:pic>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fographic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040872-3086-EB41-817E-3530F00C68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4" y="0"/>
            <a:ext cx="9142849" cy="5142852"/>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and phot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373BB2C-65DE-A640-82BB-3D3CB7FD094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 y="644"/>
            <a:ext cx="9142855" cy="5142856"/>
          </a:xfrm>
          <a:prstGeom prst="rect">
            <a:avLst/>
          </a:prstGeom>
        </p:spPr>
      </p:pic>
      <p:sp>
        <p:nvSpPr>
          <p:cNvPr id="8" name="Picture Placeholder 8"/>
          <p:cNvSpPr>
            <a:spLocks noGrp="1"/>
          </p:cNvSpPr>
          <p:nvPr>
            <p:ph type="pic" sz="quarter" idx="14"/>
          </p:nvPr>
        </p:nvSpPr>
        <p:spPr>
          <a:xfrm>
            <a:off x="5927857" y="455815"/>
            <a:ext cx="2933113" cy="4015120"/>
          </a:xfrm>
          <a:prstGeom prst="rect">
            <a:avLst/>
          </a:prstGeom>
        </p:spPr>
        <p:txBody>
          <a:bodyPr/>
          <a:lstStyle/>
          <a:p>
            <a:endParaRPr lang="en-US" dirty="0"/>
          </a:p>
        </p:txBody>
      </p:sp>
      <p:sp>
        <p:nvSpPr>
          <p:cNvPr id="6" name="Content Placeholder 2"/>
          <p:cNvSpPr>
            <a:spLocks noGrp="1"/>
          </p:cNvSpPr>
          <p:nvPr>
            <p:ph idx="1"/>
          </p:nvPr>
        </p:nvSpPr>
        <p:spPr>
          <a:xfrm>
            <a:off x="457200" y="973830"/>
            <a:ext cx="5225143" cy="3496506"/>
          </a:xfrm>
          <a:prstGeom prst="rect">
            <a:avLst/>
          </a:prstGeom>
        </p:spPr>
        <p:txBody>
          <a:bodyPr lIns="0" tIns="0" rIns="0" bIns="0">
            <a:normAutofit/>
          </a:bodyPr>
          <a:lstStyle>
            <a:lvl1pPr marL="342900" indent="-342900">
              <a:lnSpc>
                <a:spcPct val="140000"/>
              </a:lnSpc>
              <a:spcBef>
                <a:spcPts val="0"/>
              </a:spcBef>
              <a:buFont typeface="Arial" charset="0"/>
              <a:buChar char="•"/>
              <a:defRPr b="0" i="0">
                <a:latin typeface="FoundrySterling-Book" charset="0"/>
                <a:ea typeface="FoundrySterling-Book" charset="0"/>
                <a:cs typeface="FoundrySterling-Book" charset="0"/>
              </a:defRPr>
            </a:lvl1pPr>
            <a:lvl2pPr marL="742950" indent="-285750">
              <a:lnSpc>
                <a:spcPct val="140000"/>
              </a:lnSpc>
              <a:spcBef>
                <a:spcPts val="0"/>
              </a:spcBef>
              <a:buFont typeface="Arial" charset="0"/>
              <a:buChar char="•"/>
              <a:defRPr sz="2000" b="0" i="0">
                <a:latin typeface="FoundrySterling-Book" charset="0"/>
                <a:ea typeface="FoundrySterling-Book" charset="0"/>
                <a:cs typeface="FoundrySterling-Book" charset="0"/>
              </a:defRPr>
            </a:lvl2pPr>
            <a:lvl3pPr marL="1143000" indent="-228600">
              <a:lnSpc>
                <a:spcPct val="140000"/>
              </a:lnSpc>
              <a:spcBef>
                <a:spcPts val="0"/>
              </a:spcBef>
              <a:buFont typeface="Arial" charset="0"/>
              <a:buChar char="•"/>
              <a:defRPr sz="2000" b="0" i="0">
                <a:latin typeface="FoundrySterling-Book" charset="0"/>
                <a:ea typeface="FoundrySterling-Book" charset="0"/>
                <a:cs typeface="FoundrySterling-Book" charset="0"/>
              </a:defRPr>
            </a:lvl3pPr>
            <a:lvl4pPr marL="1600200" indent="-228600">
              <a:lnSpc>
                <a:spcPct val="140000"/>
              </a:lnSpc>
              <a:spcBef>
                <a:spcPts val="0"/>
              </a:spcBef>
              <a:buFont typeface="Arial" charset="0"/>
              <a:buChar char="•"/>
              <a:defRPr sz="2000" b="0" i="0">
                <a:latin typeface="FoundrySterling-Book" charset="0"/>
                <a:ea typeface="FoundrySterling-Book" charset="0"/>
                <a:cs typeface="FoundrySterling-Book" charset="0"/>
              </a:defRPr>
            </a:lvl4pPr>
            <a:lvl5pPr marL="2057400" indent="-228600">
              <a:lnSpc>
                <a:spcPct val="140000"/>
              </a:lnSpc>
              <a:spcBef>
                <a:spcPts val="0"/>
              </a:spcBef>
              <a:buFont typeface="Arial" charset="0"/>
              <a:buChar char="•"/>
              <a:defRPr sz="2000" b="0" i="0">
                <a:latin typeface="FoundrySterling-Book" charset="0"/>
                <a:ea typeface="FoundrySterling-Book" charset="0"/>
                <a:cs typeface="FoundrySterling-Book"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AU" dirty="0"/>
          </a:p>
        </p:txBody>
      </p:sp>
      <p:sp>
        <p:nvSpPr>
          <p:cNvPr id="9" name="Title Placeholder 1"/>
          <p:cNvSpPr>
            <a:spLocks noGrp="1"/>
          </p:cNvSpPr>
          <p:nvPr>
            <p:ph type="title"/>
          </p:nvPr>
        </p:nvSpPr>
        <p:spPr>
          <a:xfrm>
            <a:off x="457200" y="455816"/>
            <a:ext cx="5225143" cy="349728"/>
          </a:xfrm>
          <a:prstGeom prst="rect">
            <a:avLst/>
          </a:prstGeom>
        </p:spPr>
        <p:txBody>
          <a:bodyPr vert="horz" lIns="0" tIns="0" rIns="0" bIns="0" rtlCol="0" anchor="t" anchorCtr="0">
            <a:normAutofit/>
          </a:bodyPr>
          <a:lstStyle/>
          <a:p>
            <a:r>
              <a:rPr lang="en-AU" dirty="0"/>
              <a:t>Click to edit heading</a:t>
            </a:r>
            <a:endParaRPr lang="en-US" dirty="0"/>
          </a:p>
        </p:txBody>
      </p:sp>
    </p:spTree>
    <p:extLst>
      <p:ext uri="{BB962C8B-B14F-4D97-AF65-F5344CB8AC3E}">
        <p14:creationId xmlns:p14="http://schemas.microsoft.com/office/powerpoint/2010/main" val="3177750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2 photo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DC2E39A-2BD3-7F48-AD61-8F1A824423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44"/>
            <a:ext cx="9142855" cy="5142856"/>
          </a:xfrm>
          <a:prstGeom prst="rect">
            <a:avLst/>
          </a:prstGeom>
        </p:spPr>
      </p:pic>
      <p:sp>
        <p:nvSpPr>
          <p:cNvPr id="9" name="Picture Placeholder 8"/>
          <p:cNvSpPr>
            <a:spLocks noGrp="1"/>
          </p:cNvSpPr>
          <p:nvPr>
            <p:ph type="pic" sz="quarter" idx="12"/>
          </p:nvPr>
        </p:nvSpPr>
        <p:spPr>
          <a:xfrm>
            <a:off x="5927858" y="2350210"/>
            <a:ext cx="2922228" cy="2120726"/>
          </a:xfrm>
          <a:prstGeom prst="rect">
            <a:avLst/>
          </a:prstGeom>
        </p:spPr>
        <p:txBody>
          <a:bodyPr/>
          <a:lstStyle/>
          <a:p>
            <a:endParaRPr lang="en-US" dirty="0"/>
          </a:p>
        </p:txBody>
      </p:sp>
      <p:sp>
        <p:nvSpPr>
          <p:cNvPr id="7" name="Picture Placeholder 8"/>
          <p:cNvSpPr>
            <a:spLocks noGrp="1"/>
          </p:cNvSpPr>
          <p:nvPr>
            <p:ph type="pic" sz="quarter" idx="13"/>
          </p:nvPr>
        </p:nvSpPr>
        <p:spPr>
          <a:xfrm>
            <a:off x="5927858" y="455816"/>
            <a:ext cx="2922228" cy="1839407"/>
          </a:xfrm>
          <a:prstGeom prst="rect">
            <a:avLst/>
          </a:prstGeom>
        </p:spPr>
        <p:txBody>
          <a:bodyPr/>
          <a:lstStyle/>
          <a:p>
            <a:endParaRPr lang="en-US" dirty="0"/>
          </a:p>
        </p:txBody>
      </p:sp>
      <p:sp>
        <p:nvSpPr>
          <p:cNvPr id="10" name="Content Placeholder 2"/>
          <p:cNvSpPr>
            <a:spLocks noGrp="1"/>
          </p:cNvSpPr>
          <p:nvPr>
            <p:ph idx="1"/>
          </p:nvPr>
        </p:nvSpPr>
        <p:spPr>
          <a:xfrm>
            <a:off x="457200" y="973186"/>
            <a:ext cx="5225143" cy="3497750"/>
          </a:xfrm>
          <a:prstGeom prst="rect">
            <a:avLst/>
          </a:prstGeom>
        </p:spPr>
        <p:txBody>
          <a:bodyPr lIns="0" tIns="0" rIns="0" bIns="0">
            <a:normAutofit/>
          </a:bodyPr>
          <a:lstStyle>
            <a:lvl1pPr marL="342900" indent="-342900">
              <a:lnSpc>
                <a:spcPct val="140000"/>
              </a:lnSpc>
              <a:spcBef>
                <a:spcPts val="0"/>
              </a:spcBef>
              <a:buFont typeface="Arial" charset="0"/>
              <a:buChar char="•"/>
              <a:defRPr b="0" i="0">
                <a:latin typeface="FoundrySterling-Book" charset="0"/>
                <a:ea typeface="FoundrySterling-Book" charset="0"/>
                <a:cs typeface="FoundrySterling-Book" charset="0"/>
              </a:defRPr>
            </a:lvl1pPr>
            <a:lvl2pPr marL="800100" indent="-342900">
              <a:lnSpc>
                <a:spcPct val="140000"/>
              </a:lnSpc>
              <a:spcBef>
                <a:spcPts val="0"/>
              </a:spcBef>
              <a:buFont typeface="Arial" charset="0"/>
              <a:buChar char="•"/>
              <a:defRPr sz="2000" b="0" i="0">
                <a:latin typeface="FoundrySterling-Book" charset="0"/>
                <a:ea typeface="FoundrySterling-Book" charset="0"/>
                <a:cs typeface="FoundrySterling-Book" charset="0"/>
              </a:defRPr>
            </a:lvl2pPr>
            <a:lvl3pPr marL="1257300" indent="-342900">
              <a:lnSpc>
                <a:spcPct val="140000"/>
              </a:lnSpc>
              <a:spcBef>
                <a:spcPts val="0"/>
              </a:spcBef>
              <a:buFont typeface="Arial" charset="0"/>
              <a:buChar char="•"/>
              <a:defRPr sz="2000" b="0" i="0">
                <a:latin typeface="FoundrySterling-Book" charset="0"/>
                <a:ea typeface="FoundrySterling-Book" charset="0"/>
                <a:cs typeface="FoundrySterling-Book" charset="0"/>
              </a:defRPr>
            </a:lvl3pPr>
            <a:lvl4pPr marL="1714500" indent="-342900">
              <a:lnSpc>
                <a:spcPct val="140000"/>
              </a:lnSpc>
              <a:spcBef>
                <a:spcPts val="0"/>
              </a:spcBef>
              <a:buFont typeface="Arial" charset="0"/>
              <a:buChar char="•"/>
              <a:defRPr sz="2000" b="0" i="0">
                <a:latin typeface="FoundrySterling-Book" charset="0"/>
                <a:ea typeface="FoundrySterling-Book" charset="0"/>
                <a:cs typeface="FoundrySterling-Book" charset="0"/>
              </a:defRPr>
            </a:lvl4pPr>
            <a:lvl5pPr marL="2171700" indent="-342900">
              <a:lnSpc>
                <a:spcPct val="140000"/>
              </a:lnSpc>
              <a:spcBef>
                <a:spcPts val="0"/>
              </a:spcBef>
              <a:buFont typeface="Arial" charset="0"/>
              <a:buChar char="•"/>
              <a:defRPr sz="2000" b="0" i="0">
                <a:latin typeface="FoundrySterling-Book" charset="0"/>
                <a:ea typeface="FoundrySterling-Book" charset="0"/>
                <a:cs typeface="FoundrySterling-Book" charset="0"/>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a:p>
            <a:pPr lvl="0"/>
            <a:endParaRPr lang="en-AU" dirty="0"/>
          </a:p>
        </p:txBody>
      </p:sp>
      <p:sp>
        <p:nvSpPr>
          <p:cNvPr id="11" name="Title Placeholder 1"/>
          <p:cNvSpPr>
            <a:spLocks noGrp="1"/>
          </p:cNvSpPr>
          <p:nvPr>
            <p:ph type="title"/>
          </p:nvPr>
        </p:nvSpPr>
        <p:spPr>
          <a:xfrm>
            <a:off x="457200" y="455816"/>
            <a:ext cx="5225143" cy="349728"/>
          </a:xfrm>
          <a:prstGeom prst="rect">
            <a:avLst/>
          </a:prstGeom>
        </p:spPr>
        <p:txBody>
          <a:bodyPr vert="horz" lIns="0" tIns="0" rIns="0" bIns="0" rtlCol="0" anchor="t" anchorCtr="0">
            <a:normAutofit/>
          </a:bodyPr>
          <a:lstStyle/>
          <a:p>
            <a:r>
              <a:rPr lang="en-AU" dirty="0"/>
              <a:t>Click to edit heading</a:t>
            </a:r>
            <a:endParaRPr lang="en-US" dirty="0"/>
          </a:p>
        </p:txBody>
      </p:sp>
    </p:spTree>
    <p:extLst>
      <p:ext uri="{BB962C8B-B14F-4D97-AF65-F5344CB8AC3E}">
        <p14:creationId xmlns:p14="http://schemas.microsoft.com/office/powerpoint/2010/main" val="168108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3" y="322"/>
            <a:ext cx="9141712" cy="5142213"/>
          </a:xfrm>
          <a:prstGeom prst="rect">
            <a:avLst/>
          </a:prstGeom>
        </p:spPr>
      </p:pic>
    </p:spTree>
    <p:extLst>
      <p:ext uri="{BB962C8B-B14F-4D97-AF65-F5344CB8AC3E}">
        <p14:creationId xmlns:p14="http://schemas.microsoft.com/office/powerpoint/2010/main" val="1943539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markable copy slid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714A166-775C-034C-ACD3-ABB2237318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4" y="0"/>
            <a:ext cx="9142851" cy="5142854"/>
          </a:xfrm>
          <a:prstGeom prst="rect">
            <a:avLst/>
          </a:prstGeom>
        </p:spPr>
      </p:pic>
      <p:sp>
        <p:nvSpPr>
          <p:cNvPr id="7" name="Title 1"/>
          <p:cNvSpPr>
            <a:spLocks noGrp="1"/>
          </p:cNvSpPr>
          <p:nvPr>
            <p:ph type="title" hasCustomPrompt="1"/>
          </p:nvPr>
        </p:nvSpPr>
        <p:spPr>
          <a:xfrm>
            <a:off x="4777274" y="436711"/>
            <a:ext cx="3951298" cy="677194"/>
          </a:xfrm>
        </p:spPr>
        <p:txBody>
          <a:bodyPr lIns="0" tIns="0" rIns="0" bIns="0" anchor="t" anchorCtr="0">
            <a:normAutofit/>
          </a:bodyPr>
          <a:lstStyle>
            <a:lvl1pPr algn="l">
              <a:defRPr sz="2800" baseline="0">
                <a:solidFill>
                  <a:schemeClr val="bg1"/>
                </a:solidFill>
                <a:latin typeface="Jotia Medium" charset="0"/>
                <a:ea typeface="Jotia Medium" charset="0"/>
                <a:cs typeface="Jotia Medium" charset="0"/>
              </a:defRPr>
            </a:lvl1pPr>
          </a:lstStyle>
          <a:p>
            <a:r>
              <a:rPr lang="en-AU" dirty="0"/>
              <a:t>Click to edit heading</a:t>
            </a:r>
            <a:endParaRPr lang="en-US" dirty="0"/>
          </a:p>
        </p:txBody>
      </p:sp>
      <p:sp>
        <p:nvSpPr>
          <p:cNvPr id="9" name="Content Placeholder 2">
            <a:extLst>
              <a:ext uri="{FF2B5EF4-FFF2-40B4-BE49-F238E27FC236}">
                <a16:creationId xmlns:a16="http://schemas.microsoft.com/office/drawing/2014/main" id="{0F704F45-92B0-0B4D-89DA-187543FCEF45}"/>
              </a:ext>
            </a:extLst>
          </p:cNvPr>
          <p:cNvSpPr>
            <a:spLocks noGrp="1"/>
          </p:cNvSpPr>
          <p:nvPr>
            <p:ph sz="half" idx="1" hasCustomPrompt="1"/>
          </p:nvPr>
        </p:nvSpPr>
        <p:spPr>
          <a:xfrm>
            <a:off x="4777274" y="1118718"/>
            <a:ext cx="3951298" cy="3352217"/>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markable copy slide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7D25E4-0EA0-F847-A6CF-BD433A3785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46"/>
            <a:ext cx="9142851" cy="5142853"/>
          </a:xfrm>
          <a:prstGeom prst="rect">
            <a:avLst/>
          </a:prstGeom>
        </p:spPr>
      </p:pic>
      <p:sp>
        <p:nvSpPr>
          <p:cNvPr id="7" name="Title 1"/>
          <p:cNvSpPr>
            <a:spLocks noGrp="1"/>
          </p:cNvSpPr>
          <p:nvPr>
            <p:ph type="title" hasCustomPrompt="1"/>
          </p:nvPr>
        </p:nvSpPr>
        <p:spPr>
          <a:xfrm>
            <a:off x="4777274" y="436711"/>
            <a:ext cx="3951298" cy="1025564"/>
          </a:xfrm>
        </p:spPr>
        <p:txBody>
          <a:bodyPr lIns="0" tIns="0" rIns="0" bIns="0" anchor="t" anchorCtr="0">
            <a:normAutofit/>
          </a:bodyPr>
          <a:lstStyle>
            <a:lvl1pPr algn="l">
              <a:defRPr sz="2800">
                <a:solidFill>
                  <a:schemeClr val="bg1"/>
                </a:solidFill>
                <a:latin typeface="Jotia Medium" charset="0"/>
                <a:ea typeface="Jotia Medium" charset="0"/>
                <a:cs typeface="Jotia Medium" charset="0"/>
              </a:defRPr>
            </a:lvl1pPr>
          </a:lstStyle>
          <a:p>
            <a:r>
              <a:rPr lang="en-AU" dirty="0"/>
              <a:t>Click to edit 2 line heading</a:t>
            </a:r>
            <a:endParaRPr lang="en-US" dirty="0"/>
          </a:p>
        </p:txBody>
      </p:sp>
      <p:sp>
        <p:nvSpPr>
          <p:cNvPr id="9" name="Content Placeholder 2">
            <a:extLst>
              <a:ext uri="{FF2B5EF4-FFF2-40B4-BE49-F238E27FC236}">
                <a16:creationId xmlns:a16="http://schemas.microsoft.com/office/drawing/2014/main" id="{4DF3BAF9-1E51-2144-A359-1E17FA671F53}"/>
              </a:ext>
            </a:extLst>
          </p:cNvPr>
          <p:cNvSpPr>
            <a:spLocks noGrp="1"/>
          </p:cNvSpPr>
          <p:nvPr>
            <p:ph sz="half" idx="1" hasCustomPrompt="1"/>
          </p:nvPr>
        </p:nvSpPr>
        <p:spPr>
          <a:xfrm>
            <a:off x="4777274" y="1462275"/>
            <a:ext cx="3951298" cy="300866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old Coast copy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5A3675-774C-2D4B-8246-A0F5CFCC98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 y="0"/>
            <a:ext cx="9142853" cy="5142855"/>
          </a:xfrm>
          <a:prstGeom prst="rect">
            <a:avLst/>
          </a:prstGeom>
        </p:spPr>
      </p:pic>
      <p:sp>
        <p:nvSpPr>
          <p:cNvPr id="6" name="Content Placeholder 2"/>
          <p:cNvSpPr>
            <a:spLocks noGrp="1"/>
          </p:cNvSpPr>
          <p:nvPr>
            <p:ph sz="half" idx="1" hasCustomPrompt="1"/>
          </p:nvPr>
        </p:nvSpPr>
        <p:spPr>
          <a:xfrm>
            <a:off x="4777274" y="1462275"/>
            <a:ext cx="3951298" cy="300866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7" name="Title 1"/>
          <p:cNvSpPr>
            <a:spLocks noGrp="1"/>
          </p:cNvSpPr>
          <p:nvPr>
            <p:ph type="title" hasCustomPrompt="1"/>
          </p:nvPr>
        </p:nvSpPr>
        <p:spPr>
          <a:xfrm>
            <a:off x="4777274" y="436711"/>
            <a:ext cx="3951298" cy="1025564"/>
          </a:xfrm>
        </p:spPr>
        <p:txBody>
          <a:bodyPr lIns="0" tIns="0" rIns="0" bIns="0" anchor="t" anchorCtr="0">
            <a:normAutofit/>
          </a:bodyPr>
          <a:lstStyle>
            <a:lvl1pPr algn="l">
              <a:defRPr sz="2800">
                <a:solidFill>
                  <a:srgbClr val="DA0012"/>
                </a:solidFill>
                <a:latin typeface="Jotia Medium" charset="0"/>
                <a:ea typeface="Jotia Medium" charset="0"/>
                <a:cs typeface="Jotia Medium" charset="0"/>
              </a:defRPr>
            </a:lvl1pPr>
          </a:lstStyle>
          <a:p>
            <a:r>
              <a:rPr lang="en-AU" dirty="0"/>
              <a:t>Click to edit 2 line heading</a:t>
            </a:r>
            <a:endParaRPr lang="en-US" dirty="0"/>
          </a:p>
        </p:txBody>
      </p:sp>
    </p:spTree>
    <p:extLst>
      <p:ext uri="{BB962C8B-B14F-4D97-AF65-F5344CB8AC3E}">
        <p14:creationId xmlns:p14="http://schemas.microsoft.com/office/powerpoint/2010/main" val="368873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than copy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4EB2BD-F436-BD47-9FE9-9395DA9819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3" y="0"/>
            <a:ext cx="9142851" cy="5142854"/>
          </a:xfrm>
          <a:prstGeom prst="rect">
            <a:avLst/>
          </a:prstGeom>
        </p:spPr>
      </p:pic>
      <p:sp>
        <p:nvSpPr>
          <p:cNvPr id="7" name="Title 1"/>
          <p:cNvSpPr>
            <a:spLocks noGrp="1"/>
          </p:cNvSpPr>
          <p:nvPr>
            <p:ph type="title" hasCustomPrompt="1"/>
          </p:nvPr>
        </p:nvSpPr>
        <p:spPr>
          <a:xfrm>
            <a:off x="4777274" y="436711"/>
            <a:ext cx="3951298" cy="1025564"/>
          </a:xfrm>
        </p:spPr>
        <p:txBody>
          <a:bodyPr lIns="0" tIns="0" rIns="0" bIns="0" anchor="t" anchorCtr="0">
            <a:normAutofit/>
          </a:bodyPr>
          <a:lstStyle>
            <a:lvl1pPr algn="l">
              <a:defRPr sz="2800">
                <a:solidFill>
                  <a:srgbClr val="DA0012"/>
                </a:solidFill>
                <a:latin typeface="Jotia Medium" charset="0"/>
                <a:ea typeface="Jotia Medium" charset="0"/>
                <a:cs typeface="Jotia Medium" charset="0"/>
              </a:defRPr>
            </a:lvl1pPr>
          </a:lstStyle>
          <a:p>
            <a:r>
              <a:rPr lang="en-AU" dirty="0"/>
              <a:t>Click to edit 2 line heading</a:t>
            </a:r>
            <a:endParaRPr lang="en-US" dirty="0"/>
          </a:p>
        </p:txBody>
      </p:sp>
      <p:sp>
        <p:nvSpPr>
          <p:cNvPr id="9" name="Content Placeholder 2">
            <a:extLst>
              <a:ext uri="{FF2B5EF4-FFF2-40B4-BE49-F238E27FC236}">
                <a16:creationId xmlns:a16="http://schemas.microsoft.com/office/drawing/2014/main" id="{FF443EA1-47A6-C44E-B062-E25F9D53F25F}"/>
              </a:ext>
            </a:extLst>
          </p:cNvPr>
          <p:cNvSpPr>
            <a:spLocks noGrp="1"/>
          </p:cNvSpPr>
          <p:nvPr>
            <p:ph sz="half" idx="1" hasCustomPrompt="1"/>
          </p:nvPr>
        </p:nvSpPr>
        <p:spPr>
          <a:xfrm>
            <a:off x="4777274" y="1462275"/>
            <a:ext cx="3951298" cy="3008660"/>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vl6pPr>
              <a:defRPr sz="1800"/>
            </a:lvl6pPr>
            <a:lvl7pPr>
              <a:defRPr sz="1800"/>
            </a:lvl7pPr>
            <a:lvl8pPr>
              <a:defRPr sz="1800"/>
            </a:lvl8pPr>
            <a:lvl9pPr>
              <a:defRPr sz="1800"/>
            </a:lvl9pPr>
          </a:lstStyle>
          <a:p>
            <a:r>
              <a:rPr lang="en-US" dirty="0"/>
              <a:t>Click on ‘New Slide’ button in tool bar above to select alternative image options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455816"/>
            <a:ext cx="8229600" cy="349728"/>
          </a:xfrm>
          <a:prstGeom prst="rect">
            <a:avLst/>
          </a:prstGeom>
        </p:spPr>
        <p:txBody>
          <a:bodyPr vert="horz" lIns="0" tIns="0" rIns="0" bIns="0" rtlCol="0" anchor="t" anchorCtr="0">
            <a:normAutofit/>
          </a:bodyPr>
          <a:lstStyle/>
          <a:p>
            <a:r>
              <a:rPr lang="en-AU" dirty="0"/>
              <a:t>Click to edit heading</a:t>
            </a:r>
            <a:endParaRPr lang="en-US" dirty="0"/>
          </a:p>
        </p:txBody>
      </p:sp>
      <p:sp>
        <p:nvSpPr>
          <p:cNvPr id="8" name="Text Placeholder 2"/>
          <p:cNvSpPr>
            <a:spLocks noGrp="1"/>
          </p:cNvSpPr>
          <p:nvPr>
            <p:ph type="body" idx="1"/>
          </p:nvPr>
        </p:nvSpPr>
        <p:spPr>
          <a:xfrm>
            <a:off x="457200" y="973186"/>
            <a:ext cx="8229600" cy="3497749"/>
          </a:xfrm>
          <a:prstGeom prst="rect">
            <a:avLst/>
          </a:prstGeom>
        </p:spPr>
        <p:txBody>
          <a:bodyPr vert="horz" lIns="0" tIns="0" rIns="0" bIns="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4062948793"/>
      </p:ext>
    </p:extLst>
  </p:cSld>
  <p:clrMap bg1="lt1" tx1="dk1" bg2="lt2" tx2="dk2" accent1="accent1" accent2="accent2" accent3="accent3" accent4="accent4" accent5="accent5" accent6="accent6" hlink="hlink" folHlink="folHlink"/>
  <p:sldLayoutIdLst>
    <p:sldLayoutId id="2147483737" r:id="rId1"/>
    <p:sldLayoutId id="2147483658" r:id="rId2"/>
    <p:sldLayoutId id="2147483660" r:id="rId3"/>
    <p:sldLayoutId id="2147483659" r:id="rId4"/>
    <p:sldLayoutId id="2147483677" r:id="rId5"/>
    <p:sldLayoutId id="2147483723" r:id="rId6"/>
    <p:sldLayoutId id="2147483725" r:id="rId7"/>
    <p:sldLayoutId id="2147483679" r:id="rId8"/>
    <p:sldLayoutId id="2147483704" r:id="rId9"/>
    <p:sldLayoutId id="2147483694" r:id="rId10"/>
    <p:sldLayoutId id="2147483695" r:id="rId11"/>
    <p:sldLayoutId id="2147483718" r:id="rId12"/>
    <p:sldLayoutId id="2147483664" r:id="rId13"/>
    <p:sldLayoutId id="2147483649" r:id="rId14"/>
    <p:sldLayoutId id="2147483738" r:id="rId15"/>
    <p:sldLayoutId id="2147483739" r:id="rId16"/>
  </p:sldLayoutIdLst>
  <p:hf sldNum="0" hdr="0" dt="0"/>
  <p:txStyles>
    <p:titleStyle>
      <a:lvl1pPr algn="l" defTabSz="457200" rtl="0" eaLnBrk="1" latinLnBrk="0" hangingPunct="1">
        <a:lnSpc>
          <a:spcPct val="100000"/>
        </a:lnSpc>
        <a:spcBef>
          <a:spcPct val="0"/>
        </a:spcBef>
        <a:buNone/>
        <a:defRPr sz="2800" kern="1200">
          <a:solidFill>
            <a:srgbClr val="DA0012"/>
          </a:solidFill>
          <a:latin typeface="Jotia Medium" charset="0"/>
          <a:ea typeface="Jotia Medium" charset="0"/>
          <a:cs typeface="Jotia Medium" charset="0"/>
        </a:defRPr>
      </a:lvl1pPr>
    </p:titleStyle>
    <p:bodyStyle>
      <a:lvl1pPr marL="342900" indent="-34290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FoundrySterling-Book" charset="0"/>
          <a:ea typeface="FoundrySterling-Book" charset="0"/>
          <a:cs typeface="FoundrySterling-Book" charset="0"/>
        </a:defRPr>
      </a:lvl1pPr>
      <a:lvl2pPr marL="742950" indent="-28575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FoundrySterling-Book" charset="0"/>
          <a:ea typeface="FoundrySterling-Book" charset="0"/>
          <a:cs typeface="FoundrySterling-Book" charset="0"/>
        </a:defRPr>
      </a:lvl2pPr>
      <a:lvl3pPr marL="1143000" indent="-22860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FoundrySterling-Book" charset="0"/>
          <a:ea typeface="FoundrySterling-Book" charset="0"/>
          <a:cs typeface="FoundrySterling-Book" charset="0"/>
        </a:defRPr>
      </a:lvl3pPr>
      <a:lvl4pPr marL="1600200" indent="-22860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FoundrySterling-Book" charset="0"/>
          <a:ea typeface="FoundrySterling-Book" charset="0"/>
          <a:cs typeface="FoundrySterling-Book" charset="0"/>
        </a:defRPr>
      </a:lvl4pPr>
      <a:lvl5pPr marL="2057400" indent="-228600" algn="l" defTabSz="457200" rtl="0" eaLnBrk="1" latinLnBrk="0" hangingPunct="1">
        <a:lnSpc>
          <a:spcPct val="114000"/>
        </a:lnSpc>
        <a:spcBef>
          <a:spcPts val="0"/>
        </a:spcBef>
        <a:spcAft>
          <a:spcPts val="800"/>
        </a:spcAft>
        <a:buFont typeface="Arial" charset="0"/>
        <a:buChar char="•"/>
        <a:defRPr sz="2000" b="0" i="0" kern="1200" baseline="0">
          <a:solidFill>
            <a:schemeClr val="tx1"/>
          </a:solidFill>
          <a:latin typeface="FoundrySterling-Book" charset="0"/>
          <a:ea typeface="FoundrySterling-Book" charset="0"/>
          <a:cs typeface="FoundrySterling-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891882"/>
      </p:ext>
    </p:extLst>
  </p:cSld>
  <p:clrMap bg1="lt1" tx1="dk1" bg2="lt2" tx2="dk2" accent1="accent1" accent2="accent2" accent3="accent3" accent4="accent4" accent5="accent5" accent6="accent6" hlink="hlink" folHlink="folHlink"/>
  <p:sldLayoutIdLst>
    <p:sldLayoutId id="2147483736" r:id="rId1"/>
    <p:sldLayoutId id="214748372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856359"/>
      </p:ext>
    </p:extLst>
  </p:cSld>
  <p:clrMap bg1="lt1" tx1="dk1" bg2="lt2" tx2="dk2" accent1="accent1" accent2="accent2" accent3="accent3" accent4="accent4" accent5="accent5" accent6="accent6" hlink="hlink" folHlink="folHlink"/>
  <p:sldLayoutIdLst>
    <p:sldLayoutId id="2147483687" r:id="rId1"/>
    <p:sldLayoutId id="214748370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564042"/>
      </p:ext>
    </p:extLst>
  </p:cSld>
  <p:clrMap bg1="lt1" tx1="dk1" bg2="lt2" tx2="dk2" accent1="accent1" accent2="accent2" accent3="accent3" accent4="accent4" accent5="accent5" accent6="accent6" hlink="hlink" folHlink="folHlink"/>
  <p:sldLayoutIdLst>
    <p:sldLayoutId id="2147483689" r:id="rId1"/>
    <p:sldLayoutId id="214748373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6.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E657B68-5180-40BA-893D-89828F6B2A30}"/>
              </a:ext>
            </a:extLst>
          </p:cNvPr>
          <p:cNvSpPr>
            <a:spLocks noGrp="1" noChangeArrowheads="1"/>
          </p:cNvSpPr>
          <p:nvPr>
            <p:ph type="ctrTitle"/>
          </p:nvPr>
        </p:nvSpPr>
        <p:spPr>
          <a:xfrm>
            <a:off x="1751410" y="951310"/>
            <a:ext cx="5844778" cy="1512094"/>
          </a:xfrm>
        </p:spPr>
        <p:txBody>
          <a:bodyPr/>
          <a:lstStyle/>
          <a:p>
            <a:r>
              <a:rPr lang="en-AU" sz="2800" b="1" dirty="0"/>
              <a:t>Striving for effectiveness in crime and justice policy: Rhetoric, reality and pathways for the future</a:t>
            </a:r>
            <a:endParaRPr lang="en-AU" altLang="en-US" sz="2700" dirty="0"/>
          </a:p>
        </p:txBody>
      </p:sp>
      <p:sp>
        <p:nvSpPr>
          <p:cNvPr id="18435" name="Rectangle 3">
            <a:extLst>
              <a:ext uri="{FF2B5EF4-FFF2-40B4-BE49-F238E27FC236}">
                <a16:creationId xmlns:a16="http://schemas.microsoft.com/office/drawing/2014/main" id="{06F39A27-47AE-445A-85AF-812E9FF38845}"/>
              </a:ext>
            </a:extLst>
          </p:cNvPr>
          <p:cNvSpPr>
            <a:spLocks noGrp="1" noChangeArrowheads="1"/>
          </p:cNvSpPr>
          <p:nvPr>
            <p:ph type="subTitle" idx="1"/>
          </p:nvPr>
        </p:nvSpPr>
        <p:spPr>
          <a:xfrm>
            <a:off x="2789635" y="2625329"/>
            <a:ext cx="3726656" cy="2199084"/>
          </a:xfrm>
        </p:spPr>
        <p:txBody>
          <a:bodyPr>
            <a:normAutofit/>
          </a:bodyPr>
          <a:lstStyle/>
          <a:p>
            <a:pPr algn="ctr" eaLnBrk="1" hangingPunct="1"/>
            <a:r>
              <a:rPr lang="en-AU" altLang="en-US" sz="2400" dirty="0"/>
              <a:t>Paul Mazerolle </a:t>
            </a:r>
          </a:p>
          <a:p>
            <a:pPr algn="ctr" eaLnBrk="1" hangingPunct="1"/>
            <a:r>
              <a:rPr lang="en-AU" altLang="en-US" sz="2400" dirty="0"/>
              <a:t>Griffith University </a:t>
            </a:r>
          </a:p>
          <a:p>
            <a:pPr algn="ctr" eaLnBrk="1" hangingPunct="1"/>
            <a:endParaRPr lang="en-AU" altLang="en-US" sz="900" dirty="0"/>
          </a:p>
          <a:p>
            <a:pPr algn="ctr" eaLnBrk="1" hangingPunct="1"/>
            <a:endParaRPr lang="en-AU" alt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F62C9E1-A247-400B-9BFA-90FEA947673F}"/>
              </a:ext>
            </a:extLst>
          </p:cNvPr>
          <p:cNvSpPr>
            <a:spLocks noGrp="1"/>
          </p:cNvSpPr>
          <p:nvPr>
            <p:ph idx="1"/>
          </p:nvPr>
        </p:nvSpPr>
        <p:spPr/>
        <p:txBody>
          <a:bodyPr/>
          <a:lstStyle/>
          <a:p>
            <a:pPr marL="0" lvl="0" indent="0" defTabSz="914400" eaLnBrk="0" fontAlgn="base" hangingPunct="0">
              <a:lnSpc>
                <a:spcPct val="100000"/>
              </a:lnSpc>
              <a:spcBef>
                <a:spcPct val="0"/>
              </a:spcBef>
              <a:spcAft>
                <a:spcPct val="0"/>
              </a:spcAft>
              <a:buNone/>
            </a:pPr>
            <a:r>
              <a:rPr lang="en-AU" altLang="en-US" dirty="0">
                <a:solidFill>
                  <a:srgbClr val="333399"/>
                </a:solidFill>
                <a:latin typeface="Segoe UI" panose="020B0502040204020203" pitchFamily="34" charset="0"/>
                <a:ea typeface="Times New Roman" panose="02020603050405020304" pitchFamily="18" charset="0"/>
                <a:cs typeface="Segoe UI" panose="020B0502040204020203" pitchFamily="34" charset="0"/>
              </a:rPr>
              <a:t>Mission</a:t>
            </a:r>
          </a:p>
          <a:p>
            <a:pPr marL="0" lvl="0" indent="0" defTabSz="914400" eaLnBrk="0" fontAlgn="base" hangingPunct="0">
              <a:lnSpc>
                <a:spcPct val="100000"/>
              </a:lnSpc>
              <a:spcBef>
                <a:spcPct val="0"/>
              </a:spcBef>
              <a:spcAft>
                <a:spcPct val="0"/>
              </a:spcAft>
              <a:buNone/>
            </a:pPr>
            <a:endParaRPr lang="en-AU" altLang="en-US" sz="800" dirty="0"/>
          </a:p>
          <a:p>
            <a:pPr marL="0" lvl="0" indent="0" defTabSz="914400" eaLnBrk="0" fontAlgn="base" hangingPunct="0">
              <a:lnSpc>
                <a:spcPct val="100000"/>
              </a:lnSpc>
              <a:spcBef>
                <a:spcPct val="0"/>
              </a:spcBef>
              <a:spcAft>
                <a:spcPct val="0"/>
              </a:spcAft>
              <a:buNone/>
            </a:pPr>
            <a:r>
              <a:rPr lang="en-AU" altLang="en-US" dirty="0">
                <a:solidFill>
                  <a:srgbClr val="232323"/>
                </a:solidFill>
                <a:latin typeface="Segoe UI" panose="020B0502040204020203" pitchFamily="34" charset="0"/>
                <a:ea typeface="Times New Roman" panose="02020603050405020304" pitchFamily="18" charset="0"/>
                <a:cs typeface="Segoe UI" panose="020B0502040204020203" pitchFamily="34" charset="0"/>
              </a:rPr>
              <a:t>WSIPP</a:t>
            </a:r>
            <a:r>
              <a:rPr lang="en-AU" altLang="en-US" dirty="0">
                <a:solidFill>
                  <a:srgbClr val="232323"/>
                </a:solidFill>
                <a:latin typeface="Calibri" panose="020F0502020204030204" pitchFamily="34" charset="0"/>
                <a:ea typeface="Times New Roman" panose="02020603050405020304" pitchFamily="18" charset="0"/>
                <a:cs typeface="Segoe UI" panose="020B0502040204020203" pitchFamily="34" charset="0"/>
              </a:rPr>
              <a:t>’</a:t>
            </a:r>
            <a:r>
              <a:rPr lang="en-AU" altLang="en-US" dirty="0">
                <a:solidFill>
                  <a:srgbClr val="232323"/>
                </a:solidFill>
                <a:latin typeface="Segoe UI" panose="020B0502040204020203" pitchFamily="34" charset="0"/>
                <a:ea typeface="Times New Roman" panose="02020603050405020304" pitchFamily="18" charset="0"/>
                <a:cs typeface="Segoe UI" panose="020B0502040204020203" pitchFamily="34" charset="0"/>
              </a:rPr>
              <a:t>s mission is to carry out practical, non-partisan research at the direction of the legislature or the Board of Directors. WSIPP works closely with legislators, legislative and state agency staff, and experts in the field to ensure that studies answer relevant policy questions. Fiscal and administrative services for WSIPP are provided by The Evergreen State College.</a:t>
            </a:r>
            <a:endParaRPr lang="en-AU" altLang="en-US" sz="3200" dirty="0">
              <a:latin typeface="Arial" panose="020B0604020202020204" pitchFamily="34" charset="0"/>
            </a:endParaRPr>
          </a:p>
          <a:p>
            <a:endParaRPr lang="en-AU" dirty="0"/>
          </a:p>
        </p:txBody>
      </p:sp>
      <p:sp>
        <p:nvSpPr>
          <p:cNvPr id="3" name="Title 2">
            <a:extLst>
              <a:ext uri="{FF2B5EF4-FFF2-40B4-BE49-F238E27FC236}">
                <a16:creationId xmlns:a16="http://schemas.microsoft.com/office/drawing/2014/main" id="{46B10F26-128C-4C84-98F8-5128F25176BA}"/>
              </a:ext>
            </a:extLst>
          </p:cNvPr>
          <p:cNvSpPr>
            <a:spLocks noGrp="1"/>
          </p:cNvSpPr>
          <p:nvPr>
            <p:ph type="title"/>
          </p:nvPr>
        </p:nvSpPr>
        <p:spPr/>
        <p:txBody>
          <a:bodyPr>
            <a:normAutofit fontScale="90000"/>
          </a:bodyPr>
          <a:lstStyle/>
          <a:p>
            <a:endParaRPr lang="en-AU"/>
          </a:p>
        </p:txBody>
      </p:sp>
    </p:spTree>
    <p:extLst>
      <p:ext uri="{BB962C8B-B14F-4D97-AF65-F5344CB8AC3E}">
        <p14:creationId xmlns:p14="http://schemas.microsoft.com/office/powerpoint/2010/main" val="257277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AU"/>
          </a:p>
        </p:txBody>
      </p:sp>
      <p:sp>
        <p:nvSpPr>
          <p:cNvPr id="3" name="Title 2"/>
          <p:cNvSpPr>
            <a:spLocks noGrp="1"/>
          </p:cNvSpPr>
          <p:nvPr>
            <p:ph type="title"/>
          </p:nvPr>
        </p:nvSpPr>
        <p:spPr/>
        <p:txBody>
          <a:bodyPr>
            <a:normAutofit fontScale="90000"/>
          </a:bodyPr>
          <a:lstStyle/>
          <a:p>
            <a:endParaRPr lang="en-AU"/>
          </a:p>
        </p:txBody>
      </p:sp>
      <p:pic>
        <p:nvPicPr>
          <p:cNvPr id="4" name="Picture 3"/>
          <p:cNvPicPr>
            <a:picLocks noChangeAspect="1"/>
          </p:cNvPicPr>
          <p:nvPr/>
        </p:nvPicPr>
        <p:blipFill>
          <a:blip r:embed="rId2"/>
          <a:stretch>
            <a:fillRect/>
          </a:stretch>
        </p:blipFill>
        <p:spPr>
          <a:xfrm>
            <a:off x="-628650" y="-223838"/>
            <a:ext cx="10401300" cy="5591175"/>
          </a:xfrm>
          <a:prstGeom prst="rect">
            <a:avLst/>
          </a:prstGeom>
        </p:spPr>
      </p:pic>
    </p:spTree>
    <p:extLst>
      <p:ext uri="{BB962C8B-B14F-4D97-AF65-F5344CB8AC3E}">
        <p14:creationId xmlns:p14="http://schemas.microsoft.com/office/powerpoint/2010/main" val="314830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9540"/>
            <a:ext cx="9143997" cy="1544960"/>
          </a:xfrm>
          <a:prstGeom prst="rect">
            <a:avLst/>
          </a:prstGeom>
        </p:spPr>
      </p:pic>
      <p:pic>
        <p:nvPicPr>
          <p:cNvPr id="5" name="Picture 4"/>
          <p:cNvPicPr>
            <a:picLocks noChangeAspect="1"/>
          </p:cNvPicPr>
          <p:nvPr/>
        </p:nvPicPr>
        <p:blipFill>
          <a:blip r:embed="rId3"/>
          <a:stretch>
            <a:fillRect/>
          </a:stretch>
        </p:blipFill>
        <p:spPr>
          <a:xfrm>
            <a:off x="852617" y="1714500"/>
            <a:ext cx="7601300" cy="3429000"/>
          </a:xfrm>
          <a:prstGeom prst="rect">
            <a:avLst/>
          </a:prstGeom>
        </p:spPr>
      </p:pic>
    </p:spTree>
    <p:extLst>
      <p:ext uri="{BB962C8B-B14F-4D97-AF65-F5344CB8AC3E}">
        <p14:creationId xmlns:p14="http://schemas.microsoft.com/office/powerpoint/2010/main" val="2866165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E9A2C-817F-4CB4-A0F2-77EE715892CA}"/>
              </a:ext>
            </a:extLst>
          </p:cNvPr>
          <p:cNvSpPr>
            <a:spLocks noGrp="1"/>
          </p:cNvSpPr>
          <p:nvPr>
            <p:ph type="title"/>
          </p:nvPr>
        </p:nvSpPr>
        <p:spPr/>
        <p:txBody>
          <a:bodyPr/>
          <a:lstStyle/>
          <a:p>
            <a:endParaRPr lang="en-AU"/>
          </a:p>
        </p:txBody>
      </p:sp>
      <p:sp>
        <p:nvSpPr>
          <p:cNvPr id="3" name="Text Placeholder 2">
            <a:extLst>
              <a:ext uri="{FF2B5EF4-FFF2-40B4-BE49-F238E27FC236}">
                <a16:creationId xmlns:a16="http://schemas.microsoft.com/office/drawing/2014/main" id="{BE5B8BB4-C7BE-47CF-AFB8-1A4DA4870DE7}"/>
              </a:ext>
            </a:extLst>
          </p:cNvPr>
          <p:cNvSpPr>
            <a:spLocks noGrp="1"/>
          </p:cNvSpPr>
          <p:nvPr>
            <p:ph type="body" sz="quarter" idx="10"/>
          </p:nvPr>
        </p:nvSpPr>
        <p:spPr/>
        <p:txBody>
          <a:bodyPr/>
          <a:lstStyle/>
          <a:p>
            <a:endParaRPr lang="en-AU"/>
          </a:p>
        </p:txBody>
      </p:sp>
      <p:pic>
        <p:nvPicPr>
          <p:cNvPr id="5" name="Picture 4">
            <a:extLst>
              <a:ext uri="{FF2B5EF4-FFF2-40B4-BE49-F238E27FC236}">
                <a16:creationId xmlns:a16="http://schemas.microsoft.com/office/drawing/2014/main" id="{B35373F9-7643-44AD-BF97-C153234B88D5}"/>
              </a:ext>
            </a:extLst>
          </p:cNvPr>
          <p:cNvPicPr>
            <a:picLocks noChangeAspect="1"/>
          </p:cNvPicPr>
          <p:nvPr/>
        </p:nvPicPr>
        <p:blipFill>
          <a:blip r:embed="rId2"/>
          <a:stretch>
            <a:fillRect/>
          </a:stretch>
        </p:blipFill>
        <p:spPr>
          <a:xfrm>
            <a:off x="0" y="152066"/>
            <a:ext cx="9144000" cy="4839368"/>
          </a:xfrm>
          <a:prstGeom prst="rect">
            <a:avLst/>
          </a:prstGeom>
        </p:spPr>
      </p:pic>
    </p:spTree>
    <p:extLst>
      <p:ext uri="{BB962C8B-B14F-4D97-AF65-F5344CB8AC3E}">
        <p14:creationId xmlns:p14="http://schemas.microsoft.com/office/powerpoint/2010/main" val="664740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E48909-9D15-4D55-A66D-A372B06C25B5}"/>
              </a:ext>
            </a:extLst>
          </p:cNvPr>
          <p:cNvPicPr>
            <a:picLocks noChangeAspect="1"/>
          </p:cNvPicPr>
          <p:nvPr/>
        </p:nvPicPr>
        <p:blipFill>
          <a:blip r:embed="rId2"/>
          <a:stretch>
            <a:fillRect/>
          </a:stretch>
        </p:blipFill>
        <p:spPr>
          <a:xfrm>
            <a:off x="511444" y="-7132"/>
            <a:ext cx="7896387" cy="1130612"/>
          </a:xfrm>
          <a:prstGeom prst="rect">
            <a:avLst/>
          </a:prstGeom>
        </p:spPr>
      </p:pic>
      <p:pic>
        <p:nvPicPr>
          <p:cNvPr id="12" name="Picture 11">
            <a:extLst>
              <a:ext uri="{FF2B5EF4-FFF2-40B4-BE49-F238E27FC236}">
                <a16:creationId xmlns:a16="http://schemas.microsoft.com/office/drawing/2014/main" id="{96CF0C55-15A0-4050-85B2-13D2F4CEC79B}"/>
              </a:ext>
            </a:extLst>
          </p:cNvPr>
          <p:cNvPicPr>
            <a:picLocks noChangeAspect="1"/>
          </p:cNvPicPr>
          <p:nvPr/>
        </p:nvPicPr>
        <p:blipFill>
          <a:blip r:embed="rId3"/>
          <a:stretch>
            <a:fillRect/>
          </a:stretch>
        </p:blipFill>
        <p:spPr>
          <a:xfrm>
            <a:off x="457199" y="1146505"/>
            <a:ext cx="7950632" cy="3415586"/>
          </a:xfrm>
          <a:prstGeom prst="rect">
            <a:avLst/>
          </a:prstGeom>
        </p:spPr>
      </p:pic>
    </p:spTree>
    <p:extLst>
      <p:ext uri="{BB962C8B-B14F-4D97-AF65-F5344CB8AC3E}">
        <p14:creationId xmlns:p14="http://schemas.microsoft.com/office/powerpoint/2010/main" val="288191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EB760F-5D9D-44E4-9A7C-849A9FC35990}"/>
              </a:ext>
            </a:extLst>
          </p:cNvPr>
          <p:cNvPicPr>
            <a:picLocks noChangeAspect="1"/>
          </p:cNvPicPr>
          <p:nvPr/>
        </p:nvPicPr>
        <p:blipFill>
          <a:blip r:embed="rId2"/>
          <a:stretch>
            <a:fillRect/>
          </a:stretch>
        </p:blipFill>
        <p:spPr>
          <a:xfrm>
            <a:off x="449452" y="-7132"/>
            <a:ext cx="7958380" cy="1130612"/>
          </a:xfrm>
          <a:prstGeom prst="rect">
            <a:avLst/>
          </a:prstGeom>
        </p:spPr>
      </p:pic>
      <p:pic>
        <p:nvPicPr>
          <p:cNvPr id="7" name="Picture 6">
            <a:extLst>
              <a:ext uri="{FF2B5EF4-FFF2-40B4-BE49-F238E27FC236}">
                <a16:creationId xmlns:a16="http://schemas.microsoft.com/office/drawing/2014/main" id="{B91EB7A3-2134-402D-9474-EE6A40CFD841}"/>
              </a:ext>
            </a:extLst>
          </p:cNvPr>
          <p:cNvPicPr>
            <a:picLocks noChangeAspect="1"/>
          </p:cNvPicPr>
          <p:nvPr/>
        </p:nvPicPr>
        <p:blipFill>
          <a:blip r:embed="rId3"/>
          <a:stretch>
            <a:fillRect/>
          </a:stretch>
        </p:blipFill>
        <p:spPr>
          <a:xfrm>
            <a:off x="356461" y="1152529"/>
            <a:ext cx="8051370" cy="416497"/>
          </a:xfrm>
          <a:prstGeom prst="rect">
            <a:avLst/>
          </a:prstGeom>
        </p:spPr>
      </p:pic>
      <p:pic>
        <p:nvPicPr>
          <p:cNvPr id="8" name="Picture 7">
            <a:extLst>
              <a:ext uri="{FF2B5EF4-FFF2-40B4-BE49-F238E27FC236}">
                <a16:creationId xmlns:a16="http://schemas.microsoft.com/office/drawing/2014/main" id="{CB2458E7-9AB9-445D-BBE6-7240FD25FA7A}"/>
              </a:ext>
            </a:extLst>
          </p:cNvPr>
          <p:cNvPicPr>
            <a:picLocks noChangeAspect="1"/>
          </p:cNvPicPr>
          <p:nvPr/>
        </p:nvPicPr>
        <p:blipFill>
          <a:blip r:embed="rId4"/>
          <a:stretch>
            <a:fillRect/>
          </a:stretch>
        </p:blipFill>
        <p:spPr>
          <a:xfrm>
            <a:off x="441701" y="1569026"/>
            <a:ext cx="8012625" cy="2290753"/>
          </a:xfrm>
          <a:prstGeom prst="rect">
            <a:avLst/>
          </a:prstGeom>
        </p:spPr>
      </p:pic>
    </p:spTree>
    <p:extLst>
      <p:ext uri="{BB962C8B-B14F-4D97-AF65-F5344CB8AC3E}">
        <p14:creationId xmlns:p14="http://schemas.microsoft.com/office/powerpoint/2010/main" val="3279537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A38AAB-4028-4270-87A0-2B6FA04C9E85}"/>
              </a:ext>
            </a:extLst>
          </p:cNvPr>
          <p:cNvPicPr>
            <a:picLocks noChangeAspect="1"/>
          </p:cNvPicPr>
          <p:nvPr/>
        </p:nvPicPr>
        <p:blipFill>
          <a:blip r:embed="rId2"/>
          <a:stretch>
            <a:fillRect/>
          </a:stretch>
        </p:blipFill>
        <p:spPr>
          <a:xfrm>
            <a:off x="1288454" y="0"/>
            <a:ext cx="6567092" cy="5143500"/>
          </a:xfrm>
          <a:prstGeom prst="rect">
            <a:avLst/>
          </a:prstGeom>
        </p:spPr>
      </p:pic>
    </p:spTree>
    <p:extLst>
      <p:ext uri="{BB962C8B-B14F-4D97-AF65-F5344CB8AC3E}">
        <p14:creationId xmlns:p14="http://schemas.microsoft.com/office/powerpoint/2010/main" val="3857304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5EA8A-15D5-49C8-A3B6-03396CA9DEF4}"/>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6F8142EF-8ED8-4D6E-8C01-72D8D8F80C4E}"/>
              </a:ext>
            </a:extLst>
          </p:cNvPr>
          <p:cNvPicPr>
            <a:picLocks noChangeAspect="1"/>
          </p:cNvPicPr>
          <p:nvPr/>
        </p:nvPicPr>
        <p:blipFill>
          <a:blip r:embed="rId2"/>
          <a:stretch>
            <a:fillRect/>
          </a:stretch>
        </p:blipFill>
        <p:spPr>
          <a:xfrm>
            <a:off x="387457" y="188215"/>
            <a:ext cx="7400441" cy="899118"/>
          </a:xfrm>
          <a:prstGeom prst="rect">
            <a:avLst/>
          </a:prstGeom>
        </p:spPr>
      </p:pic>
      <p:pic>
        <p:nvPicPr>
          <p:cNvPr id="5" name="Picture 4">
            <a:extLst>
              <a:ext uri="{FF2B5EF4-FFF2-40B4-BE49-F238E27FC236}">
                <a16:creationId xmlns:a16="http://schemas.microsoft.com/office/drawing/2014/main" id="{1B151D98-CB69-47ED-93E9-B5250F7C5296}"/>
              </a:ext>
            </a:extLst>
          </p:cNvPr>
          <p:cNvPicPr>
            <a:picLocks noChangeAspect="1"/>
          </p:cNvPicPr>
          <p:nvPr/>
        </p:nvPicPr>
        <p:blipFill>
          <a:blip r:embed="rId3"/>
          <a:stretch>
            <a:fillRect/>
          </a:stretch>
        </p:blipFill>
        <p:spPr>
          <a:xfrm>
            <a:off x="457200" y="1110953"/>
            <a:ext cx="7400441" cy="3651442"/>
          </a:xfrm>
          <a:prstGeom prst="rect">
            <a:avLst/>
          </a:prstGeom>
        </p:spPr>
      </p:pic>
    </p:spTree>
    <p:extLst>
      <p:ext uri="{BB962C8B-B14F-4D97-AF65-F5344CB8AC3E}">
        <p14:creationId xmlns:p14="http://schemas.microsoft.com/office/powerpoint/2010/main" val="3707727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2463-2D45-4D30-B1F2-1CD00C027701}"/>
              </a:ext>
            </a:extLst>
          </p:cNvPr>
          <p:cNvSpPr>
            <a:spLocks noGrp="1"/>
          </p:cNvSpPr>
          <p:nvPr>
            <p:ph type="title"/>
          </p:nvPr>
        </p:nvSpPr>
        <p:spPr/>
        <p:txBody>
          <a:bodyPr/>
          <a:lstStyle/>
          <a:p>
            <a:endParaRPr lang="en-AU"/>
          </a:p>
        </p:txBody>
      </p:sp>
      <p:pic>
        <p:nvPicPr>
          <p:cNvPr id="4" name="Picture 3">
            <a:extLst>
              <a:ext uri="{FF2B5EF4-FFF2-40B4-BE49-F238E27FC236}">
                <a16:creationId xmlns:a16="http://schemas.microsoft.com/office/drawing/2014/main" id="{2044DFF7-EAC8-4025-B0AB-A2DD29EAC357}"/>
              </a:ext>
            </a:extLst>
          </p:cNvPr>
          <p:cNvPicPr>
            <a:picLocks noChangeAspect="1"/>
          </p:cNvPicPr>
          <p:nvPr/>
        </p:nvPicPr>
        <p:blipFill>
          <a:blip r:embed="rId2"/>
          <a:stretch>
            <a:fillRect/>
          </a:stretch>
        </p:blipFill>
        <p:spPr>
          <a:xfrm>
            <a:off x="410705" y="35780"/>
            <a:ext cx="7400441" cy="899118"/>
          </a:xfrm>
          <a:prstGeom prst="rect">
            <a:avLst/>
          </a:prstGeom>
        </p:spPr>
      </p:pic>
      <p:pic>
        <p:nvPicPr>
          <p:cNvPr id="5" name="Picture 4">
            <a:extLst>
              <a:ext uri="{FF2B5EF4-FFF2-40B4-BE49-F238E27FC236}">
                <a16:creationId xmlns:a16="http://schemas.microsoft.com/office/drawing/2014/main" id="{622760B6-2DD7-486F-A28D-AB6769CA8134}"/>
              </a:ext>
            </a:extLst>
          </p:cNvPr>
          <p:cNvPicPr>
            <a:picLocks noChangeAspect="1"/>
          </p:cNvPicPr>
          <p:nvPr/>
        </p:nvPicPr>
        <p:blipFill>
          <a:blip r:embed="rId3"/>
          <a:stretch>
            <a:fillRect/>
          </a:stretch>
        </p:blipFill>
        <p:spPr>
          <a:xfrm>
            <a:off x="457200" y="934898"/>
            <a:ext cx="7400441" cy="4056167"/>
          </a:xfrm>
          <a:prstGeom prst="rect">
            <a:avLst/>
          </a:prstGeom>
        </p:spPr>
      </p:pic>
    </p:spTree>
    <p:extLst>
      <p:ext uri="{BB962C8B-B14F-4D97-AF65-F5344CB8AC3E}">
        <p14:creationId xmlns:p14="http://schemas.microsoft.com/office/powerpoint/2010/main" val="844780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88A113E-6395-45DA-A77F-DD042D66C562}"/>
              </a:ext>
            </a:extLst>
          </p:cNvPr>
          <p:cNvSpPr>
            <a:spLocks noGrp="1"/>
          </p:cNvSpPr>
          <p:nvPr>
            <p:ph idx="1"/>
          </p:nvPr>
        </p:nvSpPr>
        <p:spPr/>
        <p:txBody>
          <a:bodyPr>
            <a:normAutofit fontScale="70000" lnSpcReduction="20000"/>
          </a:bodyPr>
          <a:lstStyle/>
          <a:p>
            <a:r>
              <a:rPr lang="en-AU" dirty="0"/>
              <a:t>Blueprints for Healthy Youth Development provides a registry of evidence-based positive youth development programs designed to promote the health and well-being of children and teens. Blueprints programs are family, school, and community-based and target all levels of need — from broad prevention programs that promote positive </a:t>
            </a:r>
            <a:r>
              <a:rPr lang="en-AU" dirty="0" err="1"/>
              <a:t>behaviors</a:t>
            </a:r>
            <a:r>
              <a:rPr lang="en-AU" dirty="0"/>
              <a:t> while decreasing negative </a:t>
            </a:r>
            <a:r>
              <a:rPr lang="en-AU" dirty="0" err="1"/>
              <a:t>behaviors</a:t>
            </a:r>
            <a:r>
              <a:rPr lang="en-AU" dirty="0"/>
              <a:t>, to highly-targeted programs for at-risk children and troubled teens that get them back on track.</a:t>
            </a:r>
          </a:p>
          <a:p>
            <a:r>
              <a:rPr lang="en-AU" dirty="0"/>
              <a:t>More than 1,500 programs have been reviewed, but less than 5% of them have been designated as model and promising programs. These programs will help young people reach their full potential by promoting positive youth development such as academic performance and success, emotional well-being, positive relationships, and physical health. </a:t>
            </a:r>
          </a:p>
          <a:p>
            <a:r>
              <a:rPr lang="en-AU" dirty="0"/>
              <a:t>Blueprints prevention and intervention programs also help young people to overcome challenges associated with violence, delinquency, and substance abuse. Blueprints continues to look for programs which meet the selection criteria.</a:t>
            </a:r>
          </a:p>
          <a:p>
            <a:endParaRPr lang="en-AU" dirty="0"/>
          </a:p>
        </p:txBody>
      </p:sp>
      <p:sp>
        <p:nvSpPr>
          <p:cNvPr id="3" name="Title 2">
            <a:extLst>
              <a:ext uri="{FF2B5EF4-FFF2-40B4-BE49-F238E27FC236}">
                <a16:creationId xmlns:a16="http://schemas.microsoft.com/office/drawing/2014/main" id="{C5239C7D-8AAE-481D-ACB9-AA5ED712121C}"/>
              </a:ext>
            </a:extLst>
          </p:cNvPr>
          <p:cNvSpPr>
            <a:spLocks noGrp="1"/>
          </p:cNvSpPr>
          <p:nvPr>
            <p:ph type="title"/>
          </p:nvPr>
        </p:nvSpPr>
        <p:spPr/>
        <p:txBody>
          <a:bodyPr>
            <a:normAutofit fontScale="90000"/>
          </a:bodyPr>
          <a:lstStyle/>
          <a:p>
            <a:r>
              <a:rPr lang="en-AU" dirty="0"/>
              <a:t>Blueprints for Health Youth Development</a:t>
            </a:r>
          </a:p>
        </p:txBody>
      </p:sp>
    </p:spTree>
    <p:extLst>
      <p:ext uri="{BB962C8B-B14F-4D97-AF65-F5344CB8AC3E}">
        <p14:creationId xmlns:p14="http://schemas.microsoft.com/office/powerpoint/2010/main" val="8746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66866F-353B-4517-8D31-626B5C1BD644}"/>
              </a:ext>
            </a:extLst>
          </p:cNvPr>
          <p:cNvSpPr>
            <a:spLocks noGrp="1"/>
          </p:cNvSpPr>
          <p:nvPr>
            <p:ph idx="1"/>
          </p:nvPr>
        </p:nvSpPr>
        <p:spPr/>
        <p:txBody>
          <a:bodyPr>
            <a:normAutofit/>
          </a:bodyPr>
          <a:lstStyle/>
          <a:p>
            <a:r>
              <a:rPr lang="en-AU" dirty="0"/>
              <a:t>Background—an early introduction</a:t>
            </a:r>
          </a:p>
          <a:p>
            <a:r>
              <a:rPr lang="en-AU" dirty="0"/>
              <a:t>Current context and practices</a:t>
            </a:r>
          </a:p>
          <a:p>
            <a:r>
              <a:rPr lang="en-AU" dirty="0"/>
              <a:t>Why evidence matters</a:t>
            </a:r>
          </a:p>
          <a:p>
            <a:r>
              <a:rPr lang="en-AU" dirty="0"/>
              <a:t>Why is this so hard?</a:t>
            </a:r>
          </a:p>
          <a:p>
            <a:pPr lvl="1"/>
            <a:r>
              <a:rPr lang="en-AU" dirty="0"/>
              <a:t>Political context; organisational context; academic context</a:t>
            </a:r>
          </a:p>
          <a:p>
            <a:r>
              <a:rPr lang="en-AU" dirty="0"/>
              <a:t>Where we need to get to—how can we move forward?</a:t>
            </a:r>
          </a:p>
          <a:p>
            <a:pPr marL="457200" lvl="1" indent="0">
              <a:buNone/>
            </a:pPr>
            <a:endParaRPr lang="en-AU" dirty="0"/>
          </a:p>
          <a:p>
            <a:pPr marL="457200" lvl="1" indent="0">
              <a:buNone/>
            </a:pPr>
            <a:endParaRPr lang="en-AU" dirty="0"/>
          </a:p>
        </p:txBody>
      </p:sp>
      <p:sp>
        <p:nvSpPr>
          <p:cNvPr id="3" name="Title 2">
            <a:extLst>
              <a:ext uri="{FF2B5EF4-FFF2-40B4-BE49-F238E27FC236}">
                <a16:creationId xmlns:a16="http://schemas.microsoft.com/office/drawing/2014/main" id="{0E5799EB-B729-4A44-9CE3-0D64FCB1E655}"/>
              </a:ext>
            </a:extLst>
          </p:cNvPr>
          <p:cNvSpPr>
            <a:spLocks noGrp="1"/>
          </p:cNvSpPr>
          <p:nvPr>
            <p:ph type="title"/>
          </p:nvPr>
        </p:nvSpPr>
        <p:spPr/>
        <p:txBody>
          <a:bodyPr>
            <a:normAutofit fontScale="90000"/>
          </a:bodyPr>
          <a:lstStyle/>
          <a:p>
            <a:r>
              <a:rPr lang="en-AU" dirty="0"/>
              <a:t>Overview</a:t>
            </a:r>
          </a:p>
        </p:txBody>
      </p:sp>
    </p:spTree>
    <p:extLst>
      <p:ext uri="{BB962C8B-B14F-4D97-AF65-F5344CB8AC3E}">
        <p14:creationId xmlns:p14="http://schemas.microsoft.com/office/powerpoint/2010/main" val="2067241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10EBE9-0A36-421A-9F9B-E3EA099A5CEE}"/>
              </a:ext>
            </a:extLst>
          </p:cNvPr>
          <p:cNvSpPr>
            <a:spLocks noGrp="1"/>
          </p:cNvSpPr>
          <p:nvPr>
            <p:ph idx="1"/>
          </p:nvPr>
        </p:nvSpPr>
        <p:spPr/>
        <p:txBody>
          <a:bodyPr>
            <a:normAutofit fontScale="92500"/>
          </a:bodyPr>
          <a:lstStyle/>
          <a:p>
            <a:r>
              <a:rPr lang="en-AU" dirty="0"/>
              <a:t>Each Blueprints program has been reviewed by an independent panel of evaluation experts and determined to meet a clear set of scientific standards. Programs meeting this standard have demonstrated at least some effectiveness for changing targeted </a:t>
            </a:r>
            <a:r>
              <a:rPr lang="en-AU" dirty="0" err="1"/>
              <a:t>behavior</a:t>
            </a:r>
            <a:r>
              <a:rPr lang="en-AU" dirty="0"/>
              <a:t> and developmental outcomes. </a:t>
            </a:r>
          </a:p>
          <a:p>
            <a:r>
              <a:rPr lang="en-AU" dirty="0"/>
              <a:t>Programs are rated as either Promising or Model. Promising programs meet the minimum standard of effectiveness. Model programs meet a higher standard and provide greater confidence in the program’s capacity to change </a:t>
            </a:r>
            <a:r>
              <a:rPr lang="en-AU" dirty="0" err="1"/>
              <a:t>behavior</a:t>
            </a:r>
            <a:r>
              <a:rPr lang="en-AU" dirty="0"/>
              <a:t> and developmental outcomes.</a:t>
            </a:r>
          </a:p>
          <a:p>
            <a:endParaRPr lang="en-AU" dirty="0"/>
          </a:p>
        </p:txBody>
      </p:sp>
      <p:sp>
        <p:nvSpPr>
          <p:cNvPr id="3" name="Title 2">
            <a:extLst>
              <a:ext uri="{FF2B5EF4-FFF2-40B4-BE49-F238E27FC236}">
                <a16:creationId xmlns:a16="http://schemas.microsoft.com/office/drawing/2014/main" id="{314ED06A-437C-4518-85E4-4B4319D9033C}"/>
              </a:ext>
            </a:extLst>
          </p:cNvPr>
          <p:cNvSpPr>
            <a:spLocks noGrp="1"/>
          </p:cNvSpPr>
          <p:nvPr>
            <p:ph type="title"/>
          </p:nvPr>
        </p:nvSpPr>
        <p:spPr/>
        <p:txBody>
          <a:bodyPr>
            <a:normAutofit fontScale="90000"/>
          </a:bodyPr>
          <a:lstStyle/>
          <a:p>
            <a:r>
              <a:rPr lang="en-AU" b="1" cap="all" dirty="0"/>
              <a:t>PROGRAM CRITERIA</a:t>
            </a:r>
            <a:br>
              <a:rPr lang="en-AU" dirty="0"/>
            </a:br>
            <a:endParaRPr lang="en-AU" dirty="0"/>
          </a:p>
        </p:txBody>
      </p:sp>
    </p:spTree>
    <p:extLst>
      <p:ext uri="{BB962C8B-B14F-4D97-AF65-F5344CB8AC3E}">
        <p14:creationId xmlns:p14="http://schemas.microsoft.com/office/powerpoint/2010/main" val="3821371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9DA99F-5756-45C4-AC00-04EFE3112302}"/>
              </a:ext>
            </a:extLst>
          </p:cNvPr>
          <p:cNvSpPr>
            <a:spLocks noGrp="1"/>
          </p:cNvSpPr>
          <p:nvPr>
            <p:ph idx="1"/>
          </p:nvPr>
        </p:nvSpPr>
        <p:spPr/>
        <p:txBody>
          <a:bodyPr>
            <a:normAutofit/>
          </a:bodyPr>
          <a:lstStyle/>
          <a:p>
            <a:r>
              <a:rPr lang="en-US" b="1" dirty="0"/>
              <a:t>BLUEPRINTS PROGRAMS </a:t>
            </a:r>
            <a:r>
              <a:rPr lang="en-US" dirty="0"/>
              <a:t>are rated as Promising, Model, or Model Plus. </a:t>
            </a:r>
          </a:p>
          <a:p>
            <a:pPr marL="0" indent="0">
              <a:buNone/>
            </a:pPr>
            <a:r>
              <a:rPr lang="en-US" dirty="0"/>
              <a:t>	Promising programs meet the minimum standard of effectiveness.      	Model and Model Plus programs meet a higher standard and provide 	greater confidence in the program’s capacity to change behavior and 	developmental outcomes. Only Model and Model Plus programs are ready 	for scale</a:t>
            </a:r>
            <a:endParaRPr lang="en-AU" dirty="0"/>
          </a:p>
          <a:p>
            <a:endParaRPr lang="en-AU" dirty="0"/>
          </a:p>
        </p:txBody>
      </p:sp>
      <p:sp>
        <p:nvSpPr>
          <p:cNvPr id="3" name="Title 2">
            <a:extLst>
              <a:ext uri="{FF2B5EF4-FFF2-40B4-BE49-F238E27FC236}">
                <a16:creationId xmlns:a16="http://schemas.microsoft.com/office/drawing/2014/main" id="{61AAFF9F-7810-4BF1-8620-78AE1BAEC469}"/>
              </a:ext>
            </a:extLst>
          </p:cNvPr>
          <p:cNvSpPr>
            <a:spLocks noGrp="1"/>
          </p:cNvSpPr>
          <p:nvPr>
            <p:ph type="title"/>
          </p:nvPr>
        </p:nvSpPr>
        <p:spPr/>
        <p:txBody>
          <a:bodyPr>
            <a:normAutofit fontScale="90000"/>
          </a:bodyPr>
          <a:lstStyle/>
          <a:p>
            <a:r>
              <a:rPr lang="en-AU" dirty="0"/>
              <a:t>Program classification</a:t>
            </a:r>
          </a:p>
        </p:txBody>
      </p:sp>
    </p:spTree>
    <p:extLst>
      <p:ext uri="{BB962C8B-B14F-4D97-AF65-F5344CB8AC3E}">
        <p14:creationId xmlns:p14="http://schemas.microsoft.com/office/powerpoint/2010/main" val="3598223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E66021-AE94-45B0-9A5A-CA0B24AD3811}"/>
              </a:ext>
            </a:extLst>
          </p:cNvPr>
          <p:cNvPicPr>
            <a:picLocks noChangeAspect="1"/>
          </p:cNvPicPr>
          <p:nvPr/>
        </p:nvPicPr>
        <p:blipFill>
          <a:blip r:embed="rId3"/>
          <a:stretch>
            <a:fillRect/>
          </a:stretch>
        </p:blipFill>
        <p:spPr>
          <a:xfrm>
            <a:off x="371475" y="519112"/>
            <a:ext cx="8401050" cy="4105275"/>
          </a:xfrm>
          <a:prstGeom prst="rect">
            <a:avLst/>
          </a:prstGeom>
        </p:spPr>
      </p:pic>
    </p:spTree>
    <p:extLst>
      <p:ext uri="{BB962C8B-B14F-4D97-AF65-F5344CB8AC3E}">
        <p14:creationId xmlns:p14="http://schemas.microsoft.com/office/powerpoint/2010/main" val="3983509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51F3FF00-810A-405E-8035-34EC70CB89A0}"/>
              </a:ext>
            </a:extLst>
          </p:cNvPr>
          <p:cNvSpPr>
            <a:spLocks noGrp="1" noChangeArrowheads="1"/>
          </p:cNvSpPr>
          <p:nvPr>
            <p:ph type="title"/>
          </p:nvPr>
        </p:nvSpPr>
        <p:spPr/>
        <p:txBody>
          <a:bodyPr>
            <a:normAutofit fontScale="90000"/>
          </a:bodyPr>
          <a:lstStyle/>
          <a:p>
            <a:pPr>
              <a:defRPr/>
            </a:pPr>
            <a:r>
              <a:rPr lang="en-US" altLang="en-US" dirty="0"/>
              <a:t>Building evidence embracing organizational settings </a:t>
            </a:r>
          </a:p>
        </p:txBody>
      </p:sp>
      <p:sp>
        <p:nvSpPr>
          <p:cNvPr id="223235" name="Rectangle 3">
            <a:extLst>
              <a:ext uri="{FF2B5EF4-FFF2-40B4-BE49-F238E27FC236}">
                <a16:creationId xmlns:a16="http://schemas.microsoft.com/office/drawing/2014/main" id="{AEDD98C0-6831-4616-9A88-8A23D4674090}"/>
              </a:ext>
            </a:extLst>
          </p:cNvPr>
          <p:cNvSpPr>
            <a:spLocks noGrp="1" noChangeArrowheads="1"/>
          </p:cNvSpPr>
          <p:nvPr>
            <p:ph type="body" idx="1"/>
          </p:nvPr>
        </p:nvSpPr>
        <p:spPr/>
        <p:txBody>
          <a:bodyPr>
            <a:normAutofit fontScale="92500" lnSpcReduction="20000"/>
          </a:bodyPr>
          <a:lstStyle/>
          <a:p>
            <a:pPr marL="457200" indent="-457200">
              <a:buFont typeface="Wingdings" panose="05000000000000000000" pitchFamily="2" charset="2"/>
              <a:buAutoNum type="arabicPeriod"/>
              <a:defRPr/>
            </a:pPr>
            <a:r>
              <a:rPr lang="en-US" altLang="en-US" dirty="0"/>
              <a:t>Embrace the importance of knowledge transfer</a:t>
            </a:r>
          </a:p>
          <a:p>
            <a:pPr marL="457200" indent="-457200">
              <a:buFont typeface="Wingdings" panose="05000000000000000000" pitchFamily="2" charset="2"/>
              <a:buAutoNum type="arabicPeriod"/>
              <a:defRPr/>
            </a:pPr>
            <a:r>
              <a:rPr lang="en-US" altLang="en-US" dirty="0"/>
              <a:t>Foster a culture of biblio-therapy</a:t>
            </a:r>
          </a:p>
          <a:p>
            <a:pPr marL="457200" indent="-457200">
              <a:buFont typeface="Wingdings" panose="05000000000000000000" pitchFamily="2" charset="2"/>
              <a:buAutoNum type="arabicPeriod"/>
              <a:defRPr/>
            </a:pPr>
            <a:r>
              <a:rPr lang="en-US" altLang="en-US" dirty="0"/>
              <a:t>Be committed to evaluation</a:t>
            </a:r>
          </a:p>
          <a:p>
            <a:pPr marL="457200" indent="-457200">
              <a:buFont typeface="Wingdings" panose="05000000000000000000" pitchFamily="2" charset="2"/>
              <a:buAutoNum type="arabicPeriod"/>
              <a:defRPr/>
            </a:pPr>
            <a:r>
              <a:rPr lang="en-US" altLang="en-US" dirty="0"/>
              <a:t>Commit to invest in the appointment and up-skilling of agency staff in research and evaluation techniques</a:t>
            </a:r>
          </a:p>
          <a:p>
            <a:pPr marL="457200" indent="-457200">
              <a:buFont typeface="Wingdings" panose="05000000000000000000" pitchFamily="2" charset="2"/>
              <a:buAutoNum type="arabicPeriod"/>
              <a:defRPr/>
            </a:pPr>
            <a:r>
              <a:rPr lang="en-US" altLang="en-US" sz="2100" dirty="0"/>
              <a:t>Embrace research partnerships</a:t>
            </a:r>
          </a:p>
          <a:p>
            <a:pPr marL="457200" indent="-457200">
              <a:buFont typeface="Wingdings" panose="05000000000000000000" pitchFamily="2" charset="2"/>
              <a:buAutoNum type="arabicPeriod"/>
              <a:defRPr/>
            </a:pPr>
            <a:r>
              <a:rPr lang="en-US" altLang="en-US" sz="2100" dirty="0"/>
              <a:t>Commit to translating research findings into practical messages</a:t>
            </a:r>
          </a:p>
          <a:p>
            <a:pPr marL="457200" indent="-457200">
              <a:buFont typeface="Wingdings" panose="05000000000000000000" pitchFamily="2" charset="2"/>
              <a:buAutoNum type="arabicPeriod"/>
              <a:defRPr/>
            </a:pPr>
            <a:r>
              <a:rPr lang="en-US" altLang="en-US" sz="2100" dirty="0"/>
              <a:t>Send your staff to conferences!</a:t>
            </a:r>
          </a:p>
          <a:p>
            <a:pPr marL="457200" indent="-457200">
              <a:buFont typeface="Wingdings" panose="05000000000000000000" pitchFamily="2" charset="2"/>
              <a:buAutoNum type="arabicPeriod"/>
              <a:defRPr/>
            </a:pPr>
            <a:endParaRPr lang="en-US" altLang="en-US" dirty="0"/>
          </a:p>
          <a:p>
            <a:pPr marL="457200" indent="-457200">
              <a:defRPr/>
            </a:pP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8197F3B-6D3E-468E-8937-862E45B8509E}"/>
              </a:ext>
            </a:extLst>
          </p:cNvPr>
          <p:cNvSpPr>
            <a:spLocks noGrp="1"/>
          </p:cNvSpPr>
          <p:nvPr>
            <p:ph idx="1"/>
          </p:nvPr>
        </p:nvSpPr>
        <p:spPr/>
        <p:txBody>
          <a:bodyPr>
            <a:normAutofit/>
          </a:bodyPr>
          <a:lstStyle/>
          <a:p>
            <a:endParaRPr lang="en-AU" sz="3200" dirty="0"/>
          </a:p>
        </p:txBody>
      </p:sp>
      <p:sp>
        <p:nvSpPr>
          <p:cNvPr id="3" name="Title 2">
            <a:extLst>
              <a:ext uri="{FF2B5EF4-FFF2-40B4-BE49-F238E27FC236}">
                <a16:creationId xmlns:a16="http://schemas.microsoft.com/office/drawing/2014/main" id="{D74E3EE6-C7FA-4981-B0D9-C886A5AC1F7A}"/>
              </a:ext>
            </a:extLst>
          </p:cNvPr>
          <p:cNvSpPr>
            <a:spLocks noGrp="1"/>
          </p:cNvSpPr>
          <p:nvPr>
            <p:ph type="title"/>
          </p:nvPr>
        </p:nvSpPr>
        <p:spPr/>
        <p:txBody>
          <a:bodyPr>
            <a:normAutofit fontScale="90000"/>
          </a:bodyPr>
          <a:lstStyle/>
          <a:p>
            <a:r>
              <a:rPr lang="en-AU" dirty="0"/>
              <a:t>Background</a:t>
            </a:r>
            <a:br>
              <a:rPr lang="en-AU" dirty="0"/>
            </a:br>
            <a:endParaRPr lang="en-AU" dirty="0"/>
          </a:p>
        </p:txBody>
      </p:sp>
    </p:spTree>
    <p:extLst>
      <p:ext uri="{BB962C8B-B14F-4D97-AF65-F5344CB8AC3E}">
        <p14:creationId xmlns:p14="http://schemas.microsoft.com/office/powerpoint/2010/main" val="74324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BADCC2E-49DD-4E67-8D77-C9E097CD876D}"/>
              </a:ext>
            </a:extLst>
          </p:cNvPr>
          <p:cNvSpPr>
            <a:spLocks noGrp="1"/>
          </p:cNvSpPr>
          <p:nvPr>
            <p:ph idx="1"/>
          </p:nvPr>
        </p:nvSpPr>
        <p:spPr/>
        <p:txBody>
          <a:bodyPr/>
          <a:lstStyle/>
          <a:p>
            <a:endParaRPr lang="en-AU"/>
          </a:p>
        </p:txBody>
      </p:sp>
      <p:sp>
        <p:nvSpPr>
          <p:cNvPr id="3" name="Title 2">
            <a:extLst>
              <a:ext uri="{FF2B5EF4-FFF2-40B4-BE49-F238E27FC236}">
                <a16:creationId xmlns:a16="http://schemas.microsoft.com/office/drawing/2014/main" id="{9732BE15-681B-47E1-B809-F4F6F26BD860}"/>
              </a:ext>
            </a:extLst>
          </p:cNvPr>
          <p:cNvSpPr>
            <a:spLocks noGrp="1"/>
          </p:cNvSpPr>
          <p:nvPr>
            <p:ph type="title"/>
          </p:nvPr>
        </p:nvSpPr>
        <p:spPr/>
        <p:txBody>
          <a:bodyPr>
            <a:normAutofit fontScale="90000"/>
          </a:bodyPr>
          <a:lstStyle/>
          <a:p>
            <a:r>
              <a:rPr lang="en-AU" dirty="0"/>
              <a:t>Current context and practices</a:t>
            </a:r>
          </a:p>
        </p:txBody>
      </p:sp>
    </p:spTree>
    <p:extLst>
      <p:ext uri="{BB962C8B-B14F-4D97-AF65-F5344CB8AC3E}">
        <p14:creationId xmlns:p14="http://schemas.microsoft.com/office/powerpoint/2010/main" val="352807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74417" y="1128584"/>
            <a:ext cx="4025237" cy="3829792"/>
          </a:xfrm>
          <a:prstGeom prst="rect">
            <a:avLst/>
          </a:prstGeom>
        </p:spPr>
      </p:pic>
    </p:spTree>
    <p:extLst>
      <p:ext uri="{BB962C8B-B14F-4D97-AF65-F5344CB8AC3E}">
        <p14:creationId xmlns:p14="http://schemas.microsoft.com/office/powerpoint/2010/main" val="2207627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6A033157-B34C-47F0-82AF-05D725901251}"/>
              </a:ext>
            </a:extLst>
          </p:cNvPr>
          <p:cNvSpPr>
            <a:spLocks noGrp="1" noChangeArrowheads="1"/>
          </p:cNvSpPr>
          <p:nvPr>
            <p:ph type="title"/>
          </p:nvPr>
        </p:nvSpPr>
        <p:spPr/>
        <p:txBody>
          <a:bodyPr>
            <a:normAutofit fontScale="90000"/>
          </a:bodyPr>
          <a:lstStyle/>
          <a:p>
            <a:pPr>
              <a:defRPr/>
            </a:pPr>
            <a:r>
              <a:rPr lang="en-US" altLang="en-US" dirty="0"/>
              <a:t>Consider the impact of  “common sense” solutions on crime and justice practices</a:t>
            </a:r>
            <a:br>
              <a:rPr lang="en-US" altLang="en-US" dirty="0"/>
            </a:br>
            <a:endParaRPr lang="en-US" altLang="en-US" dirty="0"/>
          </a:p>
        </p:txBody>
      </p:sp>
      <p:sp>
        <p:nvSpPr>
          <p:cNvPr id="221187" name="Rectangle 3">
            <a:extLst>
              <a:ext uri="{FF2B5EF4-FFF2-40B4-BE49-F238E27FC236}">
                <a16:creationId xmlns:a16="http://schemas.microsoft.com/office/drawing/2014/main" id="{C44367C5-230A-4D6E-8837-6B96B8179147}"/>
              </a:ext>
            </a:extLst>
          </p:cNvPr>
          <p:cNvSpPr>
            <a:spLocks noGrp="1" noChangeArrowheads="1"/>
          </p:cNvSpPr>
          <p:nvPr>
            <p:ph type="body" idx="1"/>
          </p:nvPr>
        </p:nvSpPr>
        <p:spPr>
          <a:xfrm>
            <a:off x="1485900" y="1168003"/>
            <a:ext cx="6172200" cy="3403997"/>
          </a:xfrm>
        </p:spPr>
        <p:txBody>
          <a:bodyPr>
            <a:normAutofit fontScale="92500" lnSpcReduction="10000"/>
          </a:bodyPr>
          <a:lstStyle/>
          <a:p>
            <a:pPr eaLnBrk="1" hangingPunct="1">
              <a:defRPr/>
            </a:pPr>
            <a:r>
              <a:rPr lang="en-US" altLang="en-US" sz="2100" dirty="0"/>
              <a:t>The “common sense” revolution has brought about several criminological abominations:</a:t>
            </a:r>
          </a:p>
          <a:p>
            <a:pPr lvl="1" eaLnBrk="1" hangingPunct="1">
              <a:defRPr/>
            </a:pPr>
            <a:r>
              <a:rPr lang="en-US" altLang="en-US" sz="1800" dirty="0"/>
              <a:t>“nothing works” in corrections</a:t>
            </a:r>
          </a:p>
          <a:p>
            <a:pPr lvl="1" eaLnBrk="1" hangingPunct="1">
              <a:defRPr/>
            </a:pPr>
            <a:r>
              <a:rPr lang="en-US" altLang="en-US" sz="1800" dirty="0"/>
              <a:t>No frills prisons</a:t>
            </a:r>
          </a:p>
          <a:p>
            <a:pPr lvl="1" eaLnBrk="1" hangingPunct="1">
              <a:defRPr/>
            </a:pPr>
            <a:r>
              <a:rPr lang="en-US" altLang="en-US" sz="1800" dirty="0"/>
              <a:t>Boot Camps</a:t>
            </a:r>
          </a:p>
          <a:p>
            <a:pPr lvl="1" eaLnBrk="1" hangingPunct="1">
              <a:defRPr/>
            </a:pPr>
            <a:r>
              <a:rPr lang="en-US" altLang="en-US" sz="1800" dirty="0"/>
              <a:t>Preventative Patrol</a:t>
            </a:r>
          </a:p>
          <a:p>
            <a:pPr lvl="1" eaLnBrk="1" hangingPunct="1">
              <a:defRPr/>
            </a:pPr>
            <a:r>
              <a:rPr lang="en-US" altLang="en-US" sz="1800" dirty="0"/>
              <a:t>Scared Straight programs</a:t>
            </a:r>
          </a:p>
          <a:p>
            <a:pPr lvl="1" eaLnBrk="1" hangingPunct="1">
              <a:defRPr/>
            </a:pPr>
            <a:r>
              <a:rPr lang="en-US" altLang="en-US" sz="1800" dirty="0"/>
              <a:t>3 Strikes and You’re Out</a:t>
            </a:r>
            <a:endParaRPr lang="en-AU" altLang="en-US"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3D957AE9-40C0-4004-B282-78CFF3888028}"/>
              </a:ext>
            </a:extLst>
          </p:cNvPr>
          <p:cNvSpPr>
            <a:spLocks noGrp="1" noChangeArrowheads="1"/>
          </p:cNvSpPr>
          <p:nvPr>
            <p:ph type="title"/>
          </p:nvPr>
        </p:nvSpPr>
        <p:spPr/>
        <p:txBody>
          <a:bodyPr>
            <a:normAutofit fontScale="90000"/>
          </a:bodyPr>
          <a:lstStyle/>
          <a:p>
            <a:pPr eaLnBrk="1" hangingPunct="1">
              <a:defRPr/>
            </a:pPr>
            <a:r>
              <a:rPr lang="en-US" altLang="en-US"/>
              <a:t>Key elements</a:t>
            </a:r>
            <a:endParaRPr lang="en-AU" altLang="en-US"/>
          </a:p>
        </p:txBody>
      </p:sp>
      <p:sp>
        <p:nvSpPr>
          <p:cNvPr id="229379" name="Rectangle 3">
            <a:extLst>
              <a:ext uri="{FF2B5EF4-FFF2-40B4-BE49-F238E27FC236}">
                <a16:creationId xmlns:a16="http://schemas.microsoft.com/office/drawing/2014/main" id="{4E14C2E0-9AFA-46CD-A15C-B84E48D0536D}"/>
              </a:ext>
            </a:extLst>
          </p:cNvPr>
          <p:cNvSpPr>
            <a:spLocks noGrp="1" noChangeArrowheads="1"/>
          </p:cNvSpPr>
          <p:nvPr>
            <p:ph type="body" idx="1"/>
          </p:nvPr>
        </p:nvSpPr>
        <p:spPr>
          <a:xfrm>
            <a:off x="1485900" y="1329928"/>
            <a:ext cx="6172200" cy="3242072"/>
          </a:xfrm>
        </p:spPr>
        <p:txBody>
          <a:bodyPr/>
          <a:lstStyle/>
          <a:p>
            <a:pPr eaLnBrk="1" hangingPunct="1">
              <a:defRPr/>
            </a:pPr>
            <a:r>
              <a:rPr lang="en-US" altLang="en-US"/>
              <a:t>Embrace a culture of research and evaluation</a:t>
            </a:r>
          </a:p>
          <a:p>
            <a:pPr eaLnBrk="1" hangingPunct="1">
              <a:defRPr/>
            </a:pPr>
            <a:r>
              <a:rPr lang="en-US" altLang="en-US"/>
              <a:t>Be informed about available evidence</a:t>
            </a:r>
          </a:p>
          <a:p>
            <a:pPr eaLnBrk="1" hangingPunct="1">
              <a:defRPr/>
            </a:pPr>
            <a:r>
              <a:rPr lang="en-US" altLang="en-US"/>
              <a:t>Have research findings inform the construction of (fluid) guidelines for practice</a:t>
            </a:r>
          </a:p>
          <a:p>
            <a:pPr eaLnBrk="1" hangingPunct="1">
              <a:defRPr/>
            </a:pPr>
            <a:r>
              <a:rPr lang="en-US" altLang="en-US"/>
              <a:t>Embrace accountability and continuous improvement</a:t>
            </a:r>
          </a:p>
          <a:p>
            <a:pPr eaLnBrk="1" hangingPunct="1">
              <a:defRPr/>
            </a:pPr>
            <a:endParaRPr lang="en-US" altLang="en-US"/>
          </a:p>
          <a:p>
            <a:pPr eaLnBrk="1" hangingPunct="1">
              <a:defRPr/>
            </a:pPr>
            <a:endParaRPr lang="en-AU"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9CEB37-F0F5-490C-BA02-EBF90D5C22C9}"/>
              </a:ext>
            </a:extLst>
          </p:cNvPr>
          <p:cNvSpPr>
            <a:spLocks noGrp="1"/>
          </p:cNvSpPr>
          <p:nvPr>
            <p:ph idx="1"/>
          </p:nvPr>
        </p:nvSpPr>
        <p:spPr/>
        <p:txBody>
          <a:bodyPr/>
          <a:lstStyle/>
          <a:p>
            <a:endParaRPr lang="en-AU" dirty="0"/>
          </a:p>
        </p:txBody>
      </p:sp>
      <p:sp>
        <p:nvSpPr>
          <p:cNvPr id="3" name="Title 2">
            <a:extLst>
              <a:ext uri="{FF2B5EF4-FFF2-40B4-BE49-F238E27FC236}">
                <a16:creationId xmlns:a16="http://schemas.microsoft.com/office/drawing/2014/main" id="{BA2271B0-00F2-42CE-8202-29C80B5944EA}"/>
              </a:ext>
            </a:extLst>
          </p:cNvPr>
          <p:cNvSpPr>
            <a:spLocks noGrp="1"/>
          </p:cNvSpPr>
          <p:nvPr>
            <p:ph type="title"/>
          </p:nvPr>
        </p:nvSpPr>
        <p:spPr/>
        <p:txBody>
          <a:bodyPr>
            <a:normAutofit fontScale="90000"/>
          </a:bodyPr>
          <a:lstStyle/>
          <a:p>
            <a:r>
              <a:rPr lang="en-AU" dirty="0"/>
              <a:t>Accessing knowledge---building organisational capability</a:t>
            </a:r>
          </a:p>
        </p:txBody>
      </p:sp>
    </p:spTree>
    <p:extLst>
      <p:ext uri="{BB962C8B-B14F-4D97-AF65-F5344CB8AC3E}">
        <p14:creationId xmlns:p14="http://schemas.microsoft.com/office/powerpoint/2010/main" val="288386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A73C4D-EB78-4863-B742-D240FD682944}"/>
              </a:ext>
            </a:extLst>
          </p:cNvPr>
          <p:cNvSpPr>
            <a:spLocks noGrp="1"/>
          </p:cNvSpPr>
          <p:nvPr>
            <p:ph idx="1"/>
          </p:nvPr>
        </p:nvSpPr>
        <p:spPr>
          <a:xfrm>
            <a:off x="457200" y="973184"/>
            <a:ext cx="8229600" cy="3713115"/>
          </a:xfrm>
        </p:spPr>
        <p:txBody>
          <a:bodyPr/>
          <a:lstStyle/>
          <a:p>
            <a:pPr marL="0" lvl="0" indent="0" defTabSz="914400" eaLnBrk="0" fontAlgn="base" hangingPunct="0">
              <a:lnSpc>
                <a:spcPct val="100000"/>
              </a:lnSpc>
              <a:spcBef>
                <a:spcPct val="0"/>
              </a:spcBef>
              <a:spcAft>
                <a:spcPct val="0"/>
              </a:spcAft>
              <a:buNone/>
            </a:pPr>
            <a:r>
              <a:rPr lang="en-AU" altLang="en-US" dirty="0">
                <a:solidFill>
                  <a:srgbClr val="232323"/>
                </a:solidFill>
                <a:latin typeface="Segoe UI" panose="020B0502040204020203" pitchFamily="34" charset="0"/>
                <a:ea typeface="Times New Roman" panose="02020603050405020304" pitchFamily="18" charset="0"/>
                <a:cs typeface="Segoe UI" panose="020B0502040204020203" pitchFamily="34" charset="0"/>
              </a:rPr>
              <a:t>The Washington State Institute for Public Policy (WSIPP) is a nonpartisan public research group located in Olympia, the hub of Washington State government. WSIPP is a team of multidisciplinary researchers who conduct applied policy research for the state legislature in a creative and collaborative environment.</a:t>
            </a:r>
          </a:p>
          <a:p>
            <a:pPr marL="0" lvl="0" indent="0" defTabSz="914400" eaLnBrk="0" fontAlgn="base" hangingPunct="0">
              <a:lnSpc>
                <a:spcPct val="100000"/>
              </a:lnSpc>
              <a:spcBef>
                <a:spcPct val="0"/>
              </a:spcBef>
              <a:spcAft>
                <a:spcPct val="0"/>
              </a:spcAft>
              <a:buNone/>
            </a:pPr>
            <a:endParaRPr lang="en-AU" altLang="en-US" sz="800" dirty="0"/>
          </a:p>
          <a:p>
            <a:pPr marL="0" lvl="0" indent="0" defTabSz="914400" eaLnBrk="0" fontAlgn="base" hangingPunct="0">
              <a:lnSpc>
                <a:spcPct val="100000"/>
              </a:lnSpc>
              <a:spcBef>
                <a:spcPct val="0"/>
              </a:spcBef>
              <a:spcAft>
                <a:spcPct val="0"/>
              </a:spcAft>
              <a:buNone/>
            </a:pPr>
            <a:r>
              <a:rPr lang="en-AU" altLang="en-US" dirty="0">
                <a:solidFill>
                  <a:srgbClr val="232323"/>
                </a:solidFill>
                <a:latin typeface="Segoe UI" panose="020B0502040204020203" pitchFamily="34" charset="0"/>
                <a:ea typeface="Times New Roman" panose="02020603050405020304" pitchFamily="18" charset="0"/>
                <a:cs typeface="Segoe UI" panose="020B0502040204020203" pitchFamily="34" charset="0"/>
              </a:rPr>
              <a:t>WSIPP is strongly committed to the core values of </a:t>
            </a:r>
            <a:r>
              <a:rPr lang="en-AU" altLang="en-US" dirty="0" err="1">
                <a:solidFill>
                  <a:srgbClr val="232323"/>
                </a:solidFill>
                <a:latin typeface="Segoe UI" panose="020B0502040204020203" pitchFamily="34" charset="0"/>
                <a:ea typeface="Times New Roman" panose="02020603050405020304" pitchFamily="18" charset="0"/>
                <a:cs typeface="Segoe UI" panose="020B0502040204020203" pitchFamily="34" charset="0"/>
              </a:rPr>
              <a:t>nonpartisanship</a:t>
            </a:r>
            <a:r>
              <a:rPr lang="en-AU" altLang="en-US" dirty="0">
                <a:solidFill>
                  <a:srgbClr val="232323"/>
                </a:solidFill>
                <a:latin typeface="Segoe UI" panose="020B0502040204020203" pitchFamily="34" charset="0"/>
                <a:ea typeface="Times New Roman" panose="02020603050405020304" pitchFamily="18" charset="0"/>
                <a:cs typeface="Segoe UI" panose="020B0502040204020203" pitchFamily="34" charset="0"/>
              </a:rPr>
              <a:t>, quality, and impartiality. Created in 1983, WSIPP has become nationally and internationally recognized for the design, depth, and quality of its research reports and benefit-cost analyses.</a:t>
            </a:r>
            <a:endParaRPr lang="en-AU" altLang="en-US" sz="800" dirty="0"/>
          </a:p>
          <a:p>
            <a:endParaRPr lang="en-AU" dirty="0"/>
          </a:p>
          <a:p>
            <a:endParaRPr lang="en-AU" dirty="0"/>
          </a:p>
          <a:p>
            <a:endParaRPr lang="en-AU" dirty="0"/>
          </a:p>
        </p:txBody>
      </p:sp>
      <p:sp>
        <p:nvSpPr>
          <p:cNvPr id="3" name="Title 2">
            <a:extLst>
              <a:ext uri="{FF2B5EF4-FFF2-40B4-BE49-F238E27FC236}">
                <a16:creationId xmlns:a16="http://schemas.microsoft.com/office/drawing/2014/main" id="{C6B834DB-0371-42A3-A160-6F1977E9FC5B}"/>
              </a:ext>
            </a:extLst>
          </p:cNvPr>
          <p:cNvSpPr>
            <a:spLocks noGrp="1"/>
          </p:cNvSpPr>
          <p:nvPr>
            <p:ph type="title"/>
          </p:nvPr>
        </p:nvSpPr>
        <p:spPr>
          <a:xfrm>
            <a:off x="457200" y="455816"/>
            <a:ext cx="8229600" cy="450346"/>
          </a:xfrm>
        </p:spPr>
        <p:txBody>
          <a:bodyPr>
            <a:normAutofit/>
          </a:bodyPr>
          <a:lstStyle/>
          <a:p>
            <a:r>
              <a:rPr lang="en-AU" dirty="0"/>
              <a:t>Washington State Institute for Public Policy</a:t>
            </a:r>
          </a:p>
        </p:txBody>
      </p:sp>
      <p:sp>
        <p:nvSpPr>
          <p:cNvPr id="10" name="Rectangle 7">
            <a:extLst>
              <a:ext uri="{FF2B5EF4-FFF2-40B4-BE49-F238E27FC236}">
                <a16:creationId xmlns:a16="http://schemas.microsoft.com/office/drawing/2014/main" id="{C67EACE2-249E-4FF7-9B07-F867F19606AC}"/>
              </a:ext>
            </a:extLst>
          </p:cNvPr>
          <p:cNvSpPr>
            <a:spLocks noChangeArrowheads="1"/>
          </p:cNvSpPr>
          <p:nvPr/>
        </p:nvSpPr>
        <p:spPr bwMode="auto">
          <a:xfrm>
            <a:off x="457200" y="164271"/>
            <a:ext cx="6825048" cy="882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12696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400" b="0" i="0" u="none" strike="noStrike" cap="none" normalizeH="0" baseline="0" dirty="0">
              <a:ln>
                <a:noFill/>
              </a:ln>
              <a:solidFill>
                <a:srgbClr val="333399"/>
              </a:solidFill>
              <a:effectLst/>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AU" altLang="en-US" sz="1400" dirty="0">
              <a:solidFill>
                <a:srgbClr val="333399"/>
              </a:solidFill>
              <a:latin typeface="Segoe UI" panose="020B0502040204020203" pitchFamily="34" charset="0"/>
              <a:ea typeface="Times New Roman" panose="02020603050405020304" pitchFamily="18" charset="0"/>
              <a:cs typeface="Segoe UI" panose="020B0502040204020203"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21002429"/>
      </p:ext>
    </p:extLst>
  </p:cSld>
  <p:clrMapOvr>
    <a:masterClrMapping/>
  </p:clrMapOvr>
</p:sld>
</file>

<file path=ppt/theme/theme1.xml><?xml version="1.0" encoding="utf-8"?>
<a:theme xmlns:a="http://schemas.openxmlformats.org/drawingml/2006/main" name="Layouts">
  <a:themeElements>
    <a:clrScheme name="Custom 5">
      <a:dk1>
        <a:srgbClr val="000000"/>
      </a:dk1>
      <a:lt1>
        <a:srgbClr val="FFFFFF"/>
      </a:lt1>
      <a:dk2>
        <a:srgbClr val="ED2223"/>
      </a:dk2>
      <a:lt2>
        <a:srgbClr val="FEFFFF"/>
      </a:lt2>
      <a:accent1>
        <a:srgbClr val="ED2223"/>
      </a:accent1>
      <a:accent2>
        <a:srgbClr val="ED2223"/>
      </a:accent2>
      <a:accent3>
        <a:srgbClr val="ED2223"/>
      </a:accent3>
      <a:accent4>
        <a:srgbClr val="ED2223"/>
      </a:accent4>
      <a:accent5>
        <a:srgbClr val="ED2223"/>
      </a:accent5>
      <a:accent6>
        <a:srgbClr val="ED2223"/>
      </a:accent6>
      <a:hlink>
        <a:srgbClr val="C0C0C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smtClean="0">
            <a:latin typeface="Arial"/>
            <a:cs typeface="Arial"/>
          </a:defRPr>
        </a:defPPr>
      </a:lstStyle>
    </a:txDef>
  </a:objectDefaults>
  <a:extraClrSchemeLst/>
</a:theme>
</file>

<file path=ppt/theme/theme2.xml><?xml version="1.0" encoding="utf-8"?>
<a:theme xmlns:a="http://schemas.openxmlformats.org/drawingml/2006/main" name="Covers">
  <a:themeElements>
    <a:clrScheme name="Custom 6">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C0C0"/>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Feature tex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fographic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08B76316-C577-44D1-ABF9-54EC20574E87}"/>
</file>

<file path=customXml/itemProps2.xml><?xml version="1.0" encoding="utf-8"?>
<ds:datastoreItem xmlns:ds="http://schemas.openxmlformats.org/officeDocument/2006/customXml" ds:itemID="{033F1554-8ACB-4C40-8122-335764588777}"/>
</file>

<file path=customXml/itemProps3.xml><?xml version="1.0" encoding="utf-8"?>
<ds:datastoreItem xmlns:ds="http://schemas.openxmlformats.org/officeDocument/2006/customXml" ds:itemID="{1AFA7BD7-1FE3-4BEF-87AF-0074ED362230}"/>
</file>

<file path=docProps/app.xml><?xml version="1.0" encoding="utf-8"?>
<Properties xmlns="http://schemas.openxmlformats.org/officeDocument/2006/extended-properties" xmlns:vt="http://schemas.openxmlformats.org/officeDocument/2006/docPropsVTypes">
  <TotalTime>5421</TotalTime>
  <Words>663</Words>
  <Application>Microsoft Office PowerPoint</Application>
  <PresentationFormat>On-screen Show (16:9)</PresentationFormat>
  <Paragraphs>60</Paragraphs>
  <Slides>23</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23</vt:i4>
      </vt:variant>
    </vt:vector>
  </HeadingPairs>
  <TitlesOfParts>
    <vt:vector size="35" baseType="lpstr">
      <vt:lpstr>Arial</vt:lpstr>
      <vt:lpstr>Calibri</vt:lpstr>
      <vt:lpstr>FoundrySterling-Book</vt:lpstr>
      <vt:lpstr>Jotia</vt:lpstr>
      <vt:lpstr>Jotia Medium</vt:lpstr>
      <vt:lpstr>Segoe UI</vt:lpstr>
      <vt:lpstr>Times New Roman</vt:lpstr>
      <vt:lpstr>Wingdings</vt:lpstr>
      <vt:lpstr>Layouts</vt:lpstr>
      <vt:lpstr>Covers</vt:lpstr>
      <vt:lpstr>Feature text</vt:lpstr>
      <vt:lpstr>Infographics</vt:lpstr>
      <vt:lpstr>Striving for effectiveness in crime and justice policy: Rhetoric, reality and pathways for the future</vt:lpstr>
      <vt:lpstr>Overview</vt:lpstr>
      <vt:lpstr>Background </vt:lpstr>
      <vt:lpstr>Current context and practices</vt:lpstr>
      <vt:lpstr>PowerPoint Presentation</vt:lpstr>
      <vt:lpstr>Consider the impact of  “common sense” solutions on crime and justice practices </vt:lpstr>
      <vt:lpstr>Key elements</vt:lpstr>
      <vt:lpstr>Accessing knowledge---building organisational capability</vt:lpstr>
      <vt:lpstr>Washington State Institute for Public Policy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Blueprints for Health Youth Development</vt:lpstr>
      <vt:lpstr>PROGRAM CRITERIA </vt:lpstr>
      <vt:lpstr>Program classification</vt:lpstr>
      <vt:lpstr>PowerPoint Presentation</vt:lpstr>
      <vt:lpstr>Building evidence embracing organizational settings </vt:lpstr>
    </vt:vector>
  </TitlesOfParts>
  <Company>Griffith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 Mazerolle - Striving for effectiveness in crime and justice policy: Rhetoric, reality and pathways for the future</dc:title>
  <dc:creator>Elise Appleton</dc:creator>
  <cp:lastModifiedBy>Paul Mazerolle</cp:lastModifiedBy>
  <cp:revision>446</cp:revision>
  <cp:lastPrinted>2019-01-14T06:22:26Z</cp:lastPrinted>
  <dcterms:created xsi:type="dcterms:W3CDTF">2015-06-09T05:37:39Z</dcterms:created>
  <dcterms:modified xsi:type="dcterms:W3CDTF">2019-02-13T01:01:51Z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Content tags">
    <vt:lpwstr>105;#Conference proceedings / Presentations|c21264d4-9564-4e41-9805-0fcb8759ef5a</vt:lpwstr>
  </property>
  <property fmtid="{D5CDD505-2E9C-101B-9397-08002B2CF9AE}" pid="4" name="DC.Type.DocType (JSMS">
    <vt:lpwstr>126;#Presentation|96b9c332-40fe-4061-87fb-bc6c76567afe</vt:lpwstr>
  </property>
  <property fmtid="{D5CDD505-2E9C-101B-9397-08002B2CF9AE}" pid="5" name="bc56bdda6a6a44c48d8cfdd96ad4c1470">
    <vt:lpwstr>Presentation|96b9c332-40fe-4061-87fb-bc6c76567afe</vt:lpwstr>
  </property>
</Properties>
</file>