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drawings/drawing1.xml" ContentType="application/vnd.openxmlformats-officedocument.drawingml.chartshapes+xml"/>
  <Override PartName="/ppt/drawings/drawing2.xml" ContentType="application/vnd.openxmlformats-officedocument.drawingml.chartshapes+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21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11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5.xml" ContentType="application/vnd.openxmlformats-officedocument.presentationml.slide+xml"/>
  <Override PartName="/ppt/slides/slide13.xml" ContentType="application/vnd.openxmlformats-officedocument.presentationml.slide+xml"/>
  <Override PartName="/ppt/slides/slide16.xml" ContentType="application/vnd.openxmlformats-officedocument.presentationml.slide+xml"/>
  <Override PartName="/ppt/slides/slide14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0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5.xml" ContentType="application/vnd.openxmlformats-officedocument.presentationml.notesSlide+xml"/>
  <Override PartName="/ppt/slideLayouts/slideLayout5.xml" ContentType="application/vnd.openxmlformats-officedocument.presentationml.slideLayout+xml"/>
  <Override PartName="/ppt/notesSlides/notesSlide3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19.xml" ContentType="application/vnd.openxmlformats-officedocument.presentationml.notesSlide+xml"/>
  <Override PartName="/ppt/slideLayouts/slideLayout4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7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heme/theme1.xml" ContentType="application/vnd.openxmlformats-officedocument.theme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handoutMasters/handoutMaster1.xml" ContentType="application/vnd.openxmlformats-officedocument.presentationml.handoutMaster+xml"/>
  <Override PartName="/ppt/charts/chart3.xml" ContentType="application/vnd.openxmlformats-officedocument.drawingml.chart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charts/chart2.xml" ContentType="application/vnd.openxmlformats-officedocument.drawingml.chart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3"/>
  </p:notesMasterIdLst>
  <p:handoutMasterIdLst>
    <p:handoutMasterId r:id="rId24"/>
  </p:handoutMasterIdLst>
  <p:sldIdLst>
    <p:sldId id="513" r:id="rId2"/>
    <p:sldId id="517" r:id="rId3"/>
    <p:sldId id="522" r:id="rId4"/>
    <p:sldId id="526" r:id="rId5"/>
    <p:sldId id="523" r:id="rId6"/>
    <p:sldId id="504" r:id="rId7"/>
    <p:sldId id="528" r:id="rId8"/>
    <p:sldId id="530" r:id="rId9"/>
    <p:sldId id="531" r:id="rId10"/>
    <p:sldId id="519" r:id="rId11"/>
    <p:sldId id="520" r:id="rId12"/>
    <p:sldId id="521" r:id="rId13"/>
    <p:sldId id="532" r:id="rId14"/>
    <p:sldId id="533" r:id="rId15"/>
    <p:sldId id="524" r:id="rId16"/>
    <p:sldId id="534" r:id="rId17"/>
    <p:sldId id="535" r:id="rId18"/>
    <p:sldId id="447" r:id="rId19"/>
    <p:sldId id="518" r:id="rId20"/>
    <p:sldId id="514" r:id="rId21"/>
    <p:sldId id="525" r:id="rId22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/>
  <p:clrMru>
    <a:srgbClr val="006771"/>
    <a:srgbClr val="DEB0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notesView">
  <p:normalViewPr>
    <p:restoredLeft sz="15620"/>
    <p:restoredTop sz="79223" autoAdjust="0"/>
  </p:normalViewPr>
  <p:slideViewPr>
    <p:cSldViewPr>
      <p:cViewPr varScale="1">
        <p:scale>
          <a:sx n="94" d="100"/>
          <a:sy n="94" d="100"/>
        </p:scale>
        <p:origin x="-35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4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506"/>
    </p:cViewPr>
  </p:sorterViewPr>
  <p:notesViewPr>
    <p:cSldViewPr>
      <p:cViewPr varScale="1">
        <p:scale>
          <a:sx n="83" d="100"/>
          <a:sy n="83" d="100"/>
        </p:scale>
        <p:origin x="-1860" y="-72"/>
      </p:cViewPr>
      <p:guideLst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Relationship Id="rId30" Type="http://schemas.openxmlformats.org/officeDocument/2006/relationships/customXml" Target="../customXml/item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\\aicfs\data\Stata\0222%20AGD_Indigenous%20AOD%20evaluation\Data\BRADAAG\reoffending\hazard%20curves2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E:\Drug%20and%20alcohol%20evaluation\Venndale_crime%20data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oleObject" Target="file:///E:\Drug%20and%20alcohol%20evaluation\NH_crime%20data.xlsx" TargetMode="External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A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lineChart>
        <c:grouping val="standard"/>
        <c:varyColors val="0"/>
        <c:ser>
          <c:idx val="0"/>
          <c:order val="0"/>
          <c:tx>
            <c:v>Completers</c:v>
          </c:tx>
          <c:spPr>
            <a:ln w="38100">
              <a:solidFill>
                <a:srgbClr val="156570"/>
              </a:solidFill>
            </a:ln>
          </c:spPr>
          <c:marker>
            <c:symbol val="none"/>
          </c:marker>
          <c:cat>
            <c:numRef>
              <c:f>'complete brad'!$A$1:$A$731</c:f>
              <c:numCache>
                <c:formatCode>General</c:formatCode>
                <c:ptCount val="73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  <c:pt idx="99">
                  <c:v>99</c:v>
                </c:pt>
                <c:pt idx="100">
                  <c:v>100</c:v>
                </c:pt>
                <c:pt idx="101">
                  <c:v>101</c:v>
                </c:pt>
                <c:pt idx="102">
                  <c:v>102</c:v>
                </c:pt>
                <c:pt idx="103">
                  <c:v>103</c:v>
                </c:pt>
                <c:pt idx="104">
                  <c:v>104</c:v>
                </c:pt>
                <c:pt idx="105">
                  <c:v>105</c:v>
                </c:pt>
                <c:pt idx="106">
                  <c:v>106</c:v>
                </c:pt>
                <c:pt idx="107">
                  <c:v>107</c:v>
                </c:pt>
                <c:pt idx="108">
                  <c:v>108</c:v>
                </c:pt>
                <c:pt idx="109">
                  <c:v>109</c:v>
                </c:pt>
                <c:pt idx="110">
                  <c:v>110</c:v>
                </c:pt>
                <c:pt idx="111">
                  <c:v>111</c:v>
                </c:pt>
                <c:pt idx="112">
                  <c:v>112</c:v>
                </c:pt>
                <c:pt idx="113">
                  <c:v>113</c:v>
                </c:pt>
                <c:pt idx="114">
                  <c:v>114</c:v>
                </c:pt>
                <c:pt idx="115">
                  <c:v>115</c:v>
                </c:pt>
                <c:pt idx="116">
                  <c:v>116</c:v>
                </c:pt>
                <c:pt idx="117">
                  <c:v>117</c:v>
                </c:pt>
                <c:pt idx="118">
                  <c:v>118</c:v>
                </c:pt>
                <c:pt idx="119">
                  <c:v>119</c:v>
                </c:pt>
                <c:pt idx="120">
                  <c:v>120</c:v>
                </c:pt>
                <c:pt idx="121">
                  <c:v>121</c:v>
                </c:pt>
                <c:pt idx="122">
                  <c:v>122</c:v>
                </c:pt>
                <c:pt idx="123">
                  <c:v>123</c:v>
                </c:pt>
                <c:pt idx="124">
                  <c:v>124</c:v>
                </c:pt>
                <c:pt idx="125">
                  <c:v>125</c:v>
                </c:pt>
                <c:pt idx="126">
                  <c:v>126</c:v>
                </c:pt>
                <c:pt idx="127">
                  <c:v>127</c:v>
                </c:pt>
                <c:pt idx="128">
                  <c:v>128</c:v>
                </c:pt>
                <c:pt idx="129">
                  <c:v>129</c:v>
                </c:pt>
                <c:pt idx="130">
                  <c:v>130</c:v>
                </c:pt>
                <c:pt idx="131">
                  <c:v>131</c:v>
                </c:pt>
                <c:pt idx="132">
                  <c:v>132</c:v>
                </c:pt>
                <c:pt idx="133">
                  <c:v>133</c:v>
                </c:pt>
                <c:pt idx="134">
                  <c:v>134</c:v>
                </c:pt>
                <c:pt idx="135">
                  <c:v>135</c:v>
                </c:pt>
                <c:pt idx="136">
                  <c:v>136</c:v>
                </c:pt>
                <c:pt idx="137">
                  <c:v>137</c:v>
                </c:pt>
                <c:pt idx="138">
                  <c:v>138</c:v>
                </c:pt>
                <c:pt idx="139">
                  <c:v>139</c:v>
                </c:pt>
                <c:pt idx="140">
                  <c:v>140</c:v>
                </c:pt>
                <c:pt idx="141">
                  <c:v>141</c:v>
                </c:pt>
                <c:pt idx="142">
                  <c:v>142</c:v>
                </c:pt>
                <c:pt idx="143">
                  <c:v>143</c:v>
                </c:pt>
                <c:pt idx="144">
                  <c:v>144</c:v>
                </c:pt>
                <c:pt idx="145">
                  <c:v>145</c:v>
                </c:pt>
                <c:pt idx="146">
                  <c:v>146</c:v>
                </c:pt>
                <c:pt idx="147">
                  <c:v>147</c:v>
                </c:pt>
                <c:pt idx="148">
                  <c:v>148</c:v>
                </c:pt>
                <c:pt idx="149">
                  <c:v>149</c:v>
                </c:pt>
                <c:pt idx="150">
                  <c:v>150</c:v>
                </c:pt>
                <c:pt idx="151">
                  <c:v>151</c:v>
                </c:pt>
                <c:pt idx="152">
                  <c:v>152</c:v>
                </c:pt>
                <c:pt idx="153">
                  <c:v>153</c:v>
                </c:pt>
                <c:pt idx="154">
                  <c:v>154</c:v>
                </c:pt>
                <c:pt idx="155">
                  <c:v>155</c:v>
                </c:pt>
                <c:pt idx="156">
                  <c:v>156</c:v>
                </c:pt>
                <c:pt idx="157">
                  <c:v>157</c:v>
                </c:pt>
                <c:pt idx="158">
                  <c:v>158</c:v>
                </c:pt>
                <c:pt idx="159">
                  <c:v>159</c:v>
                </c:pt>
                <c:pt idx="160">
                  <c:v>160</c:v>
                </c:pt>
                <c:pt idx="161">
                  <c:v>161</c:v>
                </c:pt>
                <c:pt idx="162">
                  <c:v>162</c:v>
                </c:pt>
                <c:pt idx="163">
                  <c:v>163</c:v>
                </c:pt>
                <c:pt idx="164">
                  <c:v>164</c:v>
                </c:pt>
                <c:pt idx="165">
                  <c:v>165</c:v>
                </c:pt>
                <c:pt idx="166">
                  <c:v>166</c:v>
                </c:pt>
                <c:pt idx="167">
                  <c:v>167</c:v>
                </c:pt>
                <c:pt idx="168">
                  <c:v>168</c:v>
                </c:pt>
                <c:pt idx="169">
                  <c:v>169</c:v>
                </c:pt>
                <c:pt idx="170">
                  <c:v>170</c:v>
                </c:pt>
                <c:pt idx="171">
                  <c:v>171</c:v>
                </c:pt>
                <c:pt idx="172">
                  <c:v>172</c:v>
                </c:pt>
                <c:pt idx="173">
                  <c:v>173</c:v>
                </c:pt>
                <c:pt idx="174">
                  <c:v>174</c:v>
                </c:pt>
                <c:pt idx="175">
                  <c:v>175</c:v>
                </c:pt>
                <c:pt idx="176">
                  <c:v>176</c:v>
                </c:pt>
                <c:pt idx="177">
                  <c:v>177</c:v>
                </c:pt>
                <c:pt idx="178">
                  <c:v>178</c:v>
                </c:pt>
                <c:pt idx="179">
                  <c:v>179</c:v>
                </c:pt>
                <c:pt idx="180">
                  <c:v>180</c:v>
                </c:pt>
                <c:pt idx="181">
                  <c:v>181</c:v>
                </c:pt>
                <c:pt idx="182">
                  <c:v>182</c:v>
                </c:pt>
                <c:pt idx="183">
                  <c:v>183</c:v>
                </c:pt>
                <c:pt idx="184">
                  <c:v>184</c:v>
                </c:pt>
                <c:pt idx="185">
                  <c:v>185</c:v>
                </c:pt>
                <c:pt idx="186">
                  <c:v>186</c:v>
                </c:pt>
                <c:pt idx="187">
                  <c:v>187</c:v>
                </c:pt>
                <c:pt idx="188">
                  <c:v>188</c:v>
                </c:pt>
                <c:pt idx="189">
                  <c:v>189</c:v>
                </c:pt>
                <c:pt idx="190">
                  <c:v>190</c:v>
                </c:pt>
                <c:pt idx="191">
                  <c:v>191</c:v>
                </c:pt>
                <c:pt idx="192">
                  <c:v>192</c:v>
                </c:pt>
                <c:pt idx="193">
                  <c:v>193</c:v>
                </c:pt>
                <c:pt idx="194">
                  <c:v>194</c:v>
                </c:pt>
                <c:pt idx="195">
                  <c:v>195</c:v>
                </c:pt>
                <c:pt idx="196">
                  <c:v>196</c:v>
                </c:pt>
                <c:pt idx="197">
                  <c:v>197</c:v>
                </c:pt>
                <c:pt idx="198">
                  <c:v>198</c:v>
                </c:pt>
                <c:pt idx="199">
                  <c:v>199</c:v>
                </c:pt>
                <c:pt idx="200">
                  <c:v>200</c:v>
                </c:pt>
                <c:pt idx="201">
                  <c:v>201</c:v>
                </c:pt>
                <c:pt idx="202">
                  <c:v>202</c:v>
                </c:pt>
                <c:pt idx="203">
                  <c:v>203</c:v>
                </c:pt>
                <c:pt idx="204">
                  <c:v>204</c:v>
                </c:pt>
                <c:pt idx="205">
                  <c:v>205</c:v>
                </c:pt>
                <c:pt idx="206">
                  <c:v>206</c:v>
                </c:pt>
                <c:pt idx="207">
                  <c:v>207</c:v>
                </c:pt>
                <c:pt idx="208">
                  <c:v>208</c:v>
                </c:pt>
                <c:pt idx="209">
                  <c:v>209</c:v>
                </c:pt>
                <c:pt idx="210">
                  <c:v>210</c:v>
                </c:pt>
                <c:pt idx="211">
                  <c:v>211</c:v>
                </c:pt>
                <c:pt idx="212">
                  <c:v>212</c:v>
                </c:pt>
                <c:pt idx="213">
                  <c:v>213</c:v>
                </c:pt>
                <c:pt idx="214">
                  <c:v>214</c:v>
                </c:pt>
                <c:pt idx="215">
                  <c:v>215</c:v>
                </c:pt>
                <c:pt idx="216">
                  <c:v>216</c:v>
                </c:pt>
                <c:pt idx="217">
                  <c:v>217</c:v>
                </c:pt>
                <c:pt idx="218">
                  <c:v>218</c:v>
                </c:pt>
                <c:pt idx="219">
                  <c:v>219</c:v>
                </c:pt>
                <c:pt idx="220">
                  <c:v>220</c:v>
                </c:pt>
                <c:pt idx="221">
                  <c:v>221</c:v>
                </c:pt>
                <c:pt idx="222">
                  <c:v>222</c:v>
                </c:pt>
                <c:pt idx="223">
                  <c:v>223</c:v>
                </c:pt>
                <c:pt idx="224">
                  <c:v>224</c:v>
                </c:pt>
                <c:pt idx="225">
                  <c:v>225</c:v>
                </c:pt>
                <c:pt idx="226">
                  <c:v>226</c:v>
                </c:pt>
                <c:pt idx="227">
                  <c:v>227</c:v>
                </c:pt>
                <c:pt idx="228">
                  <c:v>228</c:v>
                </c:pt>
                <c:pt idx="229">
                  <c:v>229</c:v>
                </c:pt>
                <c:pt idx="230">
                  <c:v>230</c:v>
                </c:pt>
                <c:pt idx="231">
                  <c:v>231</c:v>
                </c:pt>
                <c:pt idx="232">
                  <c:v>232</c:v>
                </c:pt>
                <c:pt idx="233">
                  <c:v>233</c:v>
                </c:pt>
                <c:pt idx="234">
                  <c:v>234</c:v>
                </c:pt>
                <c:pt idx="235">
                  <c:v>235</c:v>
                </c:pt>
                <c:pt idx="236">
                  <c:v>236</c:v>
                </c:pt>
                <c:pt idx="237">
                  <c:v>237</c:v>
                </c:pt>
                <c:pt idx="238">
                  <c:v>238</c:v>
                </c:pt>
                <c:pt idx="239">
                  <c:v>239</c:v>
                </c:pt>
                <c:pt idx="240">
                  <c:v>240</c:v>
                </c:pt>
                <c:pt idx="241">
                  <c:v>241</c:v>
                </c:pt>
                <c:pt idx="242">
                  <c:v>242</c:v>
                </c:pt>
                <c:pt idx="243">
                  <c:v>243</c:v>
                </c:pt>
                <c:pt idx="244">
                  <c:v>244</c:v>
                </c:pt>
                <c:pt idx="245">
                  <c:v>245</c:v>
                </c:pt>
                <c:pt idx="246">
                  <c:v>246</c:v>
                </c:pt>
                <c:pt idx="247">
                  <c:v>247</c:v>
                </c:pt>
                <c:pt idx="248">
                  <c:v>248</c:v>
                </c:pt>
                <c:pt idx="249">
                  <c:v>249</c:v>
                </c:pt>
                <c:pt idx="250">
                  <c:v>250</c:v>
                </c:pt>
                <c:pt idx="251">
                  <c:v>251</c:v>
                </c:pt>
                <c:pt idx="252">
                  <c:v>252</c:v>
                </c:pt>
                <c:pt idx="253">
                  <c:v>253</c:v>
                </c:pt>
                <c:pt idx="254">
                  <c:v>254</c:v>
                </c:pt>
                <c:pt idx="255">
                  <c:v>255</c:v>
                </c:pt>
                <c:pt idx="256">
                  <c:v>256</c:v>
                </c:pt>
                <c:pt idx="257">
                  <c:v>257</c:v>
                </c:pt>
                <c:pt idx="258">
                  <c:v>258</c:v>
                </c:pt>
                <c:pt idx="259">
                  <c:v>259</c:v>
                </c:pt>
                <c:pt idx="260">
                  <c:v>260</c:v>
                </c:pt>
                <c:pt idx="261">
                  <c:v>261</c:v>
                </c:pt>
                <c:pt idx="262">
                  <c:v>262</c:v>
                </c:pt>
                <c:pt idx="263">
                  <c:v>263</c:v>
                </c:pt>
                <c:pt idx="264">
                  <c:v>264</c:v>
                </c:pt>
                <c:pt idx="265">
                  <c:v>265</c:v>
                </c:pt>
                <c:pt idx="266">
                  <c:v>266</c:v>
                </c:pt>
                <c:pt idx="267">
                  <c:v>267</c:v>
                </c:pt>
                <c:pt idx="268">
                  <c:v>268</c:v>
                </c:pt>
                <c:pt idx="269">
                  <c:v>269</c:v>
                </c:pt>
                <c:pt idx="270">
                  <c:v>270</c:v>
                </c:pt>
                <c:pt idx="271">
                  <c:v>271</c:v>
                </c:pt>
                <c:pt idx="272">
                  <c:v>272</c:v>
                </c:pt>
                <c:pt idx="273">
                  <c:v>273</c:v>
                </c:pt>
                <c:pt idx="274">
                  <c:v>274</c:v>
                </c:pt>
                <c:pt idx="275">
                  <c:v>275</c:v>
                </c:pt>
                <c:pt idx="276">
                  <c:v>276</c:v>
                </c:pt>
                <c:pt idx="277">
                  <c:v>277</c:v>
                </c:pt>
                <c:pt idx="278">
                  <c:v>278</c:v>
                </c:pt>
                <c:pt idx="279">
                  <c:v>279</c:v>
                </c:pt>
                <c:pt idx="280">
                  <c:v>280</c:v>
                </c:pt>
                <c:pt idx="281">
                  <c:v>281</c:v>
                </c:pt>
                <c:pt idx="282">
                  <c:v>282</c:v>
                </c:pt>
                <c:pt idx="283">
                  <c:v>283</c:v>
                </c:pt>
                <c:pt idx="284">
                  <c:v>284</c:v>
                </c:pt>
                <c:pt idx="285">
                  <c:v>285</c:v>
                </c:pt>
                <c:pt idx="286">
                  <c:v>286</c:v>
                </c:pt>
                <c:pt idx="287">
                  <c:v>287</c:v>
                </c:pt>
                <c:pt idx="288">
                  <c:v>288</c:v>
                </c:pt>
                <c:pt idx="289">
                  <c:v>289</c:v>
                </c:pt>
                <c:pt idx="290">
                  <c:v>290</c:v>
                </c:pt>
                <c:pt idx="291">
                  <c:v>291</c:v>
                </c:pt>
                <c:pt idx="292">
                  <c:v>292</c:v>
                </c:pt>
                <c:pt idx="293">
                  <c:v>293</c:v>
                </c:pt>
                <c:pt idx="294">
                  <c:v>294</c:v>
                </c:pt>
                <c:pt idx="295">
                  <c:v>295</c:v>
                </c:pt>
                <c:pt idx="296">
                  <c:v>296</c:v>
                </c:pt>
                <c:pt idx="297">
                  <c:v>297</c:v>
                </c:pt>
                <c:pt idx="298">
                  <c:v>298</c:v>
                </c:pt>
                <c:pt idx="299">
                  <c:v>299</c:v>
                </c:pt>
                <c:pt idx="300">
                  <c:v>300</c:v>
                </c:pt>
                <c:pt idx="301">
                  <c:v>301</c:v>
                </c:pt>
                <c:pt idx="302">
                  <c:v>302</c:v>
                </c:pt>
                <c:pt idx="303">
                  <c:v>303</c:v>
                </c:pt>
                <c:pt idx="304">
                  <c:v>304</c:v>
                </c:pt>
                <c:pt idx="305">
                  <c:v>305</c:v>
                </c:pt>
                <c:pt idx="306">
                  <c:v>306</c:v>
                </c:pt>
                <c:pt idx="307">
                  <c:v>307</c:v>
                </c:pt>
                <c:pt idx="308">
                  <c:v>308</c:v>
                </c:pt>
                <c:pt idx="309">
                  <c:v>309</c:v>
                </c:pt>
                <c:pt idx="310">
                  <c:v>310</c:v>
                </c:pt>
                <c:pt idx="311">
                  <c:v>311</c:v>
                </c:pt>
                <c:pt idx="312">
                  <c:v>312</c:v>
                </c:pt>
                <c:pt idx="313">
                  <c:v>313</c:v>
                </c:pt>
                <c:pt idx="314">
                  <c:v>314</c:v>
                </c:pt>
                <c:pt idx="315">
                  <c:v>315</c:v>
                </c:pt>
                <c:pt idx="316">
                  <c:v>316</c:v>
                </c:pt>
                <c:pt idx="317">
                  <c:v>317</c:v>
                </c:pt>
                <c:pt idx="318">
                  <c:v>318</c:v>
                </c:pt>
                <c:pt idx="319">
                  <c:v>319</c:v>
                </c:pt>
                <c:pt idx="320">
                  <c:v>320</c:v>
                </c:pt>
                <c:pt idx="321">
                  <c:v>321</c:v>
                </c:pt>
                <c:pt idx="322">
                  <c:v>322</c:v>
                </c:pt>
                <c:pt idx="323">
                  <c:v>323</c:v>
                </c:pt>
                <c:pt idx="324">
                  <c:v>324</c:v>
                </c:pt>
                <c:pt idx="325">
                  <c:v>325</c:v>
                </c:pt>
                <c:pt idx="326">
                  <c:v>326</c:v>
                </c:pt>
                <c:pt idx="327">
                  <c:v>327</c:v>
                </c:pt>
                <c:pt idx="328">
                  <c:v>328</c:v>
                </c:pt>
                <c:pt idx="329">
                  <c:v>329</c:v>
                </c:pt>
                <c:pt idx="330">
                  <c:v>330</c:v>
                </c:pt>
                <c:pt idx="331">
                  <c:v>331</c:v>
                </c:pt>
                <c:pt idx="332">
                  <c:v>332</c:v>
                </c:pt>
                <c:pt idx="333">
                  <c:v>333</c:v>
                </c:pt>
                <c:pt idx="334">
                  <c:v>334</c:v>
                </c:pt>
                <c:pt idx="335">
                  <c:v>335</c:v>
                </c:pt>
                <c:pt idx="336">
                  <c:v>336</c:v>
                </c:pt>
                <c:pt idx="337">
                  <c:v>337</c:v>
                </c:pt>
                <c:pt idx="338">
                  <c:v>338</c:v>
                </c:pt>
                <c:pt idx="339">
                  <c:v>339</c:v>
                </c:pt>
                <c:pt idx="340">
                  <c:v>340</c:v>
                </c:pt>
                <c:pt idx="341">
                  <c:v>341</c:v>
                </c:pt>
                <c:pt idx="342">
                  <c:v>342</c:v>
                </c:pt>
                <c:pt idx="343">
                  <c:v>343</c:v>
                </c:pt>
                <c:pt idx="344">
                  <c:v>344</c:v>
                </c:pt>
                <c:pt idx="345">
                  <c:v>345</c:v>
                </c:pt>
                <c:pt idx="346">
                  <c:v>346</c:v>
                </c:pt>
                <c:pt idx="347">
                  <c:v>347</c:v>
                </c:pt>
                <c:pt idx="348">
                  <c:v>348</c:v>
                </c:pt>
                <c:pt idx="349">
                  <c:v>349</c:v>
                </c:pt>
                <c:pt idx="350">
                  <c:v>350</c:v>
                </c:pt>
                <c:pt idx="351">
                  <c:v>351</c:v>
                </c:pt>
                <c:pt idx="352">
                  <c:v>352</c:v>
                </c:pt>
                <c:pt idx="353">
                  <c:v>353</c:v>
                </c:pt>
                <c:pt idx="354">
                  <c:v>354</c:v>
                </c:pt>
                <c:pt idx="355">
                  <c:v>355</c:v>
                </c:pt>
                <c:pt idx="356">
                  <c:v>356</c:v>
                </c:pt>
                <c:pt idx="357">
                  <c:v>357</c:v>
                </c:pt>
                <c:pt idx="358">
                  <c:v>358</c:v>
                </c:pt>
                <c:pt idx="359">
                  <c:v>359</c:v>
                </c:pt>
                <c:pt idx="360">
                  <c:v>360</c:v>
                </c:pt>
                <c:pt idx="361">
                  <c:v>361</c:v>
                </c:pt>
                <c:pt idx="362">
                  <c:v>362</c:v>
                </c:pt>
                <c:pt idx="363">
                  <c:v>363</c:v>
                </c:pt>
                <c:pt idx="364">
                  <c:v>364</c:v>
                </c:pt>
                <c:pt idx="365">
                  <c:v>365</c:v>
                </c:pt>
                <c:pt idx="366">
                  <c:v>366</c:v>
                </c:pt>
                <c:pt idx="367">
                  <c:v>367</c:v>
                </c:pt>
                <c:pt idx="368">
                  <c:v>368</c:v>
                </c:pt>
                <c:pt idx="369">
                  <c:v>369</c:v>
                </c:pt>
                <c:pt idx="370">
                  <c:v>370</c:v>
                </c:pt>
                <c:pt idx="371">
                  <c:v>371</c:v>
                </c:pt>
                <c:pt idx="372">
                  <c:v>372</c:v>
                </c:pt>
                <c:pt idx="373">
                  <c:v>373</c:v>
                </c:pt>
                <c:pt idx="374">
                  <c:v>374</c:v>
                </c:pt>
                <c:pt idx="375">
                  <c:v>375</c:v>
                </c:pt>
                <c:pt idx="376">
                  <c:v>376</c:v>
                </c:pt>
                <c:pt idx="377">
                  <c:v>377</c:v>
                </c:pt>
                <c:pt idx="378">
                  <c:v>378</c:v>
                </c:pt>
                <c:pt idx="379">
                  <c:v>379</c:v>
                </c:pt>
                <c:pt idx="380">
                  <c:v>380</c:v>
                </c:pt>
                <c:pt idx="381">
                  <c:v>381</c:v>
                </c:pt>
                <c:pt idx="382">
                  <c:v>382</c:v>
                </c:pt>
                <c:pt idx="383">
                  <c:v>383</c:v>
                </c:pt>
                <c:pt idx="384">
                  <c:v>384</c:v>
                </c:pt>
                <c:pt idx="385">
                  <c:v>385</c:v>
                </c:pt>
                <c:pt idx="386">
                  <c:v>386</c:v>
                </c:pt>
                <c:pt idx="387">
                  <c:v>387</c:v>
                </c:pt>
                <c:pt idx="388">
                  <c:v>388</c:v>
                </c:pt>
                <c:pt idx="389">
                  <c:v>389</c:v>
                </c:pt>
                <c:pt idx="390">
                  <c:v>390</c:v>
                </c:pt>
                <c:pt idx="391">
                  <c:v>391</c:v>
                </c:pt>
                <c:pt idx="392">
                  <c:v>392</c:v>
                </c:pt>
                <c:pt idx="393">
                  <c:v>393</c:v>
                </c:pt>
                <c:pt idx="394">
                  <c:v>394</c:v>
                </c:pt>
                <c:pt idx="395">
                  <c:v>395</c:v>
                </c:pt>
                <c:pt idx="396">
                  <c:v>396</c:v>
                </c:pt>
                <c:pt idx="397">
                  <c:v>397</c:v>
                </c:pt>
                <c:pt idx="398">
                  <c:v>398</c:v>
                </c:pt>
                <c:pt idx="399">
                  <c:v>399</c:v>
                </c:pt>
                <c:pt idx="400">
                  <c:v>400</c:v>
                </c:pt>
                <c:pt idx="401">
                  <c:v>401</c:v>
                </c:pt>
                <c:pt idx="402">
                  <c:v>402</c:v>
                </c:pt>
                <c:pt idx="403">
                  <c:v>403</c:v>
                </c:pt>
                <c:pt idx="404">
                  <c:v>404</c:v>
                </c:pt>
                <c:pt idx="405">
                  <c:v>405</c:v>
                </c:pt>
                <c:pt idx="406">
                  <c:v>406</c:v>
                </c:pt>
                <c:pt idx="407">
                  <c:v>407</c:v>
                </c:pt>
                <c:pt idx="408">
                  <c:v>408</c:v>
                </c:pt>
                <c:pt idx="409">
                  <c:v>409</c:v>
                </c:pt>
                <c:pt idx="410">
                  <c:v>410</c:v>
                </c:pt>
                <c:pt idx="411">
                  <c:v>411</c:v>
                </c:pt>
                <c:pt idx="412">
                  <c:v>412</c:v>
                </c:pt>
                <c:pt idx="413">
                  <c:v>413</c:v>
                </c:pt>
                <c:pt idx="414">
                  <c:v>414</c:v>
                </c:pt>
                <c:pt idx="415">
                  <c:v>415</c:v>
                </c:pt>
                <c:pt idx="416">
                  <c:v>416</c:v>
                </c:pt>
                <c:pt idx="417">
                  <c:v>417</c:v>
                </c:pt>
                <c:pt idx="418">
                  <c:v>418</c:v>
                </c:pt>
                <c:pt idx="419">
                  <c:v>419</c:v>
                </c:pt>
                <c:pt idx="420">
                  <c:v>420</c:v>
                </c:pt>
                <c:pt idx="421">
                  <c:v>421</c:v>
                </c:pt>
                <c:pt idx="422">
                  <c:v>422</c:v>
                </c:pt>
                <c:pt idx="423">
                  <c:v>423</c:v>
                </c:pt>
                <c:pt idx="424">
                  <c:v>424</c:v>
                </c:pt>
                <c:pt idx="425">
                  <c:v>425</c:v>
                </c:pt>
                <c:pt idx="426">
                  <c:v>426</c:v>
                </c:pt>
                <c:pt idx="427">
                  <c:v>427</c:v>
                </c:pt>
                <c:pt idx="428">
                  <c:v>428</c:v>
                </c:pt>
                <c:pt idx="429">
                  <c:v>429</c:v>
                </c:pt>
                <c:pt idx="430">
                  <c:v>430</c:v>
                </c:pt>
                <c:pt idx="431">
                  <c:v>431</c:v>
                </c:pt>
                <c:pt idx="432">
                  <c:v>432</c:v>
                </c:pt>
                <c:pt idx="433">
                  <c:v>433</c:v>
                </c:pt>
                <c:pt idx="434">
                  <c:v>434</c:v>
                </c:pt>
                <c:pt idx="435">
                  <c:v>435</c:v>
                </c:pt>
                <c:pt idx="436">
                  <c:v>436</c:v>
                </c:pt>
                <c:pt idx="437">
                  <c:v>437</c:v>
                </c:pt>
                <c:pt idx="438">
                  <c:v>438</c:v>
                </c:pt>
                <c:pt idx="439">
                  <c:v>439</c:v>
                </c:pt>
                <c:pt idx="440">
                  <c:v>440</c:v>
                </c:pt>
                <c:pt idx="441">
                  <c:v>441</c:v>
                </c:pt>
                <c:pt idx="442">
                  <c:v>442</c:v>
                </c:pt>
                <c:pt idx="443">
                  <c:v>443</c:v>
                </c:pt>
                <c:pt idx="444">
                  <c:v>444</c:v>
                </c:pt>
                <c:pt idx="445">
                  <c:v>445</c:v>
                </c:pt>
                <c:pt idx="446">
                  <c:v>446</c:v>
                </c:pt>
                <c:pt idx="447">
                  <c:v>447</c:v>
                </c:pt>
                <c:pt idx="448">
                  <c:v>448</c:v>
                </c:pt>
                <c:pt idx="449">
                  <c:v>449</c:v>
                </c:pt>
                <c:pt idx="450">
                  <c:v>450</c:v>
                </c:pt>
                <c:pt idx="451">
                  <c:v>451</c:v>
                </c:pt>
                <c:pt idx="452">
                  <c:v>452</c:v>
                </c:pt>
                <c:pt idx="453">
                  <c:v>453</c:v>
                </c:pt>
                <c:pt idx="454">
                  <c:v>454</c:v>
                </c:pt>
                <c:pt idx="455">
                  <c:v>455</c:v>
                </c:pt>
                <c:pt idx="456">
                  <c:v>456</c:v>
                </c:pt>
                <c:pt idx="457">
                  <c:v>457</c:v>
                </c:pt>
                <c:pt idx="458">
                  <c:v>458</c:v>
                </c:pt>
                <c:pt idx="459">
                  <c:v>459</c:v>
                </c:pt>
                <c:pt idx="460">
                  <c:v>460</c:v>
                </c:pt>
                <c:pt idx="461">
                  <c:v>461</c:v>
                </c:pt>
                <c:pt idx="462">
                  <c:v>462</c:v>
                </c:pt>
                <c:pt idx="463">
                  <c:v>463</c:v>
                </c:pt>
                <c:pt idx="464">
                  <c:v>464</c:v>
                </c:pt>
                <c:pt idx="465">
                  <c:v>465</c:v>
                </c:pt>
                <c:pt idx="466">
                  <c:v>466</c:v>
                </c:pt>
                <c:pt idx="467">
                  <c:v>467</c:v>
                </c:pt>
                <c:pt idx="468">
                  <c:v>468</c:v>
                </c:pt>
                <c:pt idx="469">
                  <c:v>469</c:v>
                </c:pt>
                <c:pt idx="470">
                  <c:v>470</c:v>
                </c:pt>
                <c:pt idx="471">
                  <c:v>471</c:v>
                </c:pt>
                <c:pt idx="472">
                  <c:v>472</c:v>
                </c:pt>
                <c:pt idx="473">
                  <c:v>473</c:v>
                </c:pt>
                <c:pt idx="474">
                  <c:v>474</c:v>
                </c:pt>
                <c:pt idx="475">
                  <c:v>475</c:v>
                </c:pt>
                <c:pt idx="476">
                  <c:v>476</c:v>
                </c:pt>
                <c:pt idx="477">
                  <c:v>477</c:v>
                </c:pt>
                <c:pt idx="478">
                  <c:v>478</c:v>
                </c:pt>
                <c:pt idx="479">
                  <c:v>479</c:v>
                </c:pt>
                <c:pt idx="480">
                  <c:v>480</c:v>
                </c:pt>
                <c:pt idx="481">
                  <c:v>481</c:v>
                </c:pt>
                <c:pt idx="482">
                  <c:v>482</c:v>
                </c:pt>
                <c:pt idx="483">
                  <c:v>483</c:v>
                </c:pt>
                <c:pt idx="484">
                  <c:v>484</c:v>
                </c:pt>
                <c:pt idx="485">
                  <c:v>485</c:v>
                </c:pt>
                <c:pt idx="486">
                  <c:v>486</c:v>
                </c:pt>
                <c:pt idx="487">
                  <c:v>487</c:v>
                </c:pt>
                <c:pt idx="488">
                  <c:v>488</c:v>
                </c:pt>
                <c:pt idx="489">
                  <c:v>489</c:v>
                </c:pt>
                <c:pt idx="490">
                  <c:v>490</c:v>
                </c:pt>
                <c:pt idx="491">
                  <c:v>491</c:v>
                </c:pt>
                <c:pt idx="492">
                  <c:v>492</c:v>
                </c:pt>
                <c:pt idx="493">
                  <c:v>493</c:v>
                </c:pt>
                <c:pt idx="494">
                  <c:v>494</c:v>
                </c:pt>
                <c:pt idx="495">
                  <c:v>495</c:v>
                </c:pt>
                <c:pt idx="496">
                  <c:v>496</c:v>
                </c:pt>
                <c:pt idx="497">
                  <c:v>497</c:v>
                </c:pt>
                <c:pt idx="498">
                  <c:v>498</c:v>
                </c:pt>
                <c:pt idx="499">
                  <c:v>499</c:v>
                </c:pt>
                <c:pt idx="500">
                  <c:v>500</c:v>
                </c:pt>
                <c:pt idx="501">
                  <c:v>501</c:v>
                </c:pt>
                <c:pt idx="502">
                  <c:v>502</c:v>
                </c:pt>
                <c:pt idx="503">
                  <c:v>503</c:v>
                </c:pt>
                <c:pt idx="504">
                  <c:v>504</c:v>
                </c:pt>
                <c:pt idx="505">
                  <c:v>505</c:v>
                </c:pt>
                <c:pt idx="506">
                  <c:v>506</c:v>
                </c:pt>
                <c:pt idx="507">
                  <c:v>507</c:v>
                </c:pt>
                <c:pt idx="508">
                  <c:v>508</c:v>
                </c:pt>
                <c:pt idx="509">
                  <c:v>509</c:v>
                </c:pt>
                <c:pt idx="510">
                  <c:v>510</c:v>
                </c:pt>
                <c:pt idx="511">
                  <c:v>511</c:v>
                </c:pt>
                <c:pt idx="512">
                  <c:v>512</c:v>
                </c:pt>
                <c:pt idx="513">
                  <c:v>513</c:v>
                </c:pt>
                <c:pt idx="514">
                  <c:v>514</c:v>
                </c:pt>
                <c:pt idx="515">
                  <c:v>515</c:v>
                </c:pt>
                <c:pt idx="516">
                  <c:v>516</c:v>
                </c:pt>
                <c:pt idx="517">
                  <c:v>517</c:v>
                </c:pt>
                <c:pt idx="518">
                  <c:v>518</c:v>
                </c:pt>
                <c:pt idx="519">
                  <c:v>519</c:v>
                </c:pt>
                <c:pt idx="520">
                  <c:v>520</c:v>
                </c:pt>
                <c:pt idx="521">
                  <c:v>521</c:v>
                </c:pt>
                <c:pt idx="522">
                  <c:v>522</c:v>
                </c:pt>
                <c:pt idx="523">
                  <c:v>523</c:v>
                </c:pt>
                <c:pt idx="524">
                  <c:v>524</c:v>
                </c:pt>
                <c:pt idx="525">
                  <c:v>525</c:v>
                </c:pt>
                <c:pt idx="526">
                  <c:v>526</c:v>
                </c:pt>
                <c:pt idx="527">
                  <c:v>527</c:v>
                </c:pt>
                <c:pt idx="528">
                  <c:v>528</c:v>
                </c:pt>
                <c:pt idx="529">
                  <c:v>529</c:v>
                </c:pt>
                <c:pt idx="530">
                  <c:v>530</c:v>
                </c:pt>
                <c:pt idx="531">
                  <c:v>531</c:v>
                </c:pt>
                <c:pt idx="532">
                  <c:v>532</c:v>
                </c:pt>
                <c:pt idx="533">
                  <c:v>533</c:v>
                </c:pt>
                <c:pt idx="534">
                  <c:v>534</c:v>
                </c:pt>
                <c:pt idx="535">
                  <c:v>535</c:v>
                </c:pt>
                <c:pt idx="536">
                  <c:v>536</c:v>
                </c:pt>
                <c:pt idx="537">
                  <c:v>537</c:v>
                </c:pt>
                <c:pt idx="538">
                  <c:v>538</c:v>
                </c:pt>
                <c:pt idx="539">
                  <c:v>539</c:v>
                </c:pt>
                <c:pt idx="540">
                  <c:v>540</c:v>
                </c:pt>
                <c:pt idx="541">
                  <c:v>541</c:v>
                </c:pt>
                <c:pt idx="542">
                  <c:v>542</c:v>
                </c:pt>
                <c:pt idx="543">
                  <c:v>543</c:v>
                </c:pt>
                <c:pt idx="544">
                  <c:v>544</c:v>
                </c:pt>
                <c:pt idx="545">
                  <c:v>545</c:v>
                </c:pt>
                <c:pt idx="546">
                  <c:v>546</c:v>
                </c:pt>
                <c:pt idx="547">
                  <c:v>547</c:v>
                </c:pt>
                <c:pt idx="548">
                  <c:v>548</c:v>
                </c:pt>
                <c:pt idx="549">
                  <c:v>549</c:v>
                </c:pt>
                <c:pt idx="550">
                  <c:v>550</c:v>
                </c:pt>
                <c:pt idx="551">
                  <c:v>551</c:v>
                </c:pt>
                <c:pt idx="552">
                  <c:v>552</c:v>
                </c:pt>
                <c:pt idx="553">
                  <c:v>553</c:v>
                </c:pt>
                <c:pt idx="554">
                  <c:v>554</c:v>
                </c:pt>
                <c:pt idx="555">
                  <c:v>555</c:v>
                </c:pt>
                <c:pt idx="556">
                  <c:v>556</c:v>
                </c:pt>
                <c:pt idx="557">
                  <c:v>557</c:v>
                </c:pt>
                <c:pt idx="558">
                  <c:v>558</c:v>
                </c:pt>
                <c:pt idx="559">
                  <c:v>559</c:v>
                </c:pt>
                <c:pt idx="560">
                  <c:v>560</c:v>
                </c:pt>
                <c:pt idx="561">
                  <c:v>561</c:v>
                </c:pt>
                <c:pt idx="562">
                  <c:v>562</c:v>
                </c:pt>
                <c:pt idx="563">
                  <c:v>563</c:v>
                </c:pt>
                <c:pt idx="564">
                  <c:v>564</c:v>
                </c:pt>
                <c:pt idx="565">
                  <c:v>565</c:v>
                </c:pt>
                <c:pt idx="566">
                  <c:v>566</c:v>
                </c:pt>
                <c:pt idx="567">
                  <c:v>567</c:v>
                </c:pt>
                <c:pt idx="568">
                  <c:v>568</c:v>
                </c:pt>
                <c:pt idx="569">
                  <c:v>569</c:v>
                </c:pt>
                <c:pt idx="570">
                  <c:v>570</c:v>
                </c:pt>
                <c:pt idx="571">
                  <c:v>571</c:v>
                </c:pt>
                <c:pt idx="572">
                  <c:v>572</c:v>
                </c:pt>
                <c:pt idx="573">
                  <c:v>573</c:v>
                </c:pt>
                <c:pt idx="574">
                  <c:v>574</c:v>
                </c:pt>
                <c:pt idx="575">
                  <c:v>575</c:v>
                </c:pt>
                <c:pt idx="576">
                  <c:v>576</c:v>
                </c:pt>
                <c:pt idx="577">
                  <c:v>577</c:v>
                </c:pt>
                <c:pt idx="578">
                  <c:v>578</c:v>
                </c:pt>
                <c:pt idx="579">
                  <c:v>579</c:v>
                </c:pt>
                <c:pt idx="580">
                  <c:v>580</c:v>
                </c:pt>
                <c:pt idx="581">
                  <c:v>581</c:v>
                </c:pt>
                <c:pt idx="582">
                  <c:v>582</c:v>
                </c:pt>
                <c:pt idx="583">
                  <c:v>583</c:v>
                </c:pt>
                <c:pt idx="584">
                  <c:v>584</c:v>
                </c:pt>
                <c:pt idx="585">
                  <c:v>585</c:v>
                </c:pt>
                <c:pt idx="586">
                  <c:v>586</c:v>
                </c:pt>
                <c:pt idx="587">
                  <c:v>587</c:v>
                </c:pt>
                <c:pt idx="588">
                  <c:v>588</c:v>
                </c:pt>
                <c:pt idx="589">
                  <c:v>589</c:v>
                </c:pt>
                <c:pt idx="590">
                  <c:v>590</c:v>
                </c:pt>
                <c:pt idx="591">
                  <c:v>591</c:v>
                </c:pt>
                <c:pt idx="592">
                  <c:v>592</c:v>
                </c:pt>
                <c:pt idx="593">
                  <c:v>593</c:v>
                </c:pt>
                <c:pt idx="594">
                  <c:v>594</c:v>
                </c:pt>
                <c:pt idx="595">
                  <c:v>595</c:v>
                </c:pt>
                <c:pt idx="596">
                  <c:v>596</c:v>
                </c:pt>
                <c:pt idx="597">
                  <c:v>597</c:v>
                </c:pt>
                <c:pt idx="598">
                  <c:v>598</c:v>
                </c:pt>
                <c:pt idx="599">
                  <c:v>599</c:v>
                </c:pt>
                <c:pt idx="600">
                  <c:v>600</c:v>
                </c:pt>
                <c:pt idx="601">
                  <c:v>601</c:v>
                </c:pt>
                <c:pt idx="602">
                  <c:v>602</c:v>
                </c:pt>
                <c:pt idx="603">
                  <c:v>603</c:v>
                </c:pt>
                <c:pt idx="604">
                  <c:v>604</c:v>
                </c:pt>
                <c:pt idx="605">
                  <c:v>605</c:v>
                </c:pt>
                <c:pt idx="606">
                  <c:v>606</c:v>
                </c:pt>
                <c:pt idx="607">
                  <c:v>607</c:v>
                </c:pt>
                <c:pt idx="608">
                  <c:v>608</c:v>
                </c:pt>
                <c:pt idx="609">
                  <c:v>609</c:v>
                </c:pt>
                <c:pt idx="610">
                  <c:v>610</c:v>
                </c:pt>
                <c:pt idx="611">
                  <c:v>611</c:v>
                </c:pt>
                <c:pt idx="612">
                  <c:v>612</c:v>
                </c:pt>
                <c:pt idx="613">
                  <c:v>613</c:v>
                </c:pt>
                <c:pt idx="614">
                  <c:v>614</c:v>
                </c:pt>
                <c:pt idx="615">
                  <c:v>615</c:v>
                </c:pt>
                <c:pt idx="616">
                  <c:v>616</c:v>
                </c:pt>
                <c:pt idx="617">
                  <c:v>617</c:v>
                </c:pt>
                <c:pt idx="618">
                  <c:v>618</c:v>
                </c:pt>
                <c:pt idx="619">
                  <c:v>619</c:v>
                </c:pt>
                <c:pt idx="620">
                  <c:v>620</c:v>
                </c:pt>
                <c:pt idx="621">
                  <c:v>621</c:v>
                </c:pt>
                <c:pt idx="622">
                  <c:v>622</c:v>
                </c:pt>
                <c:pt idx="623">
                  <c:v>623</c:v>
                </c:pt>
                <c:pt idx="624">
                  <c:v>624</c:v>
                </c:pt>
                <c:pt idx="625">
                  <c:v>625</c:v>
                </c:pt>
                <c:pt idx="626">
                  <c:v>626</c:v>
                </c:pt>
                <c:pt idx="627">
                  <c:v>627</c:v>
                </c:pt>
                <c:pt idx="628">
                  <c:v>628</c:v>
                </c:pt>
                <c:pt idx="629">
                  <c:v>629</c:v>
                </c:pt>
                <c:pt idx="630">
                  <c:v>630</c:v>
                </c:pt>
                <c:pt idx="631">
                  <c:v>631</c:v>
                </c:pt>
                <c:pt idx="632">
                  <c:v>632</c:v>
                </c:pt>
                <c:pt idx="633">
                  <c:v>633</c:v>
                </c:pt>
                <c:pt idx="634">
                  <c:v>634</c:v>
                </c:pt>
                <c:pt idx="635">
                  <c:v>635</c:v>
                </c:pt>
                <c:pt idx="636">
                  <c:v>636</c:v>
                </c:pt>
                <c:pt idx="637">
                  <c:v>637</c:v>
                </c:pt>
                <c:pt idx="638">
                  <c:v>638</c:v>
                </c:pt>
                <c:pt idx="639">
                  <c:v>639</c:v>
                </c:pt>
                <c:pt idx="640">
                  <c:v>640</c:v>
                </c:pt>
                <c:pt idx="641">
                  <c:v>641</c:v>
                </c:pt>
                <c:pt idx="642">
                  <c:v>642</c:v>
                </c:pt>
                <c:pt idx="643">
                  <c:v>643</c:v>
                </c:pt>
                <c:pt idx="644">
                  <c:v>644</c:v>
                </c:pt>
                <c:pt idx="645">
                  <c:v>645</c:v>
                </c:pt>
                <c:pt idx="646">
                  <c:v>646</c:v>
                </c:pt>
                <c:pt idx="647">
                  <c:v>647</c:v>
                </c:pt>
                <c:pt idx="648">
                  <c:v>648</c:v>
                </c:pt>
                <c:pt idx="649">
                  <c:v>649</c:v>
                </c:pt>
                <c:pt idx="650">
                  <c:v>650</c:v>
                </c:pt>
                <c:pt idx="651">
                  <c:v>651</c:v>
                </c:pt>
                <c:pt idx="652">
                  <c:v>652</c:v>
                </c:pt>
                <c:pt idx="653">
                  <c:v>653</c:v>
                </c:pt>
                <c:pt idx="654">
                  <c:v>654</c:v>
                </c:pt>
                <c:pt idx="655">
                  <c:v>655</c:v>
                </c:pt>
                <c:pt idx="656">
                  <c:v>656</c:v>
                </c:pt>
                <c:pt idx="657">
                  <c:v>657</c:v>
                </c:pt>
                <c:pt idx="658">
                  <c:v>658</c:v>
                </c:pt>
                <c:pt idx="659">
                  <c:v>659</c:v>
                </c:pt>
                <c:pt idx="660">
                  <c:v>660</c:v>
                </c:pt>
                <c:pt idx="661">
                  <c:v>661</c:v>
                </c:pt>
                <c:pt idx="662">
                  <c:v>662</c:v>
                </c:pt>
                <c:pt idx="663">
                  <c:v>663</c:v>
                </c:pt>
                <c:pt idx="664">
                  <c:v>664</c:v>
                </c:pt>
                <c:pt idx="665">
                  <c:v>665</c:v>
                </c:pt>
                <c:pt idx="666">
                  <c:v>666</c:v>
                </c:pt>
                <c:pt idx="667">
                  <c:v>667</c:v>
                </c:pt>
                <c:pt idx="668">
                  <c:v>668</c:v>
                </c:pt>
                <c:pt idx="669">
                  <c:v>669</c:v>
                </c:pt>
                <c:pt idx="670">
                  <c:v>670</c:v>
                </c:pt>
                <c:pt idx="671">
                  <c:v>671</c:v>
                </c:pt>
                <c:pt idx="672">
                  <c:v>672</c:v>
                </c:pt>
                <c:pt idx="673">
                  <c:v>673</c:v>
                </c:pt>
                <c:pt idx="674">
                  <c:v>674</c:v>
                </c:pt>
                <c:pt idx="675">
                  <c:v>675</c:v>
                </c:pt>
                <c:pt idx="676">
                  <c:v>676</c:v>
                </c:pt>
                <c:pt idx="677">
                  <c:v>677</c:v>
                </c:pt>
                <c:pt idx="678">
                  <c:v>678</c:v>
                </c:pt>
                <c:pt idx="679">
                  <c:v>679</c:v>
                </c:pt>
                <c:pt idx="680">
                  <c:v>680</c:v>
                </c:pt>
                <c:pt idx="681">
                  <c:v>681</c:v>
                </c:pt>
                <c:pt idx="682">
                  <c:v>682</c:v>
                </c:pt>
                <c:pt idx="683">
                  <c:v>683</c:v>
                </c:pt>
                <c:pt idx="684">
                  <c:v>684</c:v>
                </c:pt>
                <c:pt idx="685">
                  <c:v>685</c:v>
                </c:pt>
                <c:pt idx="686">
                  <c:v>686</c:v>
                </c:pt>
                <c:pt idx="687">
                  <c:v>687</c:v>
                </c:pt>
                <c:pt idx="688">
                  <c:v>688</c:v>
                </c:pt>
                <c:pt idx="689">
                  <c:v>689</c:v>
                </c:pt>
                <c:pt idx="690">
                  <c:v>690</c:v>
                </c:pt>
                <c:pt idx="691">
                  <c:v>691</c:v>
                </c:pt>
                <c:pt idx="692">
                  <c:v>692</c:v>
                </c:pt>
                <c:pt idx="693">
                  <c:v>693</c:v>
                </c:pt>
                <c:pt idx="694">
                  <c:v>694</c:v>
                </c:pt>
                <c:pt idx="695">
                  <c:v>695</c:v>
                </c:pt>
                <c:pt idx="696">
                  <c:v>696</c:v>
                </c:pt>
                <c:pt idx="697">
                  <c:v>697</c:v>
                </c:pt>
                <c:pt idx="698">
                  <c:v>698</c:v>
                </c:pt>
                <c:pt idx="699">
                  <c:v>699</c:v>
                </c:pt>
                <c:pt idx="700">
                  <c:v>700</c:v>
                </c:pt>
                <c:pt idx="701">
                  <c:v>701</c:v>
                </c:pt>
                <c:pt idx="702">
                  <c:v>702</c:v>
                </c:pt>
                <c:pt idx="703">
                  <c:v>703</c:v>
                </c:pt>
                <c:pt idx="704">
                  <c:v>704</c:v>
                </c:pt>
                <c:pt idx="705">
                  <c:v>705</c:v>
                </c:pt>
                <c:pt idx="706">
                  <c:v>706</c:v>
                </c:pt>
                <c:pt idx="707">
                  <c:v>707</c:v>
                </c:pt>
                <c:pt idx="708">
                  <c:v>708</c:v>
                </c:pt>
                <c:pt idx="709">
                  <c:v>709</c:v>
                </c:pt>
                <c:pt idx="710">
                  <c:v>710</c:v>
                </c:pt>
                <c:pt idx="711">
                  <c:v>711</c:v>
                </c:pt>
                <c:pt idx="712">
                  <c:v>712</c:v>
                </c:pt>
                <c:pt idx="713">
                  <c:v>713</c:v>
                </c:pt>
                <c:pt idx="714">
                  <c:v>714</c:v>
                </c:pt>
                <c:pt idx="715">
                  <c:v>715</c:v>
                </c:pt>
                <c:pt idx="716">
                  <c:v>716</c:v>
                </c:pt>
                <c:pt idx="717">
                  <c:v>717</c:v>
                </c:pt>
                <c:pt idx="718">
                  <c:v>718</c:v>
                </c:pt>
                <c:pt idx="719">
                  <c:v>719</c:v>
                </c:pt>
                <c:pt idx="720">
                  <c:v>720</c:v>
                </c:pt>
                <c:pt idx="721">
                  <c:v>721</c:v>
                </c:pt>
                <c:pt idx="722">
                  <c:v>722</c:v>
                </c:pt>
                <c:pt idx="723">
                  <c:v>723</c:v>
                </c:pt>
                <c:pt idx="724">
                  <c:v>724</c:v>
                </c:pt>
                <c:pt idx="725">
                  <c:v>725</c:v>
                </c:pt>
                <c:pt idx="726">
                  <c:v>726</c:v>
                </c:pt>
                <c:pt idx="727">
                  <c:v>727</c:v>
                </c:pt>
                <c:pt idx="728">
                  <c:v>728</c:v>
                </c:pt>
                <c:pt idx="729">
                  <c:v>729</c:v>
                </c:pt>
                <c:pt idx="730">
                  <c:v>730</c:v>
                </c:pt>
              </c:numCache>
            </c:numRef>
          </c:cat>
          <c:val>
            <c:numRef>
              <c:f>'complete brad'!$B$1:$B$731</c:f>
              <c:numCache>
                <c:formatCode>General</c:formatCode>
                <c:ptCount val="731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  <c:pt idx="6">
                  <c:v>100</c:v>
                </c:pt>
                <c:pt idx="7">
                  <c:v>100</c:v>
                </c:pt>
                <c:pt idx="8">
                  <c:v>100</c:v>
                </c:pt>
                <c:pt idx="9">
                  <c:v>100</c:v>
                </c:pt>
                <c:pt idx="10">
                  <c:v>100</c:v>
                </c:pt>
                <c:pt idx="11">
                  <c:v>100</c:v>
                </c:pt>
                <c:pt idx="12">
                  <c:v>100</c:v>
                </c:pt>
                <c:pt idx="13">
                  <c:v>97.669999999999973</c:v>
                </c:pt>
                <c:pt idx="14">
                  <c:v>97.669999999999973</c:v>
                </c:pt>
                <c:pt idx="15">
                  <c:v>97.669999999999973</c:v>
                </c:pt>
                <c:pt idx="16">
                  <c:v>97.669999999999973</c:v>
                </c:pt>
                <c:pt idx="17">
                  <c:v>97.669999999999973</c:v>
                </c:pt>
                <c:pt idx="18">
                  <c:v>95.35</c:v>
                </c:pt>
                <c:pt idx="19">
                  <c:v>95.35</c:v>
                </c:pt>
                <c:pt idx="20">
                  <c:v>95.35</c:v>
                </c:pt>
                <c:pt idx="21">
                  <c:v>95.35</c:v>
                </c:pt>
                <c:pt idx="22">
                  <c:v>93.02</c:v>
                </c:pt>
                <c:pt idx="23">
                  <c:v>93.02</c:v>
                </c:pt>
                <c:pt idx="24">
                  <c:v>93.02</c:v>
                </c:pt>
                <c:pt idx="25">
                  <c:v>93.02</c:v>
                </c:pt>
                <c:pt idx="26">
                  <c:v>93.02</c:v>
                </c:pt>
                <c:pt idx="27">
                  <c:v>90.7</c:v>
                </c:pt>
                <c:pt idx="28">
                  <c:v>88.37</c:v>
                </c:pt>
                <c:pt idx="29">
                  <c:v>88.37</c:v>
                </c:pt>
                <c:pt idx="30">
                  <c:v>88.37</c:v>
                </c:pt>
                <c:pt idx="31">
                  <c:v>88.37</c:v>
                </c:pt>
                <c:pt idx="32">
                  <c:v>88.37</c:v>
                </c:pt>
                <c:pt idx="33">
                  <c:v>88.37</c:v>
                </c:pt>
                <c:pt idx="34">
                  <c:v>88.37</c:v>
                </c:pt>
                <c:pt idx="35">
                  <c:v>88.37</c:v>
                </c:pt>
                <c:pt idx="36">
                  <c:v>88.37</c:v>
                </c:pt>
                <c:pt idx="37">
                  <c:v>88.37</c:v>
                </c:pt>
                <c:pt idx="38">
                  <c:v>88.37</c:v>
                </c:pt>
                <c:pt idx="39">
                  <c:v>88.37</c:v>
                </c:pt>
                <c:pt idx="40">
                  <c:v>88.37</c:v>
                </c:pt>
                <c:pt idx="41">
                  <c:v>88.37</c:v>
                </c:pt>
                <c:pt idx="42">
                  <c:v>88.37</c:v>
                </c:pt>
                <c:pt idx="43">
                  <c:v>88.37</c:v>
                </c:pt>
                <c:pt idx="44">
                  <c:v>88.37</c:v>
                </c:pt>
                <c:pt idx="45">
                  <c:v>88.37</c:v>
                </c:pt>
                <c:pt idx="46">
                  <c:v>88.37</c:v>
                </c:pt>
                <c:pt idx="47">
                  <c:v>88.37</c:v>
                </c:pt>
                <c:pt idx="48">
                  <c:v>88.37</c:v>
                </c:pt>
                <c:pt idx="49">
                  <c:v>88.37</c:v>
                </c:pt>
                <c:pt idx="50">
                  <c:v>88.37</c:v>
                </c:pt>
                <c:pt idx="51">
                  <c:v>86.050000000000011</c:v>
                </c:pt>
                <c:pt idx="52">
                  <c:v>86.050000000000011</c:v>
                </c:pt>
                <c:pt idx="53">
                  <c:v>86.050000000000011</c:v>
                </c:pt>
                <c:pt idx="54">
                  <c:v>86.050000000000011</c:v>
                </c:pt>
                <c:pt idx="55">
                  <c:v>86.050000000000011</c:v>
                </c:pt>
                <c:pt idx="56">
                  <c:v>86.050000000000011</c:v>
                </c:pt>
                <c:pt idx="57">
                  <c:v>86.050000000000011</c:v>
                </c:pt>
                <c:pt idx="58">
                  <c:v>86.050000000000011</c:v>
                </c:pt>
                <c:pt idx="59">
                  <c:v>86.050000000000011</c:v>
                </c:pt>
                <c:pt idx="60">
                  <c:v>86.050000000000011</c:v>
                </c:pt>
                <c:pt idx="61">
                  <c:v>86.050000000000011</c:v>
                </c:pt>
                <c:pt idx="62">
                  <c:v>86.050000000000011</c:v>
                </c:pt>
                <c:pt idx="63">
                  <c:v>86.050000000000011</c:v>
                </c:pt>
                <c:pt idx="64">
                  <c:v>86.050000000000011</c:v>
                </c:pt>
                <c:pt idx="65">
                  <c:v>86.050000000000011</c:v>
                </c:pt>
                <c:pt idx="66">
                  <c:v>86.050000000000011</c:v>
                </c:pt>
                <c:pt idx="67">
                  <c:v>86.050000000000011</c:v>
                </c:pt>
                <c:pt idx="68">
                  <c:v>86.050000000000011</c:v>
                </c:pt>
                <c:pt idx="69">
                  <c:v>86.050000000000011</c:v>
                </c:pt>
                <c:pt idx="70">
                  <c:v>83.72</c:v>
                </c:pt>
                <c:pt idx="71">
                  <c:v>83.72</c:v>
                </c:pt>
                <c:pt idx="72">
                  <c:v>83.72</c:v>
                </c:pt>
                <c:pt idx="73">
                  <c:v>81.400000000000006</c:v>
                </c:pt>
                <c:pt idx="74">
                  <c:v>81.400000000000006</c:v>
                </c:pt>
                <c:pt idx="75">
                  <c:v>81.400000000000006</c:v>
                </c:pt>
                <c:pt idx="76">
                  <c:v>81.400000000000006</c:v>
                </c:pt>
                <c:pt idx="77">
                  <c:v>81.400000000000006</c:v>
                </c:pt>
                <c:pt idx="78">
                  <c:v>81.400000000000006</c:v>
                </c:pt>
                <c:pt idx="79">
                  <c:v>81.400000000000006</c:v>
                </c:pt>
                <c:pt idx="80">
                  <c:v>81.400000000000006</c:v>
                </c:pt>
                <c:pt idx="81">
                  <c:v>81.400000000000006</c:v>
                </c:pt>
                <c:pt idx="82">
                  <c:v>81.400000000000006</c:v>
                </c:pt>
                <c:pt idx="83">
                  <c:v>81.400000000000006</c:v>
                </c:pt>
                <c:pt idx="84">
                  <c:v>81.400000000000006</c:v>
                </c:pt>
                <c:pt idx="85">
                  <c:v>81.400000000000006</c:v>
                </c:pt>
                <c:pt idx="86">
                  <c:v>81.400000000000006</c:v>
                </c:pt>
                <c:pt idx="87">
                  <c:v>81.400000000000006</c:v>
                </c:pt>
                <c:pt idx="88">
                  <c:v>81.400000000000006</c:v>
                </c:pt>
                <c:pt idx="89">
                  <c:v>81.400000000000006</c:v>
                </c:pt>
                <c:pt idx="90">
                  <c:v>81.400000000000006</c:v>
                </c:pt>
                <c:pt idx="91">
                  <c:v>81.400000000000006</c:v>
                </c:pt>
                <c:pt idx="92">
                  <c:v>81.400000000000006</c:v>
                </c:pt>
                <c:pt idx="93">
                  <c:v>81.400000000000006</c:v>
                </c:pt>
                <c:pt idx="94">
                  <c:v>81.400000000000006</c:v>
                </c:pt>
                <c:pt idx="95">
                  <c:v>81.400000000000006</c:v>
                </c:pt>
                <c:pt idx="96">
                  <c:v>81.400000000000006</c:v>
                </c:pt>
                <c:pt idx="97">
                  <c:v>81.400000000000006</c:v>
                </c:pt>
                <c:pt idx="98">
                  <c:v>81.400000000000006</c:v>
                </c:pt>
                <c:pt idx="99">
                  <c:v>81.400000000000006</c:v>
                </c:pt>
                <c:pt idx="100">
                  <c:v>81.400000000000006</c:v>
                </c:pt>
                <c:pt idx="101">
                  <c:v>81.400000000000006</c:v>
                </c:pt>
                <c:pt idx="102">
                  <c:v>81.400000000000006</c:v>
                </c:pt>
                <c:pt idx="103">
                  <c:v>81.400000000000006</c:v>
                </c:pt>
                <c:pt idx="104">
                  <c:v>81.400000000000006</c:v>
                </c:pt>
                <c:pt idx="105">
                  <c:v>81.400000000000006</c:v>
                </c:pt>
                <c:pt idx="106">
                  <c:v>81.400000000000006</c:v>
                </c:pt>
                <c:pt idx="107">
                  <c:v>81.400000000000006</c:v>
                </c:pt>
                <c:pt idx="108">
                  <c:v>81.400000000000006</c:v>
                </c:pt>
                <c:pt idx="109">
                  <c:v>81.400000000000006</c:v>
                </c:pt>
                <c:pt idx="110">
                  <c:v>81.400000000000006</c:v>
                </c:pt>
                <c:pt idx="111">
                  <c:v>81.400000000000006</c:v>
                </c:pt>
                <c:pt idx="112">
                  <c:v>81.400000000000006</c:v>
                </c:pt>
                <c:pt idx="113">
                  <c:v>81.400000000000006</c:v>
                </c:pt>
                <c:pt idx="114">
                  <c:v>81.400000000000006</c:v>
                </c:pt>
                <c:pt idx="115">
                  <c:v>81.400000000000006</c:v>
                </c:pt>
                <c:pt idx="116">
                  <c:v>81.400000000000006</c:v>
                </c:pt>
                <c:pt idx="117">
                  <c:v>81.400000000000006</c:v>
                </c:pt>
                <c:pt idx="118">
                  <c:v>81.400000000000006</c:v>
                </c:pt>
                <c:pt idx="119">
                  <c:v>81.400000000000006</c:v>
                </c:pt>
                <c:pt idx="120">
                  <c:v>81.400000000000006</c:v>
                </c:pt>
                <c:pt idx="121">
                  <c:v>81.400000000000006</c:v>
                </c:pt>
                <c:pt idx="122">
                  <c:v>81.400000000000006</c:v>
                </c:pt>
                <c:pt idx="123">
                  <c:v>81.400000000000006</c:v>
                </c:pt>
                <c:pt idx="124">
                  <c:v>81.400000000000006</c:v>
                </c:pt>
                <c:pt idx="125">
                  <c:v>81.400000000000006</c:v>
                </c:pt>
                <c:pt idx="126">
                  <c:v>81.400000000000006</c:v>
                </c:pt>
                <c:pt idx="127">
                  <c:v>81.400000000000006</c:v>
                </c:pt>
                <c:pt idx="128">
                  <c:v>81.400000000000006</c:v>
                </c:pt>
                <c:pt idx="129">
                  <c:v>81.400000000000006</c:v>
                </c:pt>
                <c:pt idx="130">
                  <c:v>81.400000000000006</c:v>
                </c:pt>
                <c:pt idx="131">
                  <c:v>81.400000000000006</c:v>
                </c:pt>
                <c:pt idx="132">
                  <c:v>81.400000000000006</c:v>
                </c:pt>
                <c:pt idx="133">
                  <c:v>81.400000000000006</c:v>
                </c:pt>
                <c:pt idx="134">
                  <c:v>81.400000000000006</c:v>
                </c:pt>
                <c:pt idx="135">
                  <c:v>81.400000000000006</c:v>
                </c:pt>
                <c:pt idx="136">
                  <c:v>81.400000000000006</c:v>
                </c:pt>
                <c:pt idx="137">
                  <c:v>81.400000000000006</c:v>
                </c:pt>
                <c:pt idx="138">
                  <c:v>81.400000000000006</c:v>
                </c:pt>
                <c:pt idx="139">
                  <c:v>81.400000000000006</c:v>
                </c:pt>
                <c:pt idx="140">
                  <c:v>81.400000000000006</c:v>
                </c:pt>
                <c:pt idx="141">
                  <c:v>81.400000000000006</c:v>
                </c:pt>
                <c:pt idx="142">
                  <c:v>81.400000000000006</c:v>
                </c:pt>
                <c:pt idx="143">
                  <c:v>81.400000000000006</c:v>
                </c:pt>
                <c:pt idx="144">
                  <c:v>81.400000000000006</c:v>
                </c:pt>
                <c:pt idx="145">
                  <c:v>81.400000000000006</c:v>
                </c:pt>
                <c:pt idx="146">
                  <c:v>81.400000000000006</c:v>
                </c:pt>
                <c:pt idx="147">
                  <c:v>81.400000000000006</c:v>
                </c:pt>
                <c:pt idx="148">
                  <c:v>81.400000000000006</c:v>
                </c:pt>
                <c:pt idx="149">
                  <c:v>81.400000000000006</c:v>
                </c:pt>
                <c:pt idx="150">
                  <c:v>81.400000000000006</c:v>
                </c:pt>
                <c:pt idx="151">
                  <c:v>81.400000000000006</c:v>
                </c:pt>
                <c:pt idx="152">
                  <c:v>81.400000000000006</c:v>
                </c:pt>
                <c:pt idx="153">
                  <c:v>81.400000000000006</c:v>
                </c:pt>
                <c:pt idx="154">
                  <c:v>79.069999999999993</c:v>
                </c:pt>
                <c:pt idx="155">
                  <c:v>79.069999999999993</c:v>
                </c:pt>
                <c:pt idx="156">
                  <c:v>79.069999999999993</c:v>
                </c:pt>
                <c:pt idx="157">
                  <c:v>79.069999999999993</c:v>
                </c:pt>
                <c:pt idx="158">
                  <c:v>79.069999999999993</c:v>
                </c:pt>
                <c:pt idx="159">
                  <c:v>79.069999999999993</c:v>
                </c:pt>
                <c:pt idx="160">
                  <c:v>79.069999999999993</c:v>
                </c:pt>
                <c:pt idx="161">
                  <c:v>79.069999999999993</c:v>
                </c:pt>
                <c:pt idx="162">
                  <c:v>79.069999999999993</c:v>
                </c:pt>
                <c:pt idx="163">
                  <c:v>79.069999999999993</c:v>
                </c:pt>
                <c:pt idx="164">
                  <c:v>79.069999999999993</c:v>
                </c:pt>
                <c:pt idx="165">
                  <c:v>79.069999999999993</c:v>
                </c:pt>
                <c:pt idx="166">
                  <c:v>79.069999999999993</c:v>
                </c:pt>
                <c:pt idx="167">
                  <c:v>79.069999999999993</c:v>
                </c:pt>
                <c:pt idx="168">
                  <c:v>79.069999999999993</c:v>
                </c:pt>
                <c:pt idx="169">
                  <c:v>76.739999999999995</c:v>
                </c:pt>
                <c:pt idx="170">
                  <c:v>76.739999999999995</c:v>
                </c:pt>
                <c:pt idx="171">
                  <c:v>76.739999999999995</c:v>
                </c:pt>
                <c:pt idx="172">
                  <c:v>76.739999999999995</c:v>
                </c:pt>
                <c:pt idx="173">
                  <c:v>76.739999999999995</c:v>
                </c:pt>
                <c:pt idx="174">
                  <c:v>76.739999999999995</c:v>
                </c:pt>
                <c:pt idx="175">
                  <c:v>76.739999999999995</c:v>
                </c:pt>
                <c:pt idx="176">
                  <c:v>76.739999999999995</c:v>
                </c:pt>
                <c:pt idx="177">
                  <c:v>76.739999999999995</c:v>
                </c:pt>
                <c:pt idx="178">
                  <c:v>76.739999999999995</c:v>
                </c:pt>
                <c:pt idx="179">
                  <c:v>76.739999999999995</c:v>
                </c:pt>
                <c:pt idx="180">
                  <c:v>76.739999999999995</c:v>
                </c:pt>
                <c:pt idx="181">
                  <c:v>76.739999999999995</c:v>
                </c:pt>
                <c:pt idx="182">
                  <c:v>76.739999999999995</c:v>
                </c:pt>
                <c:pt idx="183">
                  <c:v>76.739999999999995</c:v>
                </c:pt>
                <c:pt idx="184">
                  <c:v>76.739999999999995</c:v>
                </c:pt>
                <c:pt idx="185">
                  <c:v>76.739999999999995</c:v>
                </c:pt>
                <c:pt idx="186">
                  <c:v>76.739999999999995</c:v>
                </c:pt>
                <c:pt idx="187">
                  <c:v>76.739999999999995</c:v>
                </c:pt>
                <c:pt idx="188">
                  <c:v>76.739999999999995</c:v>
                </c:pt>
                <c:pt idx="189">
                  <c:v>76.739999999999995</c:v>
                </c:pt>
                <c:pt idx="190">
                  <c:v>76.739999999999995</c:v>
                </c:pt>
                <c:pt idx="191">
                  <c:v>76.739999999999995</c:v>
                </c:pt>
                <c:pt idx="192">
                  <c:v>76.739999999999995</c:v>
                </c:pt>
                <c:pt idx="193">
                  <c:v>76.739999999999995</c:v>
                </c:pt>
                <c:pt idx="194">
                  <c:v>76.739999999999995</c:v>
                </c:pt>
                <c:pt idx="195">
                  <c:v>76.739999999999995</c:v>
                </c:pt>
                <c:pt idx="196">
                  <c:v>76.739999999999995</c:v>
                </c:pt>
                <c:pt idx="197">
                  <c:v>76.739999999999995</c:v>
                </c:pt>
                <c:pt idx="198">
                  <c:v>76.739999999999995</c:v>
                </c:pt>
                <c:pt idx="199">
                  <c:v>74.42</c:v>
                </c:pt>
                <c:pt idx="200">
                  <c:v>74.42</c:v>
                </c:pt>
                <c:pt idx="201">
                  <c:v>74.42</c:v>
                </c:pt>
                <c:pt idx="202">
                  <c:v>74.42</c:v>
                </c:pt>
                <c:pt idx="203">
                  <c:v>74.42</c:v>
                </c:pt>
                <c:pt idx="204">
                  <c:v>74.42</c:v>
                </c:pt>
                <c:pt idx="205">
                  <c:v>74.42</c:v>
                </c:pt>
                <c:pt idx="206">
                  <c:v>74.42</c:v>
                </c:pt>
                <c:pt idx="207">
                  <c:v>74.42</c:v>
                </c:pt>
                <c:pt idx="208">
                  <c:v>74.42</c:v>
                </c:pt>
                <c:pt idx="209">
                  <c:v>74.42</c:v>
                </c:pt>
                <c:pt idx="210">
                  <c:v>74.42</c:v>
                </c:pt>
                <c:pt idx="211">
                  <c:v>74.42</c:v>
                </c:pt>
                <c:pt idx="212">
                  <c:v>74.42</c:v>
                </c:pt>
                <c:pt idx="213">
                  <c:v>74.42</c:v>
                </c:pt>
                <c:pt idx="214">
                  <c:v>74.42</c:v>
                </c:pt>
                <c:pt idx="215">
                  <c:v>74.42</c:v>
                </c:pt>
                <c:pt idx="216">
                  <c:v>74.42</c:v>
                </c:pt>
                <c:pt idx="217">
                  <c:v>74.42</c:v>
                </c:pt>
                <c:pt idx="218">
                  <c:v>74.42</c:v>
                </c:pt>
                <c:pt idx="219">
                  <c:v>74.42</c:v>
                </c:pt>
                <c:pt idx="220">
                  <c:v>74.42</c:v>
                </c:pt>
                <c:pt idx="221">
                  <c:v>74.42</c:v>
                </c:pt>
                <c:pt idx="222">
                  <c:v>74.42</c:v>
                </c:pt>
                <c:pt idx="223">
                  <c:v>74.42</c:v>
                </c:pt>
                <c:pt idx="224">
                  <c:v>74.42</c:v>
                </c:pt>
                <c:pt idx="225">
                  <c:v>74.42</c:v>
                </c:pt>
                <c:pt idx="226">
                  <c:v>74.42</c:v>
                </c:pt>
                <c:pt idx="227">
                  <c:v>74.42</c:v>
                </c:pt>
                <c:pt idx="228">
                  <c:v>74.42</c:v>
                </c:pt>
                <c:pt idx="229">
                  <c:v>74.42</c:v>
                </c:pt>
                <c:pt idx="230">
                  <c:v>74.42</c:v>
                </c:pt>
                <c:pt idx="231">
                  <c:v>74.42</c:v>
                </c:pt>
                <c:pt idx="232">
                  <c:v>72.09</c:v>
                </c:pt>
                <c:pt idx="233">
                  <c:v>72.09</c:v>
                </c:pt>
                <c:pt idx="234">
                  <c:v>72.09</c:v>
                </c:pt>
                <c:pt idx="235">
                  <c:v>72.09</c:v>
                </c:pt>
                <c:pt idx="236">
                  <c:v>72.09</c:v>
                </c:pt>
                <c:pt idx="237">
                  <c:v>72.09</c:v>
                </c:pt>
                <c:pt idx="238">
                  <c:v>72.09</c:v>
                </c:pt>
                <c:pt idx="239">
                  <c:v>72.09</c:v>
                </c:pt>
                <c:pt idx="240">
                  <c:v>72.09</c:v>
                </c:pt>
                <c:pt idx="241">
                  <c:v>72.09</c:v>
                </c:pt>
                <c:pt idx="242">
                  <c:v>72.09</c:v>
                </c:pt>
                <c:pt idx="243">
                  <c:v>72.09</c:v>
                </c:pt>
                <c:pt idx="244">
                  <c:v>72.09</c:v>
                </c:pt>
                <c:pt idx="245">
                  <c:v>72.09</c:v>
                </c:pt>
                <c:pt idx="246">
                  <c:v>72.09</c:v>
                </c:pt>
                <c:pt idx="247">
                  <c:v>72.09</c:v>
                </c:pt>
                <c:pt idx="248">
                  <c:v>72.09</c:v>
                </c:pt>
                <c:pt idx="249">
                  <c:v>72.09</c:v>
                </c:pt>
                <c:pt idx="250">
                  <c:v>72.09</c:v>
                </c:pt>
                <c:pt idx="251">
                  <c:v>72.09</c:v>
                </c:pt>
                <c:pt idx="252">
                  <c:v>72.09</c:v>
                </c:pt>
                <c:pt idx="253">
                  <c:v>72.09</c:v>
                </c:pt>
                <c:pt idx="254">
                  <c:v>72.09</c:v>
                </c:pt>
                <c:pt idx="255">
                  <c:v>72.09</c:v>
                </c:pt>
                <c:pt idx="256">
                  <c:v>72.09</c:v>
                </c:pt>
                <c:pt idx="257">
                  <c:v>72.09</c:v>
                </c:pt>
                <c:pt idx="258">
                  <c:v>72.09</c:v>
                </c:pt>
                <c:pt idx="259">
                  <c:v>72.09</c:v>
                </c:pt>
                <c:pt idx="260">
                  <c:v>72.09</c:v>
                </c:pt>
                <c:pt idx="261">
                  <c:v>72.09</c:v>
                </c:pt>
                <c:pt idx="262">
                  <c:v>72.09</c:v>
                </c:pt>
                <c:pt idx="263">
                  <c:v>72.09</c:v>
                </c:pt>
                <c:pt idx="264">
                  <c:v>72.09</c:v>
                </c:pt>
                <c:pt idx="265">
                  <c:v>72.09</c:v>
                </c:pt>
                <c:pt idx="266">
                  <c:v>72.09</c:v>
                </c:pt>
                <c:pt idx="267">
                  <c:v>72.09</c:v>
                </c:pt>
                <c:pt idx="268">
                  <c:v>72.09</c:v>
                </c:pt>
                <c:pt idx="269">
                  <c:v>72.09</c:v>
                </c:pt>
                <c:pt idx="270">
                  <c:v>72.09</c:v>
                </c:pt>
                <c:pt idx="271">
                  <c:v>72.09</c:v>
                </c:pt>
                <c:pt idx="272">
                  <c:v>72.09</c:v>
                </c:pt>
                <c:pt idx="273">
                  <c:v>72.09</c:v>
                </c:pt>
                <c:pt idx="274">
                  <c:v>72.09</c:v>
                </c:pt>
                <c:pt idx="275">
                  <c:v>72.09</c:v>
                </c:pt>
                <c:pt idx="276">
                  <c:v>72.09</c:v>
                </c:pt>
                <c:pt idx="277">
                  <c:v>72.09</c:v>
                </c:pt>
                <c:pt idx="278">
                  <c:v>72.09</c:v>
                </c:pt>
                <c:pt idx="279">
                  <c:v>72.09</c:v>
                </c:pt>
                <c:pt idx="280">
                  <c:v>69.77</c:v>
                </c:pt>
                <c:pt idx="281">
                  <c:v>69.77</c:v>
                </c:pt>
                <c:pt idx="282">
                  <c:v>69.77</c:v>
                </c:pt>
                <c:pt idx="283">
                  <c:v>69.77</c:v>
                </c:pt>
                <c:pt idx="284">
                  <c:v>69.77</c:v>
                </c:pt>
                <c:pt idx="285">
                  <c:v>69.77</c:v>
                </c:pt>
                <c:pt idx="286">
                  <c:v>69.77</c:v>
                </c:pt>
                <c:pt idx="287">
                  <c:v>69.77</c:v>
                </c:pt>
                <c:pt idx="288">
                  <c:v>69.77</c:v>
                </c:pt>
                <c:pt idx="289">
                  <c:v>69.77</c:v>
                </c:pt>
                <c:pt idx="290">
                  <c:v>69.77</c:v>
                </c:pt>
                <c:pt idx="291">
                  <c:v>69.77</c:v>
                </c:pt>
                <c:pt idx="292">
                  <c:v>69.77</c:v>
                </c:pt>
                <c:pt idx="293">
                  <c:v>69.77</c:v>
                </c:pt>
                <c:pt idx="294">
                  <c:v>69.77</c:v>
                </c:pt>
                <c:pt idx="295">
                  <c:v>69.77</c:v>
                </c:pt>
                <c:pt idx="296">
                  <c:v>69.77</c:v>
                </c:pt>
                <c:pt idx="297">
                  <c:v>69.77</c:v>
                </c:pt>
                <c:pt idx="298">
                  <c:v>69.77</c:v>
                </c:pt>
                <c:pt idx="299">
                  <c:v>69.77</c:v>
                </c:pt>
                <c:pt idx="300">
                  <c:v>69.77</c:v>
                </c:pt>
                <c:pt idx="301">
                  <c:v>69.77</c:v>
                </c:pt>
                <c:pt idx="302">
                  <c:v>69.77</c:v>
                </c:pt>
                <c:pt idx="303">
                  <c:v>69.77</c:v>
                </c:pt>
                <c:pt idx="304">
                  <c:v>69.77</c:v>
                </c:pt>
                <c:pt idx="305">
                  <c:v>69.77</c:v>
                </c:pt>
                <c:pt idx="306">
                  <c:v>69.77</c:v>
                </c:pt>
                <c:pt idx="307">
                  <c:v>69.77</c:v>
                </c:pt>
                <c:pt idx="308">
                  <c:v>69.77</c:v>
                </c:pt>
                <c:pt idx="309">
                  <c:v>69.77</c:v>
                </c:pt>
                <c:pt idx="310">
                  <c:v>69.77</c:v>
                </c:pt>
                <c:pt idx="311">
                  <c:v>69.77</c:v>
                </c:pt>
                <c:pt idx="312">
                  <c:v>69.77</c:v>
                </c:pt>
                <c:pt idx="313">
                  <c:v>69.77</c:v>
                </c:pt>
                <c:pt idx="314">
                  <c:v>69.77</c:v>
                </c:pt>
                <c:pt idx="315">
                  <c:v>69.77</c:v>
                </c:pt>
                <c:pt idx="316">
                  <c:v>69.77</c:v>
                </c:pt>
                <c:pt idx="317">
                  <c:v>69.77</c:v>
                </c:pt>
                <c:pt idx="318">
                  <c:v>69.77</c:v>
                </c:pt>
                <c:pt idx="319">
                  <c:v>69.77</c:v>
                </c:pt>
                <c:pt idx="320">
                  <c:v>69.77</c:v>
                </c:pt>
                <c:pt idx="321">
                  <c:v>69.77</c:v>
                </c:pt>
                <c:pt idx="322">
                  <c:v>69.77</c:v>
                </c:pt>
                <c:pt idx="323">
                  <c:v>69.77</c:v>
                </c:pt>
                <c:pt idx="324">
                  <c:v>69.77</c:v>
                </c:pt>
                <c:pt idx="325">
                  <c:v>69.77</c:v>
                </c:pt>
                <c:pt idx="326">
                  <c:v>69.77</c:v>
                </c:pt>
                <c:pt idx="327">
                  <c:v>69.77</c:v>
                </c:pt>
                <c:pt idx="328">
                  <c:v>69.77</c:v>
                </c:pt>
                <c:pt idx="329">
                  <c:v>69.77</c:v>
                </c:pt>
                <c:pt idx="330">
                  <c:v>69.77</c:v>
                </c:pt>
                <c:pt idx="331">
                  <c:v>69.77</c:v>
                </c:pt>
                <c:pt idx="332">
                  <c:v>69.77</c:v>
                </c:pt>
                <c:pt idx="333">
                  <c:v>69.77</c:v>
                </c:pt>
                <c:pt idx="334">
                  <c:v>69.77</c:v>
                </c:pt>
                <c:pt idx="335">
                  <c:v>69.77</c:v>
                </c:pt>
                <c:pt idx="336">
                  <c:v>69.77</c:v>
                </c:pt>
                <c:pt idx="337">
                  <c:v>69.77</c:v>
                </c:pt>
                <c:pt idx="338">
                  <c:v>69.77</c:v>
                </c:pt>
                <c:pt idx="339">
                  <c:v>69.77</c:v>
                </c:pt>
                <c:pt idx="340">
                  <c:v>69.77</c:v>
                </c:pt>
                <c:pt idx="341">
                  <c:v>69.77</c:v>
                </c:pt>
                <c:pt idx="342">
                  <c:v>69.77</c:v>
                </c:pt>
                <c:pt idx="343">
                  <c:v>69.77</c:v>
                </c:pt>
                <c:pt idx="344">
                  <c:v>69.77</c:v>
                </c:pt>
                <c:pt idx="345">
                  <c:v>67.36</c:v>
                </c:pt>
                <c:pt idx="346">
                  <c:v>67.36</c:v>
                </c:pt>
                <c:pt idx="347">
                  <c:v>67.36</c:v>
                </c:pt>
                <c:pt idx="348">
                  <c:v>67.36</c:v>
                </c:pt>
                <c:pt idx="349">
                  <c:v>67.36</c:v>
                </c:pt>
                <c:pt idx="350">
                  <c:v>67.36</c:v>
                </c:pt>
                <c:pt idx="351">
                  <c:v>67.36</c:v>
                </c:pt>
                <c:pt idx="352">
                  <c:v>67.36</c:v>
                </c:pt>
                <c:pt idx="353">
                  <c:v>67.36</c:v>
                </c:pt>
                <c:pt idx="354">
                  <c:v>67.36</c:v>
                </c:pt>
                <c:pt idx="355">
                  <c:v>67.36</c:v>
                </c:pt>
                <c:pt idx="356">
                  <c:v>64.959999999999994</c:v>
                </c:pt>
                <c:pt idx="357">
                  <c:v>64.959999999999994</c:v>
                </c:pt>
                <c:pt idx="358">
                  <c:v>64.959999999999994</c:v>
                </c:pt>
                <c:pt idx="359">
                  <c:v>64.959999999999994</c:v>
                </c:pt>
                <c:pt idx="360">
                  <c:v>64.959999999999994</c:v>
                </c:pt>
                <c:pt idx="361">
                  <c:v>64.959999999999994</c:v>
                </c:pt>
                <c:pt idx="362">
                  <c:v>64.959999999999994</c:v>
                </c:pt>
                <c:pt idx="363">
                  <c:v>64.959999999999994</c:v>
                </c:pt>
                <c:pt idx="364">
                  <c:v>64.959999999999994</c:v>
                </c:pt>
                <c:pt idx="365">
                  <c:v>64.959999999999994</c:v>
                </c:pt>
                <c:pt idx="366">
                  <c:v>64.959999999999994</c:v>
                </c:pt>
                <c:pt idx="367">
                  <c:v>64.959999999999994</c:v>
                </c:pt>
                <c:pt idx="368">
                  <c:v>64.959999999999994</c:v>
                </c:pt>
                <c:pt idx="369">
                  <c:v>64.959999999999994</c:v>
                </c:pt>
                <c:pt idx="370">
                  <c:v>64.959999999999994</c:v>
                </c:pt>
                <c:pt idx="371">
                  <c:v>64.959999999999994</c:v>
                </c:pt>
                <c:pt idx="372">
                  <c:v>64.959999999999994</c:v>
                </c:pt>
                <c:pt idx="373">
                  <c:v>64.959999999999994</c:v>
                </c:pt>
                <c:pt idx="374">
                  <c:v>64.959999999999994</c:v>
                </c:pt>
                <c:pt idx="375">
                  <c:v>64.959999999999994</c:v>
                </c:pt>
                <c:pt idx="376">
                  <c:v>64.959999999999994</c:v>
                </c:pt>
                <c:pt idx="377">
                  <c:v>64.959999999999994</c:v>
                </c:pt>
                <c:pt idx="378">
                  <c:v>64.959999999999994</c:v>
                </c:pt>
                <c:pt idx="379">
                  <c:v>64.959999999999994</c:v>
                </c:pt>
                <c:pt idx="380">
                  <c:v>64.959999999999994</c:v>
                </c:pt>
                <c:pt idx="381">
                  <c:v>64.959999999999994</c:v>
                </c:pt>
                <c:pt idx="382">
                  <c:v>64.959999999999994</c:v>
                </c:pt>
                <c:pt idx="383">
                  <c:v>64.959999999999994</c:v>
                </c:pt>
                <c:pt idx="384">
                  <c:v>64.959999999999994</c:v>
                </c:pt>
                <c:pt idx="385">
                  <c:v>64.959999999999994</c:v>
                </c:pt>
                <c:pt idx="386">
                  <c:v>64.959999999999994</c:v>
                </c:pt>
                <c:pt idx="387">
                  <c:v>64.959999999999994</c:v>
                </c:pt>
                <c:pt idx="388">
                  <c:v>64.959999999999994</c:v>
                </c:pt>
                <c:pt idx="389">
                  <c:v>64.959999999999994</c:v>
                </c:pt>
                <c:pt idx="390">
                  <c:v>64.959999999999994</c:v>
                </c:pt>
                <c:pt idx="391">
                  <c:v>64.959999999999994</c:v>
                </c:pt>
                <c:pt idx="392">
                  <c:v>64.959999999999994</c:v>
                </c:pt>
                <c:pt idx="393">
                  <c:v>64.959999999999994</c:v>
                </c:pt>
                <c:pt idx="394">
                  <c:v>64.959999999999994</c:v>
                </c:pt>
                <c:pt idx="395">
                  <c:v>64.959999999999994</c:v>
                </c:pt>
                <c:pt idx="396">
                  <c:v>64.959999999999994</c:v>
                </c:pt>
                <c:pt idx="397">
                  <c:v>62.250000000000007</c:v>
                </c:pt>
                <c:pt idx="398">
                  <c:v>62.250000000000007</c:v>
                </c:pt>
                <c:pt idx="399">
                  <c:v>62.250000000000007</c:v>
                </c:pt>
                <c:pt idx="400">
                  <c:v>62.250000000000007</c:v>
                </c:pt>
                <c:pt idx="401">
                  <c:v>62.250000000000007</c:v>
                </c:pt>
                <c:pt idx="402">
                  <c:v>62.250000000000007</c:v>
                </c:pt>
                <c:pt idx="403">
                  <c:v>62.250000000000007</c:v>
                </c:pt>
                <c:pt idx="404">
                  <c:v>62.250000000000007</c:v>
                </c:pt>
                <c:pt idx="405">
                  <c:v>62.250000000000007</c:v>
                </c:pt>
                <c:pt idx="406">
                  <c:v>62.250000000000007</c:v>
                </c:pt>
                <c:pt idx="407">
                  <c:v>62.250000000000007</c:v>
                </c:pt>
                <c:pt idx="408">
                  <c:v>62.250000000000007</c:v>
                </c:pt>
                <c:pt idx="409">
                  <c:v>62.250000000000007</c:v>
                </c:pt>
                <c:pt idx="410">
                  <c:v>62.250000000000007</c:v>
                </c:pt>
                <c:pt idx="411">
                  <c:v>62.250000000000007</c:v>
                </c:pt>
                <c:pt idx="412">
                  <c:v>62.250000000000007</c:v>
                </c:pt>
                <c:pt idx="413">
                  <c:v>62.250000000000007</c:v>
                </c:pt>
                <c:pt idx="414">
                  <c:v>62.250000000000007</c:v>
                </c:pt>
                <c:pt idx="415">
                  <c:v>62.250000000000007</c:v>
                </c:pt>
                <c:pt idx="416">
                  <c:v>62.250000000000007</c:v>
                </c:pt>
                <c:pt idx="417">
                  <c:v>62.250000000000007</c:v>
                </c:pt>
                <c:pt idx="418">
                  <c:v>62.250000000000007</c:v>
                </c:pt>
                <c:pt idx="419">
                  <c:v>62.250000000000007</c:v>
                </c:pt>
                <c:pt idx="420">
                  <c:v>62.250000000000007</c:v>
                </c:pt>
                <c:pt idx="421">
                  <c:v>62.250000000000007</c:v>
                </c:pt>
                <c:pt idx="422">
                  <c:v>62.250000000000007</c:v>
                </c:pt>
                <c:pt idx="423">
                  <c:v>62.250000000000007</c:v>
                </c:pt>
                <c:pt idx="424">
                  <c:v>62.250000000000007</c:v>
                </c:pt>
                <c:pt idx="425">
                  <c:v>62.250000000000007</c:v>
                </c:pt>
                <c:pt idx="426">
                  <c:v>62.250000000000007</c:v>
                </c:pt>
                <c:pt idx="427">
                  <c:v>62.250000000000007</c:v>
                </c:pt>
                <c:pt idx="428">
                  <c:v>62.250000000000007</c:v>
                </c:pt>
                <c:pt idx="429">
                  <c:v>62.250000000000007</c:v>
                </c:pt>
                <c:pt idx="430">
                  <c:v>62.250000000000007</c:v>
                </c:pt>
                <c:pt idx="431">
                  <c:v>62.250000000000007</c:v>
                </c:pt>
                <c:pt idx="432">
                  <c:v>62.250000000000007</c:v>
                </c:pt>
                <c:pt idx="433">
                  <c:v>62.250000000000007</c:v>
                </c:pt>
                <c:pt idx="434">
                  <c:v>62.250000000000007</c:v>
                </c:pt>
                <c:pt idx="435">
                  <c:v>62.250000000000007</c:v>
                </c:pt>
                <c:pt idx="436">
                  <c:v>62.250000000000007</c:v>
                </c:pt>
                <c:pt idx="437">
                  <c:v>62.250000000000007</c:v>
                </c:pt>
                <c:pt idx="438">
                  <c:v>62.250000000000007</c:v>
                </c:pt>
                <c:pt idx="439">
                  <c:v>62.250000000000007</c:v>
                </c:pt>
                <c:pt idx="440">
                  <c:v>62.250000000000007</c:v>
                </c:pt>
                <c:pt idx="441">
                  <c:v>62.250000000000007</c:v>
                </c:pt>
                <c:pt idx="442">
                  <c:v>62.250000000000007</c:v>
                </c:pt>
                <c:pt idx="443">
                  <c:v>62.250000000000007</c:v>
                </c:pt>
                <c:pt idx="444">
                  <c:v>62.250000000000007</c:v>
                </c:pt>
                <c:pt idx="445">
                  <c:v>62.250000000000007</c:v>
                </c:pt>
                <c:pt idx="446">
                  <c:v>62.250000000000007</c:v>
                </c:pt>
                <c:pt idx="447">
                  <c:v>62.250000000000007</c:v>
                </c:pt>
                <c:pt idx="448">
                  <c:v>62.250000000000007</c:v>
                </c:pt>
                <c:pt idx="449">
                  <c:v>62.250000000000007</c:v>
                </c:pt>
                <c:pt idx="450">
                  <c:v>62.250000000000007</c:v>
                </c:pt>
                <c:pt idx="451">
                  <c:v>62.250000000000007</c:v>
                </c:pt>
                <c:pt idx="452">
                  <c:v>62.250000000000007</c:v>
                </c:pt>
                <c:pt idx="453">
                  <c:v>62.250000000000007</c:v>
                </c:pt>
                <c:pt idx="454">
                  <c:v>62.250000000000007</c:v>
                </c:pt>
                <c:pt idx="455">
                  <c:v>62.250000000000007</c:v>
                </c:pt>
                <c:pt idx="456">
                  <c:v>62.250000000000007</c:v>
                </c:pt>
                <c:pt idx="457">
                  <c:v>62.250000000000007</c:v>
                </c:pt>
                <c:pt idx="458">
                  <c:v>62.250000000000007</c:v>
                </c:pt>
                <c:pt idx="459">
                  <c:v>62.250000000000007</c:v>
                </c:pt>
                <c:pt idx="460">
                  <c:v>62.250000000000007</c:v>
                </c:pt>
                <c:pt idx="461">
                  <c:v>62.250000000000007</c:v>
                </c:pt>
                <c:pt idx="462">
                  <c:v>62.250000000000007</c:v>
                </c:pt>
                <c:pt idx="463">
                  <c:v>62.250000000000007</c:v>
                </c:pt>
                <c:pt idx="464">
                  <c:v>62.250000000000007</c:v>
                </c:pt>
                <c:pt idx="465">
                  <c:v>62.250000000000007</c:v>
                </c:pt>
                <c:pt idx="466">
                  <c:v>62.250000000000007</c:v>
                </c:pt>
                <c:pt idx="467">
                  <c:v>62.250000000000007</c:v>
                </c:pt>
                <c:pt idx="468">
                  <c:v>62.250000000000007</c:v>
                </c:pt>
                <c:pt idx="469">
                  <c:v>62.250000000000007</c:v>
                </c:pt>
                <c:pt idx="470">
                  <c:v>62.250000000000007</c:v>
                </c:pt>
                <c:pt idx="471">
                  <c:v>62.250000000000007</c:v>
                </c:pt>
                <c:pt idx="472">
                  <c:v>62.250000000000007</c:v>
                </c:pt>
                <c:pt idx="473">
                  <c:v>62.250000000000007</c:v>
                </c:pt>
                <c:pt idx="474">
                  <c:v>62.250000000000007</c:v>
                </c:pt>
                <c:pt idx="475">
                  <c:v>62.250000000000007</c:v>
                </c:pt>
                <c:pt idx="476">
                  <c:v>62.250000000000007</c:v>
                </c:pt>
                <c:pt idx="477">
                  <c:v>59.42</c:v>
                </c:pt>
                <c:pt idx="478">
                  <c:v>59.42</c:v>
                </c:pt>
                <c:pt idx="479">
                  <c:v>59.42</c:v>
                </c:pt>
                <c:pt idx="480">
                  <c:v>59.42</c:v>
                </c:pt>
                <c:pt idx="481">
                  <c:v>59.42</c:v>
                </c:pt>
                <c:pt idx="482">
                  <c:v>59.42</c:v>
                </c:pt>
                <c:pt idx="483">
                  <c:v>59.42</c:v>
                </c:pt>
                <c:pt idx="484">
                  <c:v>59.42</c:v>
                </c:pt>
                <c:pt idx="485">
                  <c:v>59.42</c:v>
                </c:pt>
                <c:pt idx="486">
                  <c:v>59.42</c:v>
                </c:pt>
                <c:pt idx="487">
                  <c:v>59.42</c:v>
                </c:pt>
                <c:pt idx="488">
                  <c:v>59.42</c:v>
                </c:pt>
                <c:pt idx="489">
                  <c:v>59.42</c:v>
                </c:pt>
                <c:pt idx="490">
                  <c:v>59.42</c:v>
                </c:pt>
                <c:pt idx="491">
                  <c:v>59.42</c:v>
                </c:pt>
                <c:pt idx="492">
                  <c:v>59.42</c:v>
                </c:pt>
                <c:pt idx="493">
                  <c:v>59.42</c:v>
                </c:pt>
                <c:pt idx="494">
                  <c:v>59.42</c:v>
                </c:pt>
                <c:pt idx="495">
                  <c:v>59.42</c:v>
                </c:pt>
                <c:pt idx="496">
                  <c:v>59.42</c:v>
                </c:pt>
                <c:pt idx="497">
                  <c:v>59.42</c:v>
                </c:pt>
                <c:pt idx="498">
                  <c:v>59.42</c:v>
                </c:pt>
                <c:pt idx="499">
                  <c:v>59.42</c:v>
                </c:pt>
                <c:pt idx="500">
                  <c:v>59.42</c:v>
                </c:pt>
                <c:pt idx="501">
                  <c:v>59.42</c:v>
                </c:pt>
                <c:pt idx="502">
                  <c:v>59.42</c:v>
                </c:pt>
                <c:pt idx="503">
                  <c:v>59.42</c:v>
                </c:pt>
                <c:pt idx="504">
                  <c:v>59.42</c:v>
                </c:pt>
                <c:pt idx="505">
                  <c:v>59.42</c:v>
                </c:pt>
                <c:pt idx="506">
                  <c:v>59.42</c:v>
                </c:pt>
                <c:pt idx="507">
                  <c:v>59.42</c:v>
                </c:pt>
                <c:pt idx="508">
                  <c:v>59.42</c:v>
                </c:pt>
                <c:pt idx="509">
                  <c:v>59.42</c:v>
                </c:pt>
                <c:pt idx="510">
                  <c:v>59.42</c:v>
                </c:pt>
                <c:pt idx="511">
                  <c:v>59.42</c:v>
                </c:pt>
                <c:pt idx="512">
                  <c:v>59.42</c:v>
                </c:pt>
                <c:pt idx="513">
                  <c:v>59.42</c:v>
                </c:pt>
                <c:pt idx="514">
                  <c:v>59.42</c:v>
                </c:pt>
                <c:pt idx="515">
                  <c:v>59.42</c:v>
                </c:pt>
                <c:pt idx="516">
                  <c:v>59.42</c:v>
                </c:pt>
                <c:pt idx="517">
                  <c:v>59.42</c:v>
                </c:pt>
                <c:pt idx="518">
                  <c:v>59.42</c:v>
                </c:pt>
                <c:pt idx="519">
                  <c:v>59.42</c:v>
                </c:pt>
                <c:pt idx="520">
                  <c:v>59.42</c:v>
                </c:pt>
                <c:pt idx="521">
                  <c:v>59.42</c:v>
                </c:pt>
                <c:pt idx="522">
                  <c:v>59.42</c:v>
                </c:pt>
                <c:pt idx="523">
                  <c:v>59.42</c:v>
                </c:pt>
                <c:pt idx="524">
                  <c:v>59.42</c:v>
                </c:pt>
                <c:pt idx="525">
                  <c:v>59.42</c:v>
                </c:pt>
                <c:pt idx="526">
                  <c:v>59.42</c:v>
                </c:pt>
                <c:pt idx="527">
                  <c:v>59.42</c:v>
                </c:pt>
                <c:pt idx="528">
                  <c:v>59.42</c:v>
                </c:pt>
                <c:pt idx="529">
                  <c:v>59.42</c:v>
                </c:pt>
                <c:pt idx="530">
                  <c:v>59.42</c:v>
                </c:pt>
                <c:pt idx="531">
                  <c:v>59.42</c:v>
                </c:pt>
                <c:pt idx="532">
                  <c:v>59.42</c:v>
                </c:pt>
                <c:pt idx="533">
                  <c:v>59.42</c:v>
                </c:pt>
                <c:pt idx="534">
                  <c:v>59.42</c:v>
                </c:pt>
                <c:pt idx="535">
                  <c:v>59.42</c:v>
                </c:pt>
                <c:pt idx="536">
                  <c:v>59.42</c:v>
                </c:pt>
                <c:pt idx="537">
                  <c:v>59.42</c:v>
                </c:pt>
                <c:pt idx="538">
                  <c:v>59.42</c:v>
                </c:pt>
                <c:pt idx="539">
                  <c:v>59.42</c:v>
                </c:pt>
                <c:pt idx="540">
                  <c:v>59.42</c:v>
                </c:pt>
                <c:pt idx="541">
                  <c:v>59.42</c:v>
                </c:pt>
                <c:pt idx="542">
                  <c:v>59.42</c:v>
                </c:pt>
                <c:pt idx="543">
                  <c:v>59.42</c:v>
                </c:pt>
                <c:pt idx="544">
                  <c:v>59.42</c:v>
                </c:pt>
                <c:pt idx="545">
                  <c:v>59.42</c:v>
                </c:pt>
                <c:pt idx="546">
                  <c:v>59.42</c:v>
                </c:pt>
                <c:pt idx="547">
                  <c:v>59.42</c:v>
                </c:pt>
                <c:pt idx="548">
                  <c:v>59.42</c:v>
                </c:pt>
                <c:pt idx="549">
                  <c:v>59.42</c:v>
                </c:pt>
                <c:pt idx="550">
                  <c:v>59.42</c:v>
                </c:pt>
                <c:pt idx="551">
                  <c:v>59.42</c:v>
                </c:pt>
                <c:pt idx="552">
                  <c:v>59.42</c:v>
                </c:pt>
                <c:pt idx="553">
                  <c:v>59.42</c:v>
                </c:pt>
                <c:pt idx="554">
                  <c:v>59.42</c:v>
                </c:pt>
                <c:pt idx="555">
                  <c:v>59.42</c:v>
                </c:pt>
                <c:pt idx="556">
                  <c:v>59.42</c:v>
                </c:pt>
                <c:pt idx="557">
                  <c:v>59.42</c:v>
                </c:pt>
                <c:pt idx="558">
                  <c:v>59.42</c:v>
                </c:pt>
                <c:pt idx="559">
                  <c:v>59.42</c:v>
                </c:pt>
                <c:pt idx="560">
                  <c:v>59.42</c:v>
                </c:pt>
                <c:pt idx="561">
                  <c:v>59.42</c:v>
                </c:pt>
                <c:pt idx="562">
                  <c:v>59.42</c:v>
                </c:pt>
                <c:pt idx="563">
                  <c:v>59.42</c:v>
                </c:pt>
                <c:pt idx="564">
                  <c:v>59.42</c:v>
                </c:pt>
                <c:pt idx="565">
                  <c:v>59.42</c:v>
                </c:pt>
                <c:pt idx="566">
                  <c:v>59.42</c:v>
                </c:pt>
                <c:pt idx="567">
                  <c:v>59.42</c:v>
                </c:pt>
                <c:pt idx="568">
                  <c:v>59.42</c:v>
                </c:pt>
                <c:pt idx="569">
                  <c:v>59.42</c:v>
                </c:pt>
                <c:pt idx="570">
                  <c:v>59.42</c:v>
                </c:pt>
                <c:pt idx="571">
                  <c:v>59.42</c:v>
                </c:pt>
                <c:pt idx="572">
                  <c:v>59.42</c:v>
                </c:pt>
                <c:pt idx="573">
                  <c:v>59.42</c:v>
                </c:pt>
                <c:pt idx="574">
                  <c:v>59.42</c:v>
                </c:pt>
                <c:pt idx="575">
                  <c:v>59.42</c:v>
                </c:pt>
                <c:pt idx="576">
                  <c:v>59.42</c:v>
                </c:pt>
                <c:pt idx="577">
                  <c:v>59.42</c:v>
                </c:pt>
                <c:pt idx="578">
                  <c:v>59.42</c:v>
                </c:pt>
                <c:pt idx="579">
                  <c:v>59.42</c:v>
                </c:pt>
                <c:pt idx="580">
                  <c:v>59.42</c:v>
                </c:pt>
                <c:pt idx="581">
                  <c:v>59.42</c:v>
                </c:pt>
                <c:pt idx="582">
                  <c:v>55.92</c:v>
                </c:pt>
                <c:pt idx="583">
                  <c:v>55.92</c:v>
                </c:pt>
                <c:pt idx="584">
                  <c:v>55.92</c:v>
                </c:pt>
                <c:pt idx="585">
                  <c:v>55.92</c:v>
                </c:pt>
                <c:pt idx="586">
                  <c:v>55.92</c:v>
                </c:pt>
                <c:pt idx="587">
                  <c:v>55.92</c:v>
                </c:pt>
                <c:pt idx="588">
                  <c:v>55.92</c:v>
                </c:pt>
                <c:pt idx="589">
                  <c:v>55.92</c:v>
                </c:pt>
                <c:pt idx="590">
                  <c:v>55.92</c:v>
                </c:pt>
                <c:pt idx="591">
                  <c:v>55.92</c:v>
                </c:pt>
                <c:pt idx="592">
                  <c:v>55.92</c:v>
                </c:pt>
                <c:pt idx="593">
                  <c:v>55.92</c:v>
                </c:pt>
                <c:pt idx="594">
                  <c:v>55.92</c:v>
                </c:pt>
                <c:pt idx="595">
                  <c:v>55.92</c:v>
                </c:pt>
                <c:pt idx="596">
                  <c:v>55.92</c:v>
                </c:pt>
                <c:pt idx="597">
                  <c:v>55.92</c:v>
                </c:pt>
                <c:pt idx="598">
                  <c:v>55.92</c:v>
                </c:pt>
                <c:pt idx="599">
                  <c:v>55.92</c:v>
                </c:pt>
                <c:pt idx="600">
                  <c:v>55.92</c:v>
                </c:pt>
                <c:pt idx="601">
                  <c:v>55.92</c:v>
                </c:pt>
                <c:pt idx="602">
                  <c:v>55.92</c:v>
                </c:pt>
                <c:pt idx="603">
                  <c:v>55.92</c:v>
                </c:pt>
                <c:pt idx="604">
                  <c:v>55.92</c:v>
                </c:pt>
                <c:pt idx="605">
                  <c:v>55.92</c:v>
                </c:pt>
                <c:pt idx="606">
                  <c:v>55.92</c:v>
                </c:pt>
                <c:pt idx="607">
                  <c:v>55.92</c:v>
                </c:pt>
                <c:pt idx="608">
                  <c:v>55.92</c:v>
                </c:pt>
                <c:pt idx="609">
                  <c:v>55.92</c:v>
                </c:pt>
                <c:pt idx="610">
                  <c:v>55.92</c:v>
                </c:pt>
                <c:pt idx="611">
                  <c:v>55.92</c:v>
                </c:pt>
                <c:pt idx="612">
                  <c:v>55.92</c:v>
                </c:pt>
                <c:pt idx="613">
                  <c:v>55.92</c:v>
                </c:pt>
                <c:pt idx="614">
                  <c:v>55.92</c:v>
                </c:pt>
                <c:pt idx="615">
                  <c:v>55.92</c:v>
                </c:pt>
                <c:pt idx="616">
                  <c:v>55.92</c:v>
                </c:pt>
                <c:pt idx="617">
                  <c:v>55.92</c:v>
                </c:pt>
                <c:pt idx="618">
                  <c:v>55.92</c:v>
                </c:pt>
                <c:pt idx="619">
                  <c:v>55.92</c:v>
                </c:pt>
                <c:pt idx="620">
                  <c:v>55.92</c:v>
                </c:pt>
                <c:pt idx="621">
                  <c:v>55.92</c:v>
                </c:pt>
                <c:pt idx="622">
                  <c:v>55.92</c:v>
                </c:pt>
                <c:pt idx="623">
                  <c:v>55.92</c:v>
                </c:pt>
                <c:pt idx="624">
                  <c:v>55.92</c:v>
                </c:pt>
                <c:pt idx="625">
                  <c:v>55.92</c:v>
                </c:pt>
                <c:pt idx="626">
                  <c:v>55.92</c:v>
                </c:pt>
                <c:pt idx="627">
                  <c:v>55.92</c:v>
                </c:pt>
                <c:pt idx="628">
                  <c:v>55.92</c:v>
                </c:pt>
                <c:pt idx="629">
                  <c:v>55.92</c:v>
                </c:pt>
                <c:pt idx="630">
                  <c:v>55.92</c:v>
                </c:pt>
                <c:pt idx="631">
                  <c:v>52.43</c:v>
                </c:pt>
                <c:pt idx="632">
                  <c:v>52.43</c:v>
                </c:pt>
                <c:pt idx="633">
                  <c:v>52.43</c:v>
                </c:pt>
                <c:pt idx="634">
                  <c:v>52.43</c:v>
                </c:pt>
                <c:pt idx="635">
                  <c:v>52.43</c:v>
                </c:pt>
                <c:pt idx="636">
                  <c:v>52.43</c:v>
                </c:pt>
                <c:pt idx="637">
                  <c:v>52.43</c:v>
                </c:pt>
                <c:pt idx="638">
                  <c:v>52.43</c:v>
                </c:pt>
                <c:pt idx="639">
                  <c:v>52.43</c:v>
                </c:pt>
                <c:pt idx="640">
                  <c:v>52.43</c:v>
                </c:pt>
                <c:pt idx="641">
                  <c:v>52.43</c:v>
                </c:pt>
                <c:pt idx="642">
                  <c:v>52.43</c:v>
                </c:pt>
                <c:pt idx="643">
                  <c:v>52.43</c:v>
                </c:pt>
                <c:pt idx="644">
                  <c:v>52.43</c:v>
                </c:pt>
                <c:pt idx="645">
                  <c:v>52.43</c:v>
                </c:pt>
                <c:pt idx="646">
                  <c:v>52.43</c:v>
                </c:pt>
                <c:pt idx="647">
                  <c:v>52.43</c:v>
                </c:pt>
                <c:pt idx="648">
                  <c:v>52.43</c:v>
                </c:pt>
                <c:pt idx="649">
                  <c:v>52.43</c:v>
                </c:pt>
                <c:pt idx="650">
                  <c:v>52.43</c:v>
                </c:pt>
                <c:pt idx="651">
                  <c:v>52.43</c:v>
                </c:pt>
                <c:pt idx="652">
                  <c:v>52.43</c:v>
                </c:pt>
                <c:pt idx="653">
                  <c:v>52.43</c:v>
                </c:pt>
                <c:pt idx="654">
                  <c:v>52.43</c:v>
                </c:pt>
                <c:pt idx="655">
                  <c:v>52.43</c:v>
                </c:pt>
                <c:pt idx="656">
                  <c:v>52.43</c:v>
                </c:pt>
                <c:pt idx="657">
                  <c:v>52.43</c:v>
                </c:pt>
                <c:pt idx="658">
                  <c:v>52.43</c:v>
                </c:pt>
                <c:pt idx="659">
                  <c:v>52.43</c:v>
                </c:pt>
                <c:pt idx="660">
                  <c:v>52.43</c:v>
                </c:pt>
                <c:pt idx="661">
                  <c:v>52.43</c:v>
                </c:pt>
                <c:pt idx="662">
                  <c:v>52.43</c:v>
                </c:pt>
                <c:pt idx="663">
                  <c:v>52.43</c:v>
                </c:pt>
                <c:pt idx="664">
                  <c:v>52.43</c:v>
                </c:pt>
                <c:pt idx="665">
                  <c:v>52.43</c:v>
                </c:pt>
                <c:pt idx="666">
                  <c:v>52.43</c:v>
                </c:pt>
                <c:pt idx="667">
                  <c:v>48.68</c:v>
                </c:pt>
                <c:pt idx="668">
                  <c:v>48.68</c:v>
                </c:pt>
                <c:pt idx="669">
                  <c:v>48.68</c:v>
                </c:pt>
                <c:pt idx="670">
                  <c:v>48.68</c:v>
                </c:pt>
                <c:pt idx="671">
                  <c:v>48.68</c:v>
                </c:pt>
                <c:pt idx="672">
                  <c:v>48.68</c:v>
                </c:pt>
                <c:pt idx="673">
                  <c:v>48.68</c:v>
                </c:pt>
                <c:pt idx="674">
                  <c:v>48.68</c:v>
                </c:pt>
                <c:pt idx="675">
                  <c:v>48.68</c:v>
                </c:pt>
                <c:pt idx="676">
                  <c:v>48.68</c:v>
                </c:pt>
                <c:pt idx="677">
                  <c:v>48.68</c:v>
                </c:pt>
                <c:pt idx="678">
                  <c:v>48.68</c:v>
                </c:pt>
                <c:pt idx="679">
                  <c:v>48.68</c:v>
                </c:pt>
                <c:pt idx="680">
                  <c:v>48.68</c:v>
                </c:pt>
                <c:pt idx="681">
                  <c:v>48.68</c:v>
                </c:pt>
                <c:pt idx="682">
                  <c:v>48.68</c:v>
                </c:pt>
                <c:pt idx="683">
                  <c:v>48.68</c:v>
                </c:pt>
                <c:pt idx="684">
                  <c:v>48.68</c:v>
                </c:pt>
                <c:pt idx="685">
                  <c:v>48.68</c:v>
                </c:pt>
                <c:pt idx="686">
                  <c:v>48.68</c:v>
                </c:pt>
                <c:pt idx="687">
                  <c:v>48.68</c:v>
                </c:pt>
                <c:pt idx="688">
                  <c:v>48.68</c:v>
                </c:pt>
                <c:pt idx="689">
                  <c:v>48.68</c:v>
                </c:pt>
                <c:pt idx="690">
                  <c:v>48.68</c:v>
                </c:pt>
                <c:pt idx="691">
                  <c:v>48.68</c:v>
                </c:pt>
                <c:pt idx="692">
                  <c:v>48.68</c:v>
                </c:pt>
                <c:pt idx="693">
                  <c:v>48.68</c:v>
                </c:pt>
                <c:pt idx="694">
                  <c:v>48.68</c:v>
                </c:pt>
                <c:pt idx="695">
                  <c:v>48.68</c:v>
                </c:pt>
                <c:pt idx="696">
                  <c:v>48.68</c:v>
                </c:pt>
                <c:pt idx="697">
                  <c:v>48.68</c:v>
                </c:pt>
                <c:pt idx="698">
                  <c:v>48.68</c:v>
                </c:pt>
                <c:pt idx="699">
                  <c:v>48.68</c:v>
                </c:pt>
                <c:pt idx="700">
                  <c:v>48.68</c:v>
                </c:pt>
                <c:pt idx="701">
                  <c:v>48.68</c:v>
                </c:pt>
                <c:pt idx="702">
                  <c:v>48.68</c:v>
                </c:pt>
                <c:pt idx="703">
                  <c:v>48.68</c:v>
                </c:pt>
                <c:pt idx="704">
                  <c:v>48.68</c:v>
                </c:pt>
                <c:pt idx="705">
                  <c:v>44.94</c:v>
                </c:pt>
                <c:pt idx="706">
                  <c:v>44.94</c:v>
                </c:pt>
                <c:pt idx="707">
                  <c:v>44.94</c:v>
                </c:pt>
                <c:pt idx="708">
                  <c:v>44.94</c:v>
                </c:pt>
                <c:pt idx="709">
                  <c:v>44.94</c:v>
                </c:pt>
                <c:pt idx="710">
                  <c:v>44.94</c:v>
                </c:pt>
                <c:pt idx="711">
                  <c:v>44.94</c:v>
                </c:pt>
                <c:pt idx="712">
                  <c:v>44.94</c:v>
                </c:pt>
                <c:pt idx="713">
                  <c:v>44.94</c:v>
                </c:pt>
                <c:pt idx="714">
                  <c:v>44.94</c:v>
                </c:pt>
                <c:pt idx="715">
                  <c:v>44.94</c:v>
                </c:pt>
                <c:pt idx="716">
                  <c:v>44.94</c:v>
                </c:pt>
                <c:pt idx="717">
                  <c:v>44.94</c:v>
                </c:pt>
                <c:pt idx="718">
                  <c:v>44.94</c:v>
                </c:pt>
                <c:pt idx="719">
                  <c:v>44.94</c:v>
                </c:pt>
                <c:pt idx="720">
                  <c:v>44.94</c:v>
                </c:pt>
                <c:pt idx="721">
                  <c:v>44.94</c:v>
                </c:pt>
                <c:pt idx="722">
                  <c:v>44.94</c:v>
                </c:pt>
                <c:pt idx="723">
                  <c:v>44.94</c:v>
                </c:pt>
                <c:pt idx="724">
                  <c:v>44.94</c:v>
                </c:pt>
                <c:pt idx="725">
                  <c:v>44.94</c:v>
                </c:pt>
                <c:pt idx="726">
                  <c:v>44.94</c:v>
                </c:pt>
                <c:pt idx="727">
                  <c:v>44.94</c:v>
                </c:pt>
                <c:pt idx="728">
                  <c:v>44.94</c:v>
                </c:pt>
                <c:pt idx="729">
                  <c:v>44.94</c:v>
                </c:pt>
                <c:pt idx="730">
                  <c:v>44.94</c:v>
                </c:pt>
              </c:numCache>
            </c:numRef>
          </c:val>
          <c:smooth val="0"/>
        </c:ser>
        <c:ser>
          <c:idx val="1"/>
          <c:order val="1"/>
          <c:tx>
            <c:v>Non-completers</c:v>
          </c:tx>
          <c:spPr>
            <a:ln w="38100">
              <a:solidFill>
                <a:srgbClr val="156570">
                  <a:alpha val="50000"/>
                </a:srgbClr>
              </a:solidFill>
            </a:ln>
          </c:spPr>
          <c:marker>
            <c:symbol val="none"/>
          </c:marker>
          <c:cat>
            <c:numRef>
              <c:f>'complete brad'!$A$1:$A$731</c:f>
              <c:numCache>
                <c:formatCode>General</c:formatCode>
                <c:ptCount val="73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  <c:pt idx="99">
                  <c:v>99</c:v>
                </c:pt>
                <c:pt idx="100">
                  <c:v>100</c:v>
                </c:pt>
                <c:pt idx="101">
                  <c:v>101</c:v>
                </c:pt>
                <c:pt idx="102">
                  <c:v>102</c:v>
                </c:pt>
                <c:pt idx="103">
                  <c:v>103</c:v>
                </c:pt>
                <c:pt idx="104">
                  <c:v>104</c:v>
                </c:pt>
                <c:pt idx="105">
                  <c:v>105</c:v>
                </c:pt>
                <c:pt idx="106">
                  <c:v>106</c:v>
                </c:pt>
                <c:pt idx="107">
                  <c:v>107</c:v>
                </c:pt>
                <c:pt idx="108">
                  <c:v>108</c:v>
                </c:pt>
                <c:pt idx="109">
                  <c:v>109</c:v>
                </c:pt>
                <c:pt idx="110">
                  <c:v>110</c:v>
                </c:pt>
                <c:pt idx="111">
                  <c:v>111</c:v>
                </c:pt>
                <c:pt idx="112">
                  <c:v>112</c:v>
                </c:pt>
                <c:pt idx="113">
                  <c:v>113</c:v>
                </c:pt>
                <c:pt idx="114">
                  <c:v>114</c:v>
                </c:pt>
                <c:pt idx="115">
                  <c:v>115</c:v>
                </c:pt>
                <c:pt idx="116">
                  <c:v>116</c:v>
                </c:pt>
                <c:pt idx="117">
                  <c:v>117</c:v>
                </c:pt>
                <c:pt idx="118">
                  <c:v>118</c:v>
                </c:pt>
                <c:pt idx="119">
                  <c:v>119</c:v>
                </c:pt>
                <c:pt idx="120">
                  <c:v>120</c:v>
                </c:pt>
                <c:pt idx="121">
                  <c:v>121</c:v>
                </c:pt>
                <c:pt idx="122">
                  <c:v>122</c:v>
                </c:pt>
                <c:pt idx="123">
                  <c:v>123</c:v>
                </c:pt>
                <c:pt idx="124">
                  <c:v>124</c:v>
                </c:pt>
                <c:pt idx="125">
                  <c:v>125</c:v>
                </c:pt>
                <c:pt idx="126">
                  <c:v>126</c:v>
                </c:pt>
                <c:pt idx="127">
                  <c:v>127</c:v>
                </c:pt>
                <c:pt idx="128">
                  <c:v>128</c:v>
                </c:pt>
                <c:pt idx="129">
                  <c:v>129</c:v>
                </c:pt>
                <c:pt idx="130">
                  <c:v>130</c:v>
                </c:pt>
                <c:pt idx="131">
                  <c:v>131</c:v>
                </c:pt>
                <c:pt idx="132">
                  <c:v>132</c:v>
                </c:pt>
                <c:pt idx="133">
                  <c:v>133</c:v>
                </c:pt>
                <c:pt idx="134">
                  <c:v>134</c:v>
                </c:pt>
                <c:pt idx="135">
                  <c:v>135</c:v>
                </c:pt>
                <c:pt idx="136">
                  <c:v>136</c:v>
                </c:pt>
                <c:pt idx="137">
                  <c:v>137</c:v>
                </c:pt>
                <c:pt idx="138">
                  <c:v>138</c:v>
                </c:pt>
                <c:pt idx="139">
                  <c:v>139</c:v>
                </c:pt>
                <c:pt idx="140">
                  <c:v>140</c:v>
                </c:pt>
                <c:pt idx="141">
                  <c:v>141</c:v>
                </c:pt>
                <c:pt idx="142">
                  <c:v>142</c:v>
                </c:pt>
                <c:pt idx="143">
                  <c:v>143</c:v>
                </c:pt>
                <c:pt idx="144">
                  <c:v>144</c:v>
                </c:pt>
                <c:pt idx="145">
                  <c:v>145</c:v>
                </c:pt>
                <c:pt idx="146">
                  <c:v>146</c:v>
                </c:pt>
                <c:pt idx="147">
                  <c:v>147</c:v>
                </c:pt>
                <c:pt idx="148">
                  <c:v>148</c:v>
                </c:pt>
                <c:pt idx="149">
                  <c:v>149</c:v>
                </c:pt>
                <c:pt idx="150">
                  <c:v>150</c:v>
                </c:pt>
                <c:pt idx="151">
                  <c:v>151</c:v>
                </c:pt>
                <c:pt idx="152">
                  <c:v>152</c:v>
                </c:pt>
                <c:pt idx="153">
                  <c:v>153</c:v>
                </c:pt>
                <c:pt idx="154">
                  <c:v>154</c:v>
                </c:pt>
                <c:pt idx="155">
                  <c:v>155</c:v>
                </c:pt>
                <c:pt idx="156">
                  <c:v>156</c:v>
                </c:pt>
                <c:pt idx="157">
                  <c:v>157</c:v>
                </c:pt>
                <c:pt idx="158">
                  <c:v>158</c:v>
                </c:pt>
                <c:pt idx="159">
                  <c:v>159</c:v>
                </c:pt>
                <c:pt idx="160">
                  <c:v>160</c:v>
                </c:pt>
                <c:pt idx="161">
                  <c:v>161</c:v>
                </c:pt>
                <c:pt idx="162">
                  <c:v>162</c:v>
                </c:pt>
                <c:pt idx="163">
                  <c:v>163</c:v>
                </c:pt>
                <c:pt idx="164">
                  <c:v>164</c:v>
                </c:pt>
                <c:pt idx="165">
                  <c:v>165</c:v>
                </c:pt>
                <c:pt idx="166">
                  <c:v>166</c:v>
                </c:pt>
                <c:pt idx="167">
                  <c:v>167</c:v>
                </c:pt>
                <c:pt idx="168">
                  <c:v>168</c:v>
                </c:pt>
                <c:pt idx="169">
                  <c:v>169</c:v>
                </c:pt>
                <c:pt idx="170">
                  <c:v>170</c:v>
                </c:pt>
                <c:pt idx="171">
                  <c:v>171</c:v>
                </c:pt>
                <c:pt idx="172">
                  <c:v>172</c:v>
                </c:pt>
                <c:pt idx="173">
                  <c:v>173</c:v>
                </c:pt>
                <c:pt idx="174">
                  <c:v>174</c:v>
                </c:pt>
                <c:pt idx="175">
                  <c:v>175</c:v>
                </c:pt>
                <c:pt idx="176">
                  <c:v>176</c:v>
                </c:pt>
                <c:pt idx="177">
                  <c:v>177</c:v>
                </c:pt>
                <c:pt idx="178">
                  <c:v>178</c:v>
                </c:pt>
                <c:pt idx="179">
                  <c:v>179</c:v>
                </c:pt>
                <c:pt idx="180">
                  <c:v>180</c:v>
                </c:pt>
                <c:pt idx="181">
                  <c:v>181</c:v>
                </c:pt>
                <c:pt idx="182">
                  <c:v>182</c:v>
                </c:pt>
                <c:pt idx="183">
                  <c:v>183</c:v>
                </c:pt>
                <c:pt idx="184">
                  <c:v>184</c:v>
                </c:pt>
                <c:pt idx="185">
                  <c:v>185</c:v>
                </c:pt>
                <c:pt idx="186">
                  <c:v>186</c:v>
                </c:pt>
                <c:pt idx="187">
                  <c:v>187</c:v>
                </c:pt>
                <c:pt idx="188">
                  <c:v>188</c:v>
                </c:pt>
                <c:pt idx="189">
                  <c:v>189</c:v>
                </c:pt>
                <c:pt idx="190">
                  <c:v>190</c:v>
                </c:pt>
                <c:pt idx="191">
                  <c:v>191</c:v>
                </c:pt>
                <c:pt idx="192">
                  <c:v>192</c:v>
                </c:pt>
                <c:pt idx="193">
                  <c:v>193</c:v>
                </c:pt>
                <c:pt idx="194">
                  <c:v>194</c:v>
                </c:pt>
                <c:pt idx="195">
                  <c:v>195</c:v>
                </c:pt>
                <c:pt idx="196">
                  <c:v>196</c:v>
                </c:pt>
                <c:pt idx="197">
                  <c:v>197</c:v>
                </c:pt>
                <c:pt idx="198">
                  <c:v>198</c:v>
                </c:pt>
                <c:pt idx="199">
                  <c:v>199</c:v>
                </c:pt>
                <c:pt idx="200">
                  <c:v>200</c:v>
                </c:pt>
                <c:pt idx="201">
                  <c:v>201</c:v>
                </c:pt>
                <c:pt idx="202">
                  <c:v>202</c:v>
                </c:pt>
                <c:pt idx="203">
                  <c:v>203</c:v>
                </c:pt>
                <c:pt idx="204">
                  <c:v>204</c:v>
                </c:pt>
                <c:pt idx="205">
                  <c:v>205</c:v>
                </c:pt>
                <c:pt idx="206">
                  <c:v>206</c:v>
                </c:pt>
                <c:pt idx="207">
                  <c:v>207</c:v>
                </c:pt>
                <c:pt idx="208">
                  <c:v>208</c:v>
                </c:pt>
                <c:pt idx="209">
                  <c:v>209</c:v>
                </c:pt>
                <c:pt idx="210">
                  <c:v>210</c:v>
                </c:pt>
                <c:pt idx="211">
                  <c:v>211</c:v>
                </c:pt>
                <c:pt idx="212">
                  <c:v>212</c:v>
                </c:pt>
                <c:pt idx="213">
                  <c:v>213</c:v>
                </c:pt>
                <c:pt idx="214">
                  <c:v>214</c:v>
                </c:pt>
                <c:pt idx="215">
                  <c:v>215</c:v>
                </c:pt>
                <c:pt idx="216">
                  <c:v>216</c:v>
                </c:pt>
                <c:pt idx="217">
                  <c:v>217</c:v>
                </c:pt>
                <c:pt idx="218">
                  <c:v>218</c:v>
                </c:pt>
                <c:pt idx="219">
                  <c:v>219</c:v>
                </c:pt>
                <c:pt idx="220">
                  <c:v>220</c:v>
                </c:pt>
                <c:pt idx="221">
                  <c:v>221</c:v>
                </c:pt>
                <c:pt idx="222">
                  <c:v>222</c:v>
                </c:pt>
                <c:pt idx="223">
                  <c:v>223</c:v>
                </c:pt>
                <c:pt idx="224">
                  <c:v>224</c:v>
                </c:pt>
                <c:pt idx="225">
                  <c:v>225</c:v>
                </c:pt>
                <c:pt idx="226">
                  <c:v>226</c:v>
                </c:pt>
                <c:pt idx="227">
                  <c:v>227</c:v>
                </c:pt>
                <c:pt idx="228">
                  <c:v>228</c:v>
                </c:pt>
                <c:pt idx="229">
                  <c:v>229</c:v>
                </c:pt>
                <c:pt idx="230">
                  <c:v>230</c:v>
                </c:pt>
                <c:pt idx="231">
                  <c:v>231</c:v>
                </c:pt>
                <c:pt idx="232">
                  <c:v>232</c:v>
                </c:pt>
                <c:pt idx="233">
                  <c:v>233</c:v>
                </c:pt>
                <c:pt idx="234">
                  <c:v>234</c:v>
                </c:pt>
                <c:pt idx="235">
                  <c:v>235</c:v>
                </c:pt>
                <c:pt idx="236">
                  <c:v>236</c:v>
                </c:pt>
                <c:pt idx="237">
                  <c:v>237</c:v>
                </c:pt>
                <c:pt idx="238">
                  <c:v>238</c:v>
                </c:pt>
                <c:pt idx="239">
                  <c:v>239</c:v>
                </c:pt>
                <c:pt idx="240">
                  <c:v>240</c:v>
                </c:pt>
                <c:pt idx="241">
                  <c:v>241</c:v>
                </c:pt>
                <c:pt idx="242">
                  <c:v>242</c:v>
                </c:pt>
                <c:pt idx="243">
                  <c:v>243</c:v>
                </c:pt>
                <c:pt idx="244">
                  <c:v>244</c:v>
                </c:pt>
                <c:pt idx="245">
                  <c:v>245</c:v>
                </c:pt>
                <c:pt idx="246">
                  <c:v>246</c:v>
                </c:pt>
                <c:pt idx="247">
                  <c:v>247</c:v>
                </c:pt>
                <c:pt idx="248">
                  <c:v>248</c:v>
                </c:pt>
                <c:pt idx="249">
                  <c:v>249</c:v>
                </c:pt>
                <c:pt idx="250">
                  <c:v>250</c:v>
                </c:pt>
                <c:pt idx="251">
                  <c:v>251</c:v>
                </c:pt>
                <c:pt idx="252">
                  <c:v>252</c:v>
                </c:pt>
                <c:pt idx="253">
                  <c:v>253</c:v>
                </c:pt>
                <c:pt idx="254">
                  <c:v>254</c:v>
                </c:pt>
                <c:pt idx="255">
                  <c:v>255</c:v>
                </c:pt>
                <c:pt idx="256">
                  <c:v>256</c:v>
                </c:pt>
                <c:pt idx="257">
                  <c:v>257</c:v>
                </c:pt>
                <c:pt idx="258">
                  <c:v>258</c:v>
                </c:pt>
                <c:pt idx="259">
                  <c:v>259</c:v>
                </c:pt>
                <c:pt idx="260">
                  <c:v>260</c:v>
                </c:pt>
                <c:pt idx="261">
                  <c:v>261</c:v>
                </c:pt>
                <c:pt idx="262">
                  <c:v>262</c:v>
                </c:pt>
                <c:pt idx="263">
                  <c:v>263</c:v>
                </c:pt>
                <c:pt idx="264">
                  <c:v>264</c:v>
                </c:pt>
                <c:pt idx="265">
                  <c:v>265</c:v>
                </c:pt>
                <c:pt idx="266">
                  <c:v>266</c:v>
                </c:pt>
                <c:pt idx="267">
                  <c:v>267</c:v>
                </c:pt>
                <c:pt idx="268">
                  <c:v>268</c:v>
                </c:pt>
                <c:pt idx="269">
                  <c:v>269</c:v>
                </c:pt>
                <c:pt idx="270">
                  <c:v>270</c:v>
                </c:pt>
                <c:pt idx="271">
                  <c:v>271</c:v>
                </c:pt>
                <c:pt idx="272">
                  <c:v>272</c:v>
                </c:pt>
                <c:pt idx="273">
                  <c:v>273</c:v>
                </c:pt>
                <c:pt idx="274">
                  <c:v>274</c:v>
                </c:pt>
                <c:pt idx="275">
                  <c:v>275</c:v>
                </c:pt>
                <c:pt idx="276">
                  <c:v>276</c:v>
                </c:pt>
                <c:pt idx="277">
                  <c:v>277</c:v>
                </c:pt>
                <c:pt idx="278">
                  <c:v>278</c:v>
                </c:pt>
                <c:pt idx="279">
                  <c:v>279</c:v>
                </c:pt>
                <c:pt idx="280">
                  <c:v>280</c:v>
                </c:pt>
                <c:pt idx="281">
                  <c:v>281</c:v>
                </c:pt>
                <c:pt idx="282">
                  <c:v>282</c:v>
                </c:pt>
                <c:pt idx="283">
                  <c:v>283</c:v>
                </c:pt>
                <c:pt idx="284">
                  <c:v>284</c:v>
                </c:pt>
                <c:pt idx="285">
                  <c:v>285</c:v>
                </c:pt>
                <c:pt idx="286">
                  <c:v>286</c:v>
                </c:pt>
                <c:pt idx="287">
                  <c:v>287</c:v>
                </c:pt>
                <c:pt idx="288">
                  <c:v>288</c:v>
                </c:pt>
                <c:pt idx="289">
                  <c:v>289</c:v>
                </c:pt>
                <c:pt idx="290">
                  <c:v>290</c:v>
                </c:pt>
                <c:pt idx="291">
                  <c:v>291</c:v>
                </c:pt>
                <c:pt idx="292">
                  <c:v>292</c:v>
                </c:pt>
                <c:pt idx="293">
                  <c:v>293</c:v>
                </c:pt>
                <c:pt idx="294">
                  <c:v>294</c:v>
                </c:pt>
                <c:pt idx="295">
                  <c:v>295</c:v>
                </c:pt>
                <c:pt idx="296">
                  <c:v>296</c:v>
                </c:pt>
                <c:pt idx="297">
                  <c:v>297</c:v>
                </c:pt>
                <c:pt idx="298">
                  <c:v>298</c:v>
                </c:pt>
                <c:pt idx="299">
                  <c:v>299</c:v>
                </c:pt>
                <c:pt idx="300">
                  <c:v>300</c:v>
                </c:pt>
                <c:pt idx="301">
                  <c:v>301</c:v>
                </c:pt>
                <c:pt idx="302">
                  <c:v>302</c:v>
                </c:pt>
                <c:pt idx="303">
                  <c:v>303</c:v>
                </c:pt>
                <c:pt idx="304">
                  <c:v>304</c:v>
                </c:pt>
                <c:pt idx="305">
                  <c:v>305</c:v>
                </c:pt>
                <c:pt idx="306">
                  <c:v>306</c:v>
                </c:pt>
                <c:pt idx="307">
                  <c:v>307</c:v>
                </c:pt>
                <c:pt idx="308">
                  <c:v>308</c:v>
                </c:pt>
                <c:pt idx="309">
                  <c:v>309</c:v>
                </c:pt>
                <c:pt idx="310">
                  <c:v>310</c:v>
                </c:pt>
                <c:pt idx="311">
                  <c:v>311</c:v>
                </c:pt>
                <c:pt idx="312">
                  <c:v>312</c:v>
                </c:pt>
                <c:pt idx="313">
                  <c:v>313</c:v>
                </c:pt>
                <c:pt idx="314">
                  <c:v>314</c:v>
                </c:pt>
                <c:pt idx="315">
                  <c:v>315</c:v>
                </c:pt>
                <c:pt idx="316">
                  <c:v>316</c:v>
                </c:pt>
                <c:pt idx="317">
                  <c:v>317</c:v>
                </c:pt>
                <c:pt idx="318">
                  <c:v>318</c:v>
                </c:pt>
                <c:pt idx="319">
                  <c:v>319</c:v>
                </c:pt>
                <c:pt idx="320">
                  <c:v>320</c:v>
                </c:pt>
                <c:pt idx="321">
                  <c:v>321</c:v>
                </c:pt>
                <c:pt idx="322">
                  <c:v>322</c:v>
                </c:pt>
                <c:pt idx="323">
                  <c:v>323</c:v>
                </c:pt>
                <c:pt idx="324">
                  <c:v>324</c:v>
                </c:pt>
                <c:pt idx="325">
                  <c:v>325</c:v>
                </c:pt>
                <c:pt idx="326">
                  <c:v>326</c:v>
                </c:pt>
                <c:pt idx="327">
                  <c:v>327</c:v>
                </c:pt>
                <c:pt idx="328">
                  <c:v>328</c:v>
                </c:pt>
                <c:pt idx="329">
                  <c:v>329</c:v>
                </c:pt>
                <c:pt idx="330">
                  <c:v>330</c:v>
                </c:pt>
                <c:pt idx="331">
                  <c:v>331</c:v>
                </c:pt>
                <c:pt idx="332">
                  <c:v>332</c:v>
                </c:pt>
                <c:pt idx="333">
                  <c:v>333</c:v>
                </c:pt>
                <c:pt idx="334">
                  <c:v>334</c:v>
                </c:pt>
                <c:pt idx="335">
                  <c:v>335</c:v>
                </c:pt>
                <c:pt idx="336">
                  <c:v>336</c:v>
                </c:pt>
                <c:pt idx="337">
                  <c:v>337</c:v>
                </c:pt>
                <c:pt idx="338">
                  <c:v>338</c:v>
                </c:pt>
                <c:pt idx="339">
                  <c:v>339</c:v>
                </c:pt>
                <c:pt idx="340">
                  <c:v>340</c:v>
                </c:pt>
                <c:pt idx="341">
                  <c:v>341</c:v>
                </c:pt>
                <c:pt idx="342">
                  <c:v>342</c:v>
                </c:pt>
                <c:pt idx="343">
                  <c:v>343</c:v>
                </c:pt>
                <c:pt idx="344">
                  <c:v>344</c:v>
                </c:pt>
                <c:pt idx="345">
                  <c:v>345</c:v>
                </c:pt>
                <c:pt idx="346">
                  <c:v>346</c:v>
                </c:pt>
                <c:pt idx="347">
                  <c:v>347</c:v>
                </c:pt>
                <c:pt idx="348">
                  <c:v>348</c:v>
                </c:pt>
                <c:pt idx="349">
                  <c:v>349</c:v>
                </c:pt>
                <c:pt idx="350">
                  <c:v>350</c:v>
                </c:pt>
                <c:pt idx="351">
                  <c:v>351</c:v>
                </c:pt>
                <c:pt idx="352">
                  <c:v>352</c:v>
                </c:pt>
                <c:pt idx="353">
                  <c:v>353</c:v>
                </c:pt>
                <c:pt idx="354">
                  <c:v>354</c:v>
                </c:pt>
                <c:pt idx="355">
                  <c:v>355</c:v>
                </c:pt>
                <c:pt idx="356">
                  <c:v>356</c:v>
                </c:pt>
                <c:pt idx="357">
                  <c:v>357</c:v>
                </c:pt>
                <c:pt idx="358">
                  <c:v>358</c:v>
                </c:pt>
                <c:pt idx="359">
                  <c:v>359</c:v>
                </c:pt>
                <c:pt idx="360">
                  <c:v>360</c:v>
                </c:pt>
                <c:pt idx="361">
                  <c:v>361</c:v>
                </c:pt>
                <c:pt idx="362">
                  <c:v>362</c:v>
                </c:pt>
                <c:pt idx="363">
                  <c:v>363</c:v>
                </c:pt>
                <c:pt idx="364">
                  <c:v>364</c:v>
                </c:pt>
                <c:pt idx="365">
                  <c:v>365</c:v>
                </c:pt>
                <c:pt idx="366">
                  <c:v>366</c:v>
                </c:pt>
                <c:pt idx="367">
                  <c:v>367</c:v>
                </c:pt>
                <c:pt idx="368">
                  <c:v>368</c:v>
                </c:pt>
                <c:pt idx="369">
                  <c:v>369</c:v>
                </c:pt>
                <c:pt idx="370">
                  <c:v>370</c:v>
                </c:pt>
                <c:pt idx="371">
                  <c:v>371</c:v>
                </c:pt>
                <c:pt idx="372">
                  <c:v>372</c:v>
                </c:pt>
                <c:pt idx="373">
                  <c:v>373</c:v>
                </c:pt>
                <c:pt idx="374">
                  <c:v>374</c:v>
                </c:pt>
                <c:pt idx="375">
                  <c:v>375</c:v>
                </c:pt>
                <c:pt idx="376">
                  <c:v>376</c:v>
                </c:pt>
                <c:pt idx="377">
                  <c:v>377</c:v>
                </c:pt>
                <c:pt idx="378">
                  <c:v>378</c:v>
                </c:pt>
                <c:pt idx="379">
                  <c:v>379</c:v>
                </c:pt>
                <c:pt idx="380">
                  <c:v>380</c:v>
                </c:pt>
                <c:pt idx="381">
                  <c:v>381</c:v>
                </c:pt>
                <c:pt idx="382">
                  <c:v>382</c:v>
                </c:pt>
                <c:pt idx="383">
                  <c:v>383</c:v>
                </c:pt>
                <c:pt idx="384">
                  <c:v>384</c:v>
                </c:pt>
                <c:pt idx="385">
                  <c:v>385</c:v>
                </c:pt>
                <c:pt idx="386">
                  <c:v>386</c:v>
                </c:pt>
                <c:pt idx="387">
                  <c:v>387</c:v>
                </c:pt>
                <c:pt idx="388">
                  <c:v>388</c:v>
                </c:pt>
                <c:pt idx="389">
                  <c:v>389</c:v>
                </c:pt>
                <c:pt idx="390">
                  <c:v>390</c:v>
                </c:pt>
                <c:pt idx="391">
                  <c:v>391</c:v>
                </c:pt>
                <c:pt idx="392">
                  <c:v>392</c:v>
                </c:pt>
                <c:pt idx="393">
                  <c:v>393</c:v>
                </c:pt>
                <c:pt idx="394">
                  <c:v>394</c:v>
                </c:pt>
                <c:pt idx="395">
                  <c:v>395</c:v>
                </c:pt>
                <c:pt idx="396">
                  <c:v>396</c:v>
                </c:pt>
                <c:pt idx="397">
                  <c:v>397</c:v>
                </c:pt>
                <c:pt idx="398">
                  <c:v>398</c:v>
                </c:pt>
                <c:pt idx="399">
                  <c:v>399</c:v>
                </c:pt>
                <c:pt idx="400">
                  <c:v>400</c:v>
                </c:pt>
                <c:pt idx="401">
                  <c:v>401</c:v>
                </c:pt>
                <c:pt idx="402">
                  <c:v>402</c:v>
                </c:pt>
                <c:pt idx="403">
                  <c:v>403</c:v>
                </c:pt>
                <c:pt idx="404">
                  <c:v>404</c:v>
                </c:pt>
                <c:pt idx="405">
                  <c:v>405</c:v>
                </c:pt>
                <c:pt idx="406">
                  <c:v>406</c:v>
                </c:pt>
                <c:pt idx="407">
                  <c:v>407</c:v>
                </c:pt>
                <c:pt idx="408">
                  <c:v>408</c:v>
                </c:pt>
                <c:pt idx="409">
                  <c:v>409</c:v>
                </c:pt>
                <c:pt idx="410">
                  <c:v>410</c:v>
                </c:pt>
                <c:pt idx="411">
                  <c:v>411</c:v>
                </c:pt>
                <c:pt idx="412">
                  <c:v>412</c:v>
                </c:pt>
                <c:pt idx="413">
                  <c:v>413</c:v>
                </c:pt>
                <c:pt idx="414">
                  <c:v>414</c:v>
                </c:pt>
                <c:pt idx="415">
                  <c:v>415</c:v>
                </c:pt>
                <c:pt idx="416">
                  <c:v>416</c:v>
                </c:pt>
                <c:pt idx="417">
                  <c:v>417</c:v>
                </c:pt>
                <c:pt idx="418">
                  <c:v>418</c:v>
                </c:pt>
                <c:pt idx="419">
                  <c:v>419</c:v>
                </c:pt>
                <c:pt idx="420">
                  <c:v>420</c:v>
                </c:pt>
                <c:pt idx="421">
                  <c:v>421</c:v>
                </c:pt>
                <c:pt idx="422">
                  <c:v>422</c:v>
                </c:pt>
                <c:pt idx="423">
                  <c:v>423</c:v>
                </c:pt>
                <c:pt idx="424">
                  <c:v>424</c:v>
                </c:pt>
                <c:pt idx="425">
                  <c:v>425</c:v>
                </c:pt>
                <c:pt idx="426">
                  <c:v>426</c:v>
                </c:pt>
                <c:pt idx="427">
                  <c:v>427</c:v>
                </c:pt>
                <c:pt idx="428">
                  <c:v>428</c:v>
                </c:pt>
                <c:pt idx="429">
                  <c:v>429</c:v>
                </c:pt>
                <c:pt idx="430">
                  <c:v>430</c:v>
                </c:pt>
                <c:pt idx="431">
                  <c:v>431</c:v>
                </c:pt>
                <c:pt idx="432">
                  <c:v>432</c:v>
                </c:pt>
                <c:pt idx="433">
                  <c:v>433</c:v>
                </c:pt>
                <c:pt idx="434">
                  <c:v>434</c:v>
                </c:pt>
                <c:pt idx="435">
                  <c:v>435</c:v>
                </c:pt>
                <c:pt idx="436">
                  <c:v>436</c:v>
                </c:pt>
                <c:pt idx="437">
                  <c:v>437</c:v>
                </c:pt>
                <c:pt idx="438">
                  <c:v>438</c:v>
                </c:pt>
                <c:pt idx="439">
                  <c:v>439</c:v>
                </c:pt>
                <c:pt idx="440">
                  <c:v>440</c:v>
                </c:pt>
                <c:pt idx="441">
                  <c:v>441</c:v>
                </c:pt>
                <c:pt idx="442">
                  <c:v>442</c:v>
                </c:pt>
                <c:pt idx="443">
                  <c:v>443</c:v>
                </c:pt>
                <c:pt idx="444">
                  <c:v>444</c:v>
                </c:pt>
                <c:pt idx="445">
                  <c:v>445</c:v>
                </c:pt>
                <c:pt idx="446">
                  <c:v>446</c:v>
                </c:pt>
                <c:pt idx="447">
                  <c:v>447</c:v>
                </c:pt>
                <c:pt idx="448">
                  <c:v>448</c:v>
                </c:pt>
                <c:pt idx="449">
                  <c:v>449</c:v>
                </c:pt>
                <c:pt idx="450">
                  <c:v>450</c:v>
                </c:pt>
                <c:pt idx="451">
                  <c:v>451</c:v>
                </c:pt>
                <c:pt idx="452">
                  <c:v>452</c:v>
                </c:pt>
                <c:pt idx="453">
                  <c:v>453</c:v>
                </c:pt>
                <c:pt idx="454">
                  <c:v>454</c:v>
                </c:pt>
                <c:pt idx="455">
                  <c:v>455</c:v>
                </c:pt>
                <c:pt idx="456">
                  <c:v>456</c:v>
                </c:pt>
                <c:pt idx="457">
                  <c:v>457</c:v>
                </c:pt>
                <c:pt idx="458">
                  <c:v>458</c:v>
                </c:pt>
                <c:pt idx="459">
                  <c:v>459</c:v>
                </c:pt>
                <c:pt idx="460">
                  <c:v>460</c:v>
                </c:pt>
                <c:pt idx="461">
                  <c:v>461</c:v>
                </c:pt>
                <c:pt idx="462">
                  <c:v>462</c:v>
                </c:pt>
                <c:pt idx="463">
                  <c:v>463</c:v>
                </c:pt>
                <c:pt idx="464">
                  <c:v>464</c:v>
                </c:pt>
                <c:pt idx="465">
                  <c:v>465</c:v>
                </c:pt>
                <c:pt idx="466">
                  <c:v>466</c:v>
                </c:pt>
                <c:pt idx="467">
                  <c:v>467</c:v>
                </c:pt>
                <c:pt idx="468">
                  <c:v>468</c:v>
                </c:pt>
                <c:pt idx="469">
                  <c:v>469</c:v>
                </c:pt>
                <c:pt idx="470">
                  <c:v>470</c:v>
                </c:pt>
                <c:pt idx="471">
                  <c:v>471</c:v>
                </c:pt>
                <c:pt idx="472">
                  <c:v>472</c:v>
                </c:pt>
                <c:pt idx="473">
                  <c:v>473</c:v>
                </c:pt>
                <c:pt idx="474">
                  <c:v>474</c:v>
                </c:pt>
                <c:pt idx="475">
                  <c:v>475</c:v>
                </c:pt>
                <c:pt idx="476">
                  <c:v>476</c:v>
                </c:pt>
                <c:pt idx="477">
                  <c:v>477</c:v>
                </c:pt>
                <c:pt idx="478">
                  <c:v>478</c:v>
                </c:pt>
                <c:pt idx="479">
                  <c:v>479</c:v>
                </c:pt>
                <c:pt idx="480">
                  <c:v>480</c:v>
                </c:pt>
                <c:pt idx="481">
                  <c:v>481</c:v>
                </c:pt>
                <c:pt idx="482">
                  <c:v>482</c:v>
                </c:pt>
                <c:pt idx="483">
                  <c:v>483</c:v>
                </c:pt>
                <c:pt idx="484">
                  <c:v>484</c:v>
                </c:pt>
                <c:pt idx="485">
                  <c:v>485</c:v>
                </c:pt>
                <c:pt idx="486">
                  <c:v>486</c:v>
                </c:pt>
                <c:pt idx="487">
                  <c:v>487</c:v>
                </c:pt>
                <c:pt idx="488">
                  <c:v>488</c:v>
                </c:pt>
                <c:pt idx="489">
                  <c:v>489</c:v>
                </c:pt>
                <c:pt idx="490">
                  <c:v>490</c:v>
                </c:pt>
                <c:pt idx="491">
                  <c:v>491</c:v>
                </c:pt>
                <c:pt idx="492">
                  <c:v>492</c:v>
                </c:pt>
                <c:pt idx="493">
                  <c:v>493</c:v>
                </c:pt>
                <c:pt idx="494">
                  <c:v>494</c:v>
                </c:pt>
                <c:pt idx="495">
                  <c:v>495</c:v>
                </c:pt>
                <c:pt idx="496">
                  <c:v>496</c:v>
                </c:pt>
                <c:pt idx="497">
                  <c:v>497</c:v>
                </c:pt>
                <c:pt idx="498">
                  <c:v>498</c:v>
                </c:pt>
                <c:pt idx="499">
                  <c:v>499</c:v>
                </c:pt>
                <c:pt idx="500">
                  <c:v>500</c:v>
                </c:pt>
                <c:pt idx="501">
                  <c:v>501</c:v>
                </c:pt>
                <c:pt idx="502">
                  <c:v>502</c:v>
                </c:pt>
                <c:pt idx="503">
                  <c:v>503</c:v>
                </c:pt>
                <c:pt idx="504">
                  <c:v>504</c:v>
                </c:pt>
                <c:pt idx="505">
                  <c:v>505</c:v>
                </c:pt>
                <c:pt idx="506">
                  <c:v>506</c:v>
                </c:pt>
                <c:pt idx="507">
                  <c:v>507</c:v>
                </c:pt>
                <c:pt idx="508">
                  <c:v>508</c:v>
                </c:pt>
                <c:pt idx="509">
                  <c:v>509</c:v>
                </c:pt>
                <c:pt idx="510">
                  <c:v>510</c:v>
                </c:pt>
                <c:pt idx="511">
                  <c:v>511</c:v>
                </c:pt>
                <c:pt idx="512">
                  <c:v>512</c:v>
                </c:pt>
                <c:pt idx="513">
                  <c:v>513</c:v>
                </c:pt>
                <c:pt idx="514">
                  <c:v>514</c:v>
                </c:pt>
                <c:pt idx="515">
                  <c:v>515</c:v>
                </c:pt>
                <c:pt idx="516">
                  <c:v>516</c:v>
                </c:pt>
                <c:pt idx="517">
                  <c:v>517</c:v>
                </c:pt>
                <c:pt idx="518">
                  <c:v>518</c:v>
                </c:pt>
                <c:pt idx="519">
                  <c:v>519</c:v>
                </c:pt>
                <c:pt idx="520">
                  <c:v>520</c:v>
                </c:pt>
                <c:pt idx="521">
                  <c:v>521</c:v>
                </c:pt>
                <c:pt idx="522">
                  <c:v>522</c:v>
                </c:pt>
                <c:pt idx="523">
                  <c:v>523</c:v>
                </c:pt>
                <c:pt idx="524">
                  <c:v>524</c:v>
                </c:pt>
                <c:pt idx="525">
                  <c:v>525</c:v>
                </c:pt>
                <c:pt idx="526">
                  <c:v>526</c:v>
                </c:pt>
                <c:pt idx="527">
                  <c:v>527</c:v>
                </c:pt>
                <c:pt idx="528">
                  <c:v>528</c:v>
                </c:pt>
                <c:pt idx="529">
                  <c:v>529</c:v>
                </c:pt>
                <c:pt idx="530">
                  <c:v>530</c:v>
                </c:pt>
                <c:pt idx="531">
                  <c:v>531</c:v>
                </c:pt>
                <c:pt idx="532">
                  <c:v>532</c:v>
                </c:pt>
                <c:pt idx="533">
                  <c:v>533</c:v>
                </c:pt>
                <c:pt idx="534">
                  <c:v>534</c:v>
                </c:pt>
                <c:pt idx="535">
                  <c:v>535</c:v>
                </c:pt>
                <c:pt idx="536">
                  <c:v>536</c:v>
                </c:pt>
                <c:pt idx="537">
                  <c:v>537</c:v>
                </c:pt>
                <c:pt idx="538">
                  <c:v>538</c:v>
                </c:pt>
                <c:pt idx="539">
                  <c:v>539</c:v>
                </c:pt>
                <c:pt idx="540">
                  <c:v>540</c:v>
                </c:pt>
                <c:pt idx="541">
                  <c:v>541</c:v>
                </c:pt>
                <c:pt idx="542">
                  <c:v>542</c:v>
                </c:pt>
                <c:pt idx="543">
                  <c:v>543</c:v>
                </c:pt>
                <c:pt idx="544">
                  <c:v>544</c:v>
                </c:pt>
                <c:pt idx="545">
                  <c:v>545</c:v>
                </c:pt>
                <c:pt idx="546">
                  <c:v>546</c:v>
                </c:pt>
                <c:pt idx="547">
                  <c:v>547</c:v>
                </c:pt>
                <c:pt idx="548">
                  <c:v>548</c:v>
                </c:pt>
                <c:pt idx="549">
                  <c:v>549</c:v>
                </c:pt>
                <c:pt idx="550">
                  <c:v>550</c:v>
                </c:pt>
                <c:pt idx="551">
                  <c:v>551</c:v>
                </c:pt>
                <c:pt idx="552">
                  <c:v>552</c:v>
                </c:pt>
                <c:pt idx="553">
                  <c:v>553</c:v>
                </c:pt>
                <c:pt idx="554">
                  <c:v>554</c:v>
                </c:pt>
                <c:pt idx="555">
                  <c:v>555</c:v>
                </c:pt>
                <c:pt idx="556">
                  <c:v>556</c:v>
                </c:pt>
                <c:pt idx="557">
                  <c:v>557</c:v>
                </c:pt>
                <c:pt idx="558">
                  <c:v>558</c:v>
                </c:pt>
                <c:pt idx="559">
                  <c:v>559</c:v>
                </c:pt>
                <c:pt idx="560">
                  <c:v>560</c:v>
                </c:pt>
                <c:pt idx="561">
                  <c:v>561</c:v>
                </c:pt>
                <c:pt idx="562">
                  <c:v>562</c:v>
                </c:pt>
                <c:pt idx="563">
                  <c:v>563</c:v>
                </c:pt>
                <c:pt idx="564">
                  <c:v>564</c:v>
                </c:pt>
                <c:pt idx="565">
                  <c:v>565</c:v>
                </c:pt>
                <c:pt idx="566">
                  <c:v>566</c:v>
                </c:pt>
                <c:pt idx="567">
                  <c:v>567</c:v>
                </c:pt>
                <c:pt idx="568">
                  <c:v>568</c:v>
                </c:pt>
                <c:pt idx="569">
                  <c:v>569</c:v>
                </c:pt>
                <c:pt idx="570">
                  <c:v>570</c:v>
                </c:pt>
                <c:pt idx="571">
                  <c:v>571</c:v>
                </c:pt>
                <c:pt idx="572">
                  <c:v>572</c:v>
                </c:pt>
                <c:pt idx="573">
                  <c:v>573</c:v>
                </c:pt>
                <c:pt idx="574">
                  <c:v>574</c:v>
                </c:pt>
                <c:pt idx="575">
                  <c:v>575</c:v>
                </c:pt>
                <c:pt idx="576">
                  <c:v>576</c:v>
                </c:pt>
                <c:pt idx="577">
                  <c:v>577</c:v>
                </c:pt>
                <c:pt idx="578">
                  <c:v>578</c:v>
                </c:pt>
                <c:pt idx="579">
                  <c:v>579</c:v>
                </c:pt>
                <c:pt idx="580">
                  <c:v>580</c:v>
                </c:pt>
                <c:pt idx="581">
                  <c:v>581</c:v>
                </c:pt>
                <c:pt idx="582">
                  <c:v>582</c:v>
                </c:pt>
                <c:pt idx="583">
                  <c:v>583</c:v>
                </c:pt>
                <c:pt idx="584">
                  <c:v>584</c:v>
                </c:pt>
                <c:pt idx="585">
                  <c:v>585</c:v>
                </c:pt>
                <c:pt idx="586">
                  <c:v>586</c:v>
                </c:pt>
                <c:pt idx="587">
                  <c:v>587</c:v>
                </c:pt>
                <c:pt idx="588">
                  <c:v>588</c:v>
                </c:pt>
                <c:pt idx="589">
                  <c:v>589</c:v>
                </c:pt>
                <c:pt idx="590">
                  <c:v>590</c:v>
                </c:pt>
                <c:pt idx="591">
                  <c:v>591</c:v>
                </c:pt>
                <c:pt idx="592">
                  <c:v>592</c:v>
                </c:pt>
                <c:pt idx="593">
                  <c:v>593</c:v>
                </c:pt>
                <c:pt idx="594">
                  <c:v>594</c:v>
                </c:pt>
                <c:pt idx="595">
                  <c:v>595</c:v>
                </c:pt>
                <c:pt idx="596">
                  <c:v>596</c:v>
                </c:pt>
                <c:pt idx="597">
                  <c:v>597</c:v>
                </c:pt>
                <c:pt idx="598">
                  <c:v>598</c:v>
                </c:pt>
                <c:pt idx="599">
                  <c:v>599</c:v>
                </c:pt>
                <c:pt idx="600">
                  <c:v>600</c:v>
                </c:pt>
                <c:pt idx="601">
                  <c:v>601</c:v>
                </c:pt>
                <c:pt idx="602">
                  <c:v>602</c:v>
                </c:pt>
                <c:pt idx="603">
                  <c:v>603</c:v>
                </c:pt>
                <c:pt idx="604">
                  <c:v>604</c:v>
                </c:pt>
                <c:pt idx="605">
                  <c:v>605</c:v>
                </c:pt>
                <c:pt idx="606">
                  <c:v>606</c:v>
                </c:pt>
                <c:pt idx="607">
                  <c:v>607</c:v>
                </c:pt>
                <c:pt idx="608">
                  <c:v>608</c:v>
                </c:pt>
                <c:pt idx="609">
                  <c:v>609</c:v>
                </c:pt>
                <c:pt idx="610">
                  <c:v>610</c:v>
                </c:pt>
                <c:pt idx="611">
                  <c:v>611</c:v>
                </c:pt>
                <c:pt idx="612">
                  <c:v>612</c:v>
                </c:pt>
                <c:pt idx="613">
                  <c:v>613</c:v>
                </c:pt>
                <c:pt idx="614">
                  <c:v>614</c:v>
                </c:pt>
                <c:pt idx="615">
                  <c:v>615</c:v>
                </c:pt>
                <c:pt idx="616">
                  <c:v>616</c:v>
                </c:pt>
                <c:pt idx="617">
                  <c:v>617</c:v>
                </c:pt>
                <c:pt idx="618">
                  <c:v>618</c:v>
                </c:pt>
                <c:pt idx="619">
                  <c:v>619</c:v>
                </c:pt>
                <c:pt idx="620">
                  <c:v>620</c:v>
                </c:pt>
                <c:pt idx="621">
                  <c:v>621</c:v>
                </c:pt>
                <c:pt idx="622">
                  <c:v>622</c:v>
                </c:pt>
                <c:pt idx="623">
                  <c:v>623</c:v>
                </c:pt>
                <c:pt idx="624">
                  <c:v>624</c:v>
                </c:pt>
                <c:pt idx="625">
                  <c:v>625</c:v>
                </c:pt>
                <c:pt idx="626">
                  <c:v>626</c:v>
                </c:pt>
                <c:pt idx="627">
                  <c:v>627</c:v>
                </c:pt>
                <c:pt idx="628">
                  <c:v>628</c:v>
                </c:pt>
                <c:pt idx="629">
                  <c:v>629</c:v>
                </c:pt>
                <c:pt idx="630">
                  <c:v>630</c:v>
                </c:pt>
                <c:pt idx="631">
                  <c:v>631</c:v>
                </c:pt>
                <c:pt idx="632">
                  <c:v>632</c:v>
                </c:pt>
                <c:pt idx="633">
                  <c:v>633</c:v>
                </c:pt>
                <c:pt idx="634">
                  <c:v>634</c:v>
                </c:pt>
                <c:pt idx="635">
                  <c:v>635</c:v>
                </c:pt>
                <c:pt idx="636">
                  <c:v>636</c:v>
                </c:pt>
                <c:pt idx="637">
                  <c:v>637</c:v>
                </c:pt>
                <c:pt idx="638">
                  <c:v>638</c:v>
                </c:pt>
                <c:pt idx="639">
                  <c:v>639</c:v>
                </c:pt>
                <c:pt idx="640">
                  <c:v>640</c:v>
                </c:pt>
                <c:pt idx="641">
                  <c:v>641</c:v>
                </c:pt>
                <c:pt idx="642">
                  <c:v>642</c:v>
                </c:pt>
                <c:pt idx="643">
                  <c:v>643</c:v>
                </c:pt>
                <c:pt idx="644">
                  <c:v>644</c:v>
                </c:pt>
                <c:pt idx="645">
                  <c:v>645</c:v>
                </c:pt>
                <c:pt idx="646">
                  <c:v>646</c:v>
                </c:pt>
                <c:pt idx="647">
                  <c:v>647</c:v>
                </c:pt>
                <c:pt idx="648">
                  <c:v>648</c:v>
                </c:pt>
                <c:pt idx="649">
                  <c:v>649</c:v>
                </c:pt>
                <c:pt idx="650">
                  <c:v>650</c:v>
                </c:pt>
                <c:pt idx="651">
                  <c:v>651</c:v>
                </c:pt>
                <c:pt idx="652">
                  <c:v>652</c:v>
                </c:pt>
                <c:pt idx="653">
                  <c:v>653</c:v>
                </c:pt>
                <c:pt idx="654">
                  <c:v>654</c:v>
                </c:pt>
                <c:pt idx="655">
                  <c:v>655</c:v>
                </c:pt>
                <c:pt idx="656">
                  <c:v>656</c:v>
                </c:pt>
                <c:pt idx="657">
                  <c:v>657</c:v>
                </c:pt>
                <c:pt idx="658">
                  <c:v>658</c:v>
                </c:pt>
                <c:pt idx="659">
                  <c:v>659</c:v>
                </c:pt>
                <c:pt idx="660">
                  <c:v>660</c:v>
                </c:pt>
                <c:pt idx="661">
                  <c:v>661</c:v>
                </c:pt>
                <c:pt idx="662">
                  <c:v>662</c:v>
                </c:pt>
                <c:pt idx="663">
                  <c:v>663</c:v>
                </c:pt>
                <c:pt idx="664">
                  <c:v>664</c:v>
                </c:pt>
                <c:pt idx="665">
                  <c:v>665</c:v>
                </c:pt>
                <c:pt idx="666">
                  <c:v>666</c:v>
                </c:pt>
                <c:pt idx="667">
                  <c:v>667</c:v>
                </c:pt>
                <c:pt idx="668">
                  <c:v>668</c:v>
                </c:pt>
                <c:pt idx="669">
                  <c:v>669</c:v>
                </c:pt>
                <c:pt idx="670">
                  <c:v>670</c:v>
                </c:pt>
                <c:pt idx="671">
                  <c:v>671</c:v>
                </c:pt>
                <c:pt idx="672">
                  <c:v>672</c:v>
                </c:pt>
                <c:pt idx="673">
                  <c:v>673</c:v>
                </c:pt>
                <c:pt idx="674">
                  <c:v>674</c:v>
                </c:pt>
                <c:pt idx="675">
                  <c:v>675</c:v>
                </c:pt>
                <c:pt idx="676">
                  <c:v>676</c:v>
                </c:pt>
                <c:pt idx="677">
                  <c:v>677</c:v>
                </c:pt>
                <c:pt idx="678">
                  <c:v>678</c:v>
                </c:pt>
                <c:pt idx="679">
                  <c:v>679</c:v>
                </c:pt>
                <c:pt idx="680">
                  <c:v>680</c:v>
                </c:pt>
                <c:pt idx="681">
                  <c:v>681</c:v>
                </c:pt>
                <c:pt idx="682">
                  <c:v>682</c:v>
                </c:pt>
                <c:pt idx="683">
                  <c:v>683</c:v>
                </c:pt>
                <c:pt idx="684">
                  <c:v>684</c:v>
                </c:pt>
                <c:pt idx="685">
                  <c:v>685</c:v>
                </c:pt>
                <c:pt idx="686">
                  <c:v>686</c:v>
                </c:pt>
                <c:pt idx="687">
                  <c:v>687</c:v>
                </c:pt>
                <c:pt idx="688">
                  <c:v>688</c:v>
                </c:pt>
                <c:pt idx="689">
                  <c:v>689</c:v>
                </c:pt>
                <c:pt idx="690">
                  <c:v>690</c:v>
                </c:pt>
                <c:pt idx="691">
                  <c:v>691</c:v>
                </c:pt>
                <c:pt idx="692">
                  <c:v>692</c:v>
                </c:pt>
                <c:pt idx="693">
                  <c:v>693</c:v>
                </c:pt>
                <c:pt idx="694">
                  <c:v>694</c:v>
                </c:pt>
                <c:pt idx="695">
                  <c:v>695</c:v>
                </c:pt>
                <c:pt idx="696">
                  <c:v>696</c:v>
                </c:pt>
                <c:pt idx="697">
                  <c:v>697</c:v>
                </c:pt>
                <c:pt idx="698">
                  <c:v>698</c:v>
                </c:pt>
                <c:pt idx="699">
                  <c:v>699</c:v>
                </c:pt>
                <c:pt idx="700">
                  <c:v>700</c:v>
                </c:pt>
                <c:pt idx="701">
                  <c:v>701</c:v>
                </c:pt>
                <c:pt idx="702">
                  <c:v>702</c:v>
                </c:pt>
                <c:pt idx="703">
                  <c:v>703</c:v>
                </c:pt>
                <c:pt idx="704">
                  <c:v>704</c:v>
                </c:pt>
                <c:pt idx="705">
                  <c:v>705</c:v>
                </c:pt>
                <c:pt idx="706">
                  <c:v>706</c:v>
                </c:pt>
                <c:pt idx="707">
                  <c:v>707</c:v>
                </c:pt>
                <c:pt idx="708">
                  <c:v>708</c:v>
                </c:pt>
                <c:pt idx="709">
                  <c:v>709</c:v>
                </c:pt>
                <c:pt idx="710">
                  <c:v>710</c:v>
                </c:pt>
                <c:pt idx="711">
                  <c:v>711</c:v>
                </c:pt>
                <c:pt idx="712">
                  <c:v>712</c:v>
                </c:pt>
                <c:pt idx="713">
                  <c:v>713</c:v>
                </c:pt>
                <c:pt idx="714">
                  <c:v>714</c:v>
                </c:pt>
                <c:pt idx="715">
                  <c:v>715</c:v>
                </c:pt>
                <c:pt idx="716">
                  <c:v>716</c:v>
                </c:pt>
                <c:pt idx="717">
                  <c:v>717</c:v>
                </c:pt>
                <c:pt idx="718">
                  <c:v>718</c:v>
                </c:pt>
                <c:pt idx="719">
                  <c:v>719</c:v>
                </c:pt>
                <c:pt idx="720">
                  <c:v>720</c:v>
                </c:pt>
                <c:pt idx="721">
                  <c:v>721</c:v>
                </c:pt>
                <c:pt idx="722">
                  <c:v>722</c:v>
                </c:pt>
                <c:pt idx="723">
                  <c:v>723</c:v>
                </c:pt>
                <c:pt idx="724">
                  <c:v>724</c:v>
                </c:pt>
                <c:pt idx="725">
                  <c:v>725</c:v>
                </c:pt>
                <c:pt idx="726">
                  <c:v>726</c:v>
                </c:pt>
                <c:pt idx="727">
                  <c:v>727</c:v>
                </c:pt>
                <c:pt idx="728">
                  <c:v>728</c:v>
                </c:pt>
                <c:pt idx="729">
                  <c:v>729</c:v>
                </c:pt>
                <c:pt idx="730">
                  <c:v>730</c:v>
                </c:pt>
              </c:numCache>
            </c:numRef>
          </c:cat>
          <c:val>
            <c:numRef>
              <c:f>'complete brad'!$D$1:$D$731</c:f>
              <c:numCache>
                <c:formatCode>General</c:formatCode>
                <c:ptCount val="731"/>
                <c:pt idx="0">
                  <c:v>100</c:v>
                </c:pt>
                <c:pt idx="1">
                  <c:v>100</c:v>
                </c:pt>
                <c:pt idx="2">
                  <c:v>98.88</c:v>
                </c:pt>
                <c:pt idx="3">
                  <c:v>97.75</c:v>
                </c:pt>
                <c:pt idx="4">
                  <c:v>97.75</c:v>
                </c:pt>
                <c:pt idx="5">
                  <c:v>97.75</c:v>
                </c:pt>
                <c:pt idx="6">
                  <c:v>96.63000000000001</c:v>
                </c:pt>
                <c:pt idx="7">
                  <c:v>93.26</c:v>
                </c:pt>
                <c:pt idx="8">
                  <c:v>93.26</c:v>
                </c:pt>
                <c:pt idx="9">
                  <c:v>93.26</c:v>
                </c:pt>
                <c:pt idx="10">
                  <c:v>93.26</c:v>
                </c:pt>
                <c:pt idx="11">
                  <c:v>91.01</c:v>
                </c:pt>
                <c:pt idx="12">
                  <c:v>87.64</c:v>
                </c:pt>
                <c:pt idx="13">
                  <c:v>87.64</c:v>
                </c:pt>
                <c:pt idx="14">
                  <c:v>86.52</c:v>
                </c:pt>
                <c:pt idx="15">
                  <c:v>85.39</c:v>
                </c:pt>
                <c:pt idx="16">
                  <c:v>85.39</c:v>
                </c:pt>
                <c:pt idx="17">
                  <c:v>84.27</c:v>
                </c:pt>
                <c:pt idx="18">
                  <c:v>84.27</c:v>
                </c:pt>
                <c:pt idx="19">
                  <c:v>83.15</c:v>
                </c:pt>
                <c:pt idx="20">
                  <c:v>83.15</c:v>
                </c:pt>
                <c:pt idx="21">
                  <c:v>83.15</c:v>
                </c:pt>
                <c:pt idx="22">
                  <c:v>80.900000000000006</c:v>
                </c:pt>
                <c:pt idx="23">
                  <c:v>80.900000000000006</c:v>
                </c:pt>
                <c:pt idx="24">
                  <c:v>78.650000000000006</c:v>
                </c:pt>
                <c:pt idx="25">
                  <c:v>78.650000000000006</c:v>
                </c:pt>
                <c:pt idx="26">
                  <c:v>77.53</c:v>
                </c:pt>
                <c:pt idx="27">
                  <c:v>77.53</c:v>
                </c:pt>
                <c:pt idx="28">
                  <c:v>76.400000000000006</c:v>
                </c:pt>
                <c:pt idx="29">
                  <c:v>76.400000000000006</c:v>
                </c:pt>
                <c:pt idx="30">
                  <c:v>74.16</c:v>
                </c:pt>
                <c:pt idx="31">
                  <c:v>74.16</c:v>
                </c:pt>
                <c:pt idx="32">
                  <c:v>74.16</c:v>
                </c:pt>
                <c:pt idx="33">
                  <c:v>74.16</c:v>
                </c:pt>
                <c:pt idx="34">
                  <c:v>74.16</c:v>
                </c:pt>
                <c:pt idx="35">
                  <c:v>74.16</c:v>
                </c:pt>
                <c:pt idx="36">
                  <c:v>74.16</c:v>
                </c:pt>
                <c:pt idx="37">
                  <c:v>74.16</c:v>
                </c:pt>
                <c:pt idx="38">
                  <c:v>74.16</c:v>
                </c:pt>
                <c:pt idx="39">
                  <c:v>74.16</c:v>
                </c:pt>
                <c:pt idx="40">
                  <c:v>74.16</c:v>
                </c:pt>
                <c:pt idx="41">
                  <c:v>74.16</c:v>
                </c:pt>
                <c:pt idx="42">
                  <c:v>74.16</c:v>
                </c:pt>
                <c:pt idx="43">
                  <c:v>74.16</c:v>
                </c:pt>
                <c:pt idx="44">
                  <c:v>74.16</c:v>
                </c:pt>
                <c:pt idx="45">
                  <c:v>73.03</c:v>
                </c:pt>
                <c:pt idx="46">
                  <c:v>73.03</c:v>
                </c:pt>
                <c:pt idx="47">
                  <c:v>73.03</c:v>
                </c:pt>
                <c:pt idx="48">
                  <c:v>73.03</c:v>
                </c:pt>
                <c:pt idx="49">
                  <c:v>73.03</c:v>
                </c:pt>
                <c:pt idx="50">
                  <c:v>73.03</c:v>
                </c:pt>
                <c:pt idx="51">
                  <c:v>73.03</c:v>
                </c:pt>
                <c:pt idx="52">
                  <c:v>73.03</c:v>
                </c:pt>
                <c:pt idx="53">
                  <c:v>73.03</c:v>
                </c:pt>
                <c:pt idx="54">
                  <c:v>73.03</c:v>
                </c:pt>
                <c:pt idx="55">
                  <c:v>73.03</c:v>
                </c:pt>
                <c:pt idx="56">
                  <c:v>73.03</c:v>
                </c:pt>
                <c:pt idx="57">
                  <c:v>73.03</c:v>
                </c:pt>
                <c:pt idx="58">
                  <c:v>71.91</c:v>
                </c:pt>
                <c:pt idx="59">
                  <c:v>71.91</c:v>
                </c:pt>
                <c:pt idx="60">
                  <c:v>71.91</c:v>
                </c:pt>
                <c:pt idx="61">
                  <c:v>71.91</c:v>
                </c:pt>
                <c:pt idx="62">
                  <c:v>70.790000000000006</c:v>
                </c:pt>
                <c:pt idx="63">
                  <c:v>69.66</c:v>
                </c:pt>
                <c:pt idx="64">
                  <c:v>68.540000000000006</c:v>
                </c:pt>
                <c:pt idx="65">
                  <c:v>68.540000000000006</c:v>
                </c:pt>
                <c:pt idx="66">
                  <c:v>68.540000000000006</c:v>
                </c:pt>
                <c:pt idx="67">
                  <c:v>68.540000000000006</c:v>
                </c:pt>
                <c:pt idx="68">
                  <c:v>67.42</c:v>
                </c:pt>
                <c:pt idx="69">
                  <c:v>67.42</c:v>
                </c:pt>
                <c:pt idx="70">
                  <c:v>67.42</c:v>
                </c:pt>
                <c:pt idx="71">
                  <c:v>67.42</c:v>
                </c:pt>
                <c:pt idx="72">
                  <c:v>67.42</c:v>
                </c:pt>
                <c:pt idx="73">
                  <c:v>67.42</c:v>
                </c:pt>
                <c:pt idx="74">
                  <c:v>66.290000000000006</c:v>
                </c:pt>
                <c:pt idx="75">
                  <c:v>66.290000000000006</c:v>
                </c:pt>
                <c:pt idx="76">
                  <c:v>65.169999999999973</c:v>
                </c:pt>
                <c:pt idx="77">
                  <c:v>65.169999999999973</c:v>
                </c:pt>
                <c:pt idx="78">
                  <c:v>65.169999999999973</c:v>
                </c:pt>
                <c:pt idx="79">
                  <c:v>65.169999999999973</c:v>
                </c:pt>
                <c:pt idx="80">
                  <c:v>65.169999999999973</c:v>
                </c:pt>
                <c:pt idx="81">
                  <c:v>65.169999999999973</c:v>
                </c:pt>
                <c:pt idx="82">
                  <c:v>65.169999999999973</c:v>
                </c:pt>
                <c:pt idx="83">
                  <c:v>65.169999999999973</c:v>
                </c:pt>
                <c:pt idx="84">
                  <c:v>65.169999999999973</c:v>
                </c:pt>
                <c:pt idx="85">
                  <c:v>65.169999999999973</c:v>
                </c:pt>
                <c:pt idx="86">
                  <c:v>65.169999999999973</c:v>
                </c:pt>
                <c:pt idx="87">
                  <c:v>64.040000000000006</c:v>
                </c:pt>
                <c:pt idx="88">
                  <c:v>64.040000000000006</c:v>
                </c:pt>
                <c:pt idx="89">
                  <c:v>64.040000000000006</c:v>
                </c:pt>
                <c:pt idx="90">
                  <c:v>62.92</c:v>
                </c:pt>
                <c:pt idx="91">
                  <c:v>62.92</c:v>
                </c:pt>
                <c:pt idx="92">
                  <c:v>61.8</c:v>
                </c:pt>
                <c:pt idx="93">
                  <c:v>61.8</c:v>
                </c:pt>
                <c:pt idx="94">
                  <c:v>61.8</c:v>
                </c:pt>
                <c:pt idx="95">
                  <c:v>61.8</c:v>
                </c:pt>
                <c:pt idx="96">
                  <c:v>61.8</c:v>
                </c:pt>
                <c:pt idx="97">
                  <c:v>61.8</c:v>
                </c:pt>
                <c:pt idx="98">
                  <c:v>61.8</c:v>
                </c:pt>
                <c:pt idx="99">
                  <c:v>61.8</c:v>
                </c:pt>
                <c:pt idx="100">
                  <c:v>60.67</c:v>
                </c:pt>
                <c:pt idx="101">
                  <c:v>60.67</c:v>
                </c:pt>
                <c:pt idx="102">
                  <c:v>60.67</c:v>
                </c:pt>
                <c:pt idx="103">
                  <c:v>60.67</c:v>
                </c:pt>
                <c:pt idx="104">
                  <c:v>60.67</c:v>
                </c:pt>
                <c:pt idx="105">
                  <c:v>60.67</c:v>
                </c:pt>
                <c:pt idx="106">
                  <c:v>59.55</c:v>
                </c:pt>
                <c:pt idx="107">
                  <c:v>59.55</c:v>
                </c:pt>
                <c:pt idx="108">
                  <c:v>59.55</c:v>
                </c:pt>
                <c:pt idx="109">
                  <c:v>59.55</c:v>
                </c:pt>
                <c:pt idx="110">
                  <c:v>59.55</c:v>
                </c:pt>
                <c:pt idx="111">
                  <c:v>59.55</c:v>
                </c:pt>
                <c:pt idx="112">
                  <c:v>59.55</c:v>
                </c:pt>
                <c:pt idx="113">
                  <c:v>59.55</c:v>
                </c:pt>
                <c:pt idx="114">
                  <c:v>58.430000000000007</c:v>
                </c:pt>
                <c:pt idx="115">
                  <c:v>57.3</c:v>
                </c:pt>
                <c:pt idx="116">
                  <c:v>57.3</c:v>
                </c:pt>
                <c:pt idx="117">
                  <c:v>57.3</c:v>
                </c:pt>
                <c:pt idx="118">
                  <c:v>57.3</c:v>
                </c:pt>
                <c:pt idx="119">
                  <c:v>57.3</c:v>
                </c:pt>
                <c:pt idx="120">
                  <c:v>56.18</c:v>
                </c:pt>
                <c:pt idx="121">
                  <c:v>56.18</c:v>
                </c:pt>
                <c:pt idx="122">
                  <c:v>56.18</c:v>
                </c:pt>
                <c:pt idx="123">
                  <c:v>56.18</c:v>
                </c:pt>
                <c:pt idx="124">
                  <c:v>55.06</c:v>
                </c:pt>
                <c:pt idx="125">
                  <c:v>55.06</c:v>
                </c:pt>
                <c:pt idx="126">
                  <c:v>55.06</c:v>
                </c:pt>
                <c:pt idx="127">
                  <c:v>55.06</c:v>
                </c:pt>
                <c:pt idx="128">
                  <c:v>55.06</c:v>
                </c:pt>
                <c:pt idx="129">
                  <c:v>55.06</c:v>
                </c:pt>
                <c:pt idx="130">
                  <c:v>55.06</c:v>
                </c:pt>
                <c:pt idx="131">
                  <c:v>55.06</c:v>
                </c:pt>
                <c:pt idx="132">
                  <c:v>55.06</c:v>
                </c:pt>
                <c:pt idx="133">
                  <c:v>53.93</c:v>
                </c:pt>
                <c:pt idx="134">
                  <c:v>53.93</c:v>
                </c:pt>
                <c:pt idx="135">
                  <c:v>53.93</c:v>
                </c:pt>
                <c:pt idx="136">
                  <c:v>53.93</c:v>
                </c:pt>
                <c:pt idx="137">
                  <c:v>53.93</c:v>
                </c:pt>
                <c:pt idx="138">
                  <c:v>53.93</c:v>
                </c:pt>
                <c:pt idx="139">
                  <c:v>53.93</c:v>
                </c:pt>
                <c:pt idx="140">
                  <c:v>53.93</c:v>
                </c:pt>
                <c:pt idx="141">
                  <c:v>53.93</c:v>
                </c:pt>
                <c:pt idx="142">
                  <c:v>53.93</c:v>
                </c:pt>
                <c:pt idx="143">
                  <c:v>53.93</c:v>
                </c:pt>
                <c:pt idx="144">
                  <c:v>53.93</c:v>
                </c:pt>
                <c:pt idx="145">
                  <c:v>52.81</c:v>
                </c:pt>
                <c:pt idx="146">
                  <c:v>52.81</c:v>
                </c:pt>
                <c:pt idx="147">
                  <c:v>52.81</c:v>
                </c:pt>
                <c:pt idx="148">
                  <c:v>52.81</c:v>
                </c:pt>
                <c:pt idx="149">
                  <c:v>52.81</c:v>
                </c:pt>
                <c:pt idx="150">
                  <c:v>52.81</c:v>
                </c:pt>
                <c:pt idx="151">
                  <c:v>52.81</c:v>
                </c:pt>
                <c:pt idx="152">
                  <c:v>52.81</c:v>
                </c:pt>
                <c:pt idx="153">
                  <c:v>52.81</c:v>
                </c:pt>
                <c:pt idx="154">
                  <c:v>52.81</c:v>
                </c:pt>
                <c:pt idx="155">
                  <c:v>52.81</c:v>
                </c:pt>
                <c:pt idx="156">
                  <c:v>52.81</c:v>
                </c:pt>
                <c:pt idx="157">
                  <c:v>52.81</c:v>
                </c:pt>
                <c:pt idx="158">
                  <c:v>52.81</c:v>
                </c:pt>
                <c:pt idx="159">
                  <c:v>52.81</c:v>
                </c:pt>
                <c:pt idx="160">
                  <c:v>52.81</c:v>
                </c:pt>
                <c:pt idx="161">
                  <c:v>51.690000000000012</c:v>
                </c:pt>
                <c:pt idx="162">
                  <c:v>51.690000000000012</c:v>
                </c:pt>
                <c:pt idx="163">
                  <c:v>51.690000000000012</c:v>
                </c:pt>
                <c:pt idx="164">
                  <c:v>51.690000000000012</c:v>
                </c:pt>
                <c:pt idx="165">
                  <c:v>51.690000000000012</c:v>
                </c:pt>
                <c:pt idx="166">
                  <c:v>51.690000000000012</c:v>
                </c:pt>
                <c:pt idx="167">
                  <c:v>51.690000000000012</c:v>
                </c:pt>
                <c:pt idx="168">
                  <c:v>51.690000000000012</c:v>
                </c:pt>
                <c:pt idx="169">
                  <c:v>51.690000000000012</c:v>
                </c:pt>
                <c:pt idx="170">
                  <c:v>51.690000000000012</c:v>
                </c:pt>
                <c:pt idx="171">
                  <c:v>51.690000000000012</c:v>
                </c:pt>
                <c:pt idx="172">
                  <c:v>51.690000000000012</c:v>
                </c:pt>
                <c:pt idx="173">
                  <c:v>51.690000000000012</c:v>
                </c:pt>
                <c:pt idx="174">
                  <c:v>51.690000000000012</c:v>
                </c:pt>
                <c:pt idx="175">
                  <c:v>51.690000000000012</c:v>
                </c:pt>
                <c:pt idx="176">
                  <c:v>51.690000000000012</c:v>
                </c:pt>
                <c:pt idx="177">
                  <c:v>51.690000000000012</c:v>
                </c:pt>
                <c:pt idx="178">
                  <c:v>51.690000000000012</c:v>
                </c:pt>
                <c:pt idx="179">
                  <c:v>51.690000000000012</c:v>
                </c:pt>
                <c:pt idx="180">
                  <c:v>51.690000000000012</c:v>
                </c:pt>
                <c:pt idx="181">
                  <c:v>51.690000000000012</c:v>
                </c:pt>
                <c:pt idx="182">
                  <c:v>51.690000000000012</c:v>
                </c:pt>
                <c:pt idx="183">
                  <c:v>51.690000000000012</c:v>
                </c:pt>
                <c:pt idx="184">
                  <c:v>51.690000000000012</c:v>
                </c:pt>
                <c:pt idx="185">
                  <c:v>51.690000000000012</c:v>
                </c:pt>
                <c:pt idx="186">
                  <c:v>51.690000000000012</c:v>
                </c:pt>
                <c:pt idx="187">
                  <c:v>51.690000000000012</c:v>
                </c:pt>
                <c:pt idx="188">
                  <c:v>51.690000000000012</c:v>
                </c:pt>
                <c:pt idx="189">
                  <c:v>51.690000000000012</c:v>
                </c:pt>
                <c:pt idx="190">
                  <c:v>51.690000000000012</c:v>
                </c:pt>
                <c:pt idx="191">
                  <c:v>51.690000000000012</c:v>
                </c:pt>
                <c:pt idx="192">
                  <c:v>51.690000000000012</c:v>
                </c:pt>
                <c:pt idx="193">
                  <c:v>51.690000000000012</c:v>
                </c:pt>
                <c:pt idx="194">
                  <c:v>51.690000000000012</c:v>
                </c:pt>
                <c:pt idx="195">
                  <c:v>51.690000000000012</c:v>
                </c:pt>
                <c:pt idx="196">
                  <c:v>51.690000000000012</c:v>
                </c:pt>
                <c:pt idx="197">
                  <c:v>51.690000000000012</c:v>
                </c:pt>
                <c:pt idx="198">
                  <c:v>51.690000000000012</c:v>
                </c:pt>
                <c:pt idx="199">
                  <c:v>51.690000000000012</c:v>
                </c:pt>
                <c:pt idx="200">
                  <c:v>51.690000000000012</c:v>
                </c:pt>
                <c:pt idx="201">
                  <c:v>51.690000000000012</c:v>
                </c:pt>
                <c:pt idx="202">
                  <c:v>51.690000000000012</c:v>
                </c:pt>
                <c:pt idx="203">
                  <c:v>51.690000000000012</c:v>
                </c:pt>
                <c:pt idx="204">
                  <c:v>51.690000000000012</c:v>
                </c:pt>
                <c:pt idx="205">
                  <c:v>51.690000000000012</c:v>
                </c:pt>
                <c:pt idx="206">
                  <c:v>51.690000000000012</c:v>
                </c:pt>
                <c:pt idx="207">
                  <c:v>51.690000000000012</c:v>
                </c:pt>
                <c:pt idx="208">
                  <c:v>51.690000000000012</c:v>
                </c:pt>
                <c:pt idx="209">
                  <c:v>51.690000000000012</c:v>
                </c:pt>
                <c:pt idx="210">
                  <c:v>51.690000000000012</c:v>
                </c:pt>
                <c:pt idx="211">
                  <c:v>51.690000000000012</c:v>
                </c:pt>
                <c:pt idx="212">
                  <c:v>50.56</c:v>
                </c:pt>
                <c:pt idx="213">
                  <c:v>50.56</c:v>
                </c:pt>
                <c:pt idx="214">
                  <c:v>50.56</c:v>
                </c:pt>
                <c:pt idx="215">
                  <c:v>50.56</c:v>
                </c:pt>
                <c:pt idx="216">
                  <c:v>50.56</c:v>
                </c:pt>
                <c:pt idx="217">
                  <c:v>50.56</c:v>
                </c:pt>
                <c:pt idx="218">
                  <c:v>50.56</c:v>
                </c:pt>
                <c:pt idx="219">
                  <c:v>50.56</c:v>
                </c:pt>
                <c:pt idx="220">
                  <c:v>50.56</c:v>
                </c:pt>
                <c:pt idx="221">
                  <c:v>49.44</c:v>
                </c:pt>
                <c:pt idx="222">
                  <c:v>49.44</c:v>
                </c:pt>
                <c:pt idx="223">
                  <c:v>49.44</c:v>
                </c:pt>
                <c:pt idx="224">
                  <c:v>49.44</c:v>
                </c:pt>
                <c:pt idx="225">
                  <c:v>49.44</c:v>
                </c:pt>
                <c:pt idx="226">
                  <c:v>49.44</c:v>
                </c:pt>
                <c:pt idx="227">
                  <c:v>49.44</c:v>
                </c:pt>
                <c:pt idx="228">
                  <c:v>49.44</c:v>
                </c:pt>
                <c:pt idx="229">
                  <c:v>49.44</c:v>
                </c:pt>
                <c:pt idx="230">
                  <c:v>49.44</c:v>
                </c:pt>
                <c:pt idx="231">
                  <c:v>49.44</c:v>
                </c:pt>
                <c:pt idx="232">
                  <c:v>49.44</c:v>
                </c:pt>
                <c:pt idx="233">
                  <c:v>49.44</c:v>
                </c:pt>
                <c:pt idx="234">
                  <c:v>49.44</c:v>
                </c:pt>
                <c:pt idx="235">
                  <c:v>49.44</c:v>
                </c:pt>
                <c:pt idx="236">
                  <c:v>49.44</c:v>
                </c:pt>
                <c:pt idx="237">
                  <c:v>48.31</c:v>
                </c:pt>
                <c:pt idx="238">
                  <c:v>48.31</c:v>
                </c:pt>
                <c:pt idx="239">
                  <c:v>47.19</c:v>
                </c:pt>
                <c:pt idx="240">
                  <c:v>47.19</c:v>
                </c:pt>
                <c:pt idx="241">
                  <c:v>47.19</c:v>
                </c:pt>
                <c:pt idx="242">
                  <c:v>47.19</c:v>
                </c:pt>
                <c:pt idx="243">
                  <c:v>47.19</c:v>
                </c:pt>
                <c:pt idx="244">
                  <c:v>47.19</c:v>
                </c:pt>
                <c:pt idx="245">
                  <c:v>47.19</c:v>
                </c:pt>
                <c:pt idx="246">
                  <c:v>47.19</c:v>
                </c:pt>
                <c:pt idx="247">
                  <c:v>47.19</c:v>
                </c:pt>
                <c:pt idx="248">
                  <c:v>47.19</c:v>
                </c:pt>
                <c:pt idx="249">
                  <c:v>47.19</c:v>
                </c:pt>
                <c:pt idx="250">
                  <c:v>47.19</c:v>
                </c:pt>
                <c:pt idx="251">
                  <c:v>47.19</c:v>
                </c:pt>
                <c:pt idx="252">
                  <c:v>47.19</c:v>
                </c:pt>
                <c:pt idx="253">
                  <c:v>47.19</c:v>
                </c:pt>
                <c:pt idx="254">
                  <c:v>47.19</c:v>
                </c:pt>
                <c:pt idx="255">
                  <c:v>47.19</c:v>
                </c:pt>
                <c:pt idx="256">
                  <c:v>47.19</c:v>
                </c:pt>
                <c:pt idx="257">
                  <c:v>47.19</c:v>
                </c:pt>
                <c:pt idx="258">
                  <c:v>47.19</c:v>
                </c:pt>
                <c:pt idx="259">
                  <c:v>47.19</c:v>
                </c:pt>
                <c:pt idx="260">
                  <c:v>46.07</c:v>
                </c:pt>
                <c:pt idx="261">
                  <c:v>46.07</c:v>
                </c:pt>
                <c:pt idx="262">
                  <c:v>46.07</c:v>
                </c:pt>
                <c:pt idx="263">
                  <c:v>46.07</c:v>
                </c:pt>
                <c:pt idx="264">
                  <c:v>46.07</c:v>
                </c:pt>
                <c:pt idx="265">
                  <c:v>46.07</c:v>
                </c:pt>
                <c:pt idx="266">
                  <c:v>46.07</c:v>
                </c:pt>
                <c:pt idx="267">
                  <c:v>46.07</c:v>
                </c:pt>
                <c:pt idx="268">
                  <c:v>46.07</c:v>
                </c:pt>
                <c:pt idx="269">
                  <c:v>46.07</c:v>
                </c:pt>
                <c:pt idx="270">
                  <c:v>46.07</c:v>
                </c:pt>
                <c:pt idx="271">
                  <c:v>46.07</c:v>
                </c:pt>
                <c:pt idx="272">
                  <c:v>46.07</c:v>
                </c:pt>
                <c:pt idx="273">
                  <c:v>46.07</c:v>
                </c:pt>
                <c:pt idx="274">
                  <c:v>46.07</c:v>
                </c:pt>
                <c:pt idx="275">
                  <c:v>46.07</c:v>
                </c:pt>
                <c:pt idx="276">
                  <c:v>46.07</c:v>
                </c:pt>
                <c:pt idx="277">
                  <c:v>46.07</c:v>
                </c:pt>
                <c:pt idx="278">
                  <c:v>46.07</c:v>
                </c:pt>
                <c:pt idx="279">
                  <c:v>46.07</c:v>
                </c:pt>
                <c:pt idx="280">
                  <c:v>46.07</c:v>
                </c:pt>
                <c:pt idx="281">
                  <c:v>46.07</c:v>
                </c:pt>
                <c:pt idx="282">
                  <c:v>46.07</c:v>
                </c:pt>
                <c:pt idx="283">
                  <c:v>46.07</c:v>
                </c:pt>
                <c:pt idx="284">
                  <c:v>44.94</c:v>
                </c:pt>
                <c:pt idx="285">
                  <c:v>44.94</c:v>
                </c:pt>
                <c:pt idx="286">
                  <c:v>44.94</c:v>
                </c:pt>
                <c:pt idx="287">
                  <c:v>44.94</c:v>
                </c:pt>
                <c:pt idx="288">
                  <c:v>44.94</c:v>
                </c:pt>
                <c:pt idx="289">
                  <c:v>44.94</c:v>
                </c:pt>
                <c:pt idx="290">
                  <c:v>44.94</c:v>
                </c:pt>
                <c:pt idx="291">
                  <c:v>44.94</c:v>
                </c:pt>
                <c:pt idx="292">
                  <c:v>44.94</c:v>
                </c:pt>
                <c:pt idx="293">
                  <c:v>44.94</c:v>
                </c:pt>
                <c:pt idx="294">
                  <c:v>44.94</c:v>
                </c:pt>
                <c:pt idx="295">
                  <c:v>44.94</c:v>
                </c:pt>
                <c:pt idx="296">
                  <c:v>44.94</c:v>
                </c:pt>
                <c:pt idx="297">
                  <c:v>44.94</c:v>
                </c:pt>
                <c:pt idx="298">
                  <c:v>44.94</c:v>
                </c:pt>
                <c:pt idx="299">
                  <c:v>44.94</c:v>
                </c:pt>
                <c:pt idx="300">
                  <c:v>44.94</c:v>
                </c:pt>
                <c:pt idx="301">
                  <c:v>44.94</c:v>
                </c:pt>
                <c:pt idx="302">
                  <c:v>44.94</c:v>
                </c:pt>
                <c:pt idx="303">
                  <c:v>44.94</c:v>
                </c:pt>
                <c:pt idx="304">
                  <c:v>44.94</c:v>
                </c:pt>
                <c:pt idx="305">
                  <c:v>44.94</c:v>
                </c:pt>
                <c:pt idx="306">
                  <c:v>44.94</c:v>
                </c:pt>
                <c:pt idx="307">
                  <c:v>44.94</c:v>
                </c:pt>
                <c:pt idx="308">
                  <c:v>43.82</c:v>
                </c:pt>
                <c:pt idx="309">
                  <c:v>43.82</c:v>
                </c:pt>
                <c:pt idx="310">
                  <c:v>43.82</c:v>
                </c:pt>
                <c:pt idx="311">
                  <c:v>43.82</c:v>
                </c:pt>
                <c:pt idx="312">
                  <c:v>43.82</c:v>
                </c:pt>
                <c:pt idx="313">
                  <c:v>43.82</c:v>
                </c:pt>
                <c:pt idx="314">
                  <c:v>42.70000000000001</c:v>
                </c:pt>
                <c:pt idx="315">
                  <c:v>42.70000000000001</c:v>
                </c:pt>
                <c:pt idx="316">
                  <c:v>42.70000000000001</c:v>
                </c:pt>
                <c:pt idx="317">
                  <c:v>42.70000000000001</c:v>
                </c:pt>
                <c:pt idx="318">
                  <c:v>42.70000000000001</c:v>
                </c:pt>
                <c:pt idx="319">
                  <c:v>42.70000000000001</c:v>
                </c:pt>
                <c:pt idx="320">
                  <c:v>42.70000000000001</c:v>
                </c:pt>
                <c:pt idx="321">
                  <c:v>42.70000000000001</c:v>
                </c:pt>
                <c:pt idx="322">
                  <c:v>42.70000000000001</c:v>
                </c:pt>
                <c:pt idx="323">
                  <c:v>42.70000000000001</c:v>
                </c:pt>
                <c:pt idx="324">
                  <c:v>42.70000000000001</c:v>
                </c:pt>
                <c:pt idx="325">
                  <c:v>42.70000000000001</c:v>
                </c:pt>
                <c:pt idx="326">
                  <c:v>42.70000000000001</c:v>
                </c:pt>
                <c:pt idx="327">
                  <c:v>42.70000000000001</c:v>
                </c:pt>
                <c:pt idx="328">
                  <c:v>42.70000000000001</c:v>
                </c:pt>
                <c:pt idx="329">
                  <c:v>42.70000000000001</c:v>
                </c:pt>
                <c:pt idx="330">
                  <c:v>42.70000000000001</c:v>
                </c:pt>
                <c:pt idx="331">
                  <c:v>42.70000000000001</c:v>
                </c:pt>
                <c:pt idx="332">
                  <c:v>42.70000000000001</c:v>
                </c:pt>
                <c:pt idx="333">
                  <c:v>41.57</c:v>
                </c:pt>
                <c:pt idx="334">
                  <c:v>41.57</c:v>
                </c:pt>
                <c:pt idx="335">
                  <c:v>41.57</c:v>
                </c:pt>
                <c:pt idx="336">
                  <c:v>41.57</c:v>
                </c:pt>
                <c:pt idx="337">
                  <c:v>41.57</c:v>
                </c:pt>
                <c:pt idx="338">
                  <c:v>41.57</c:v>
                </c:pt>
                <c:pt idx="339">
                  <c:v>41.57</c:v>
                </c:pt>
                <c:pt idx="340">
                  <c:v>41.57</c:v>
                </c:pt>
                <c:pt idx="341">
                  <c:v>41.57</c:v>
                </c:pt>
                <c:pt idx="342">
                  <c:v>41.57</c:v>
                </c:pt>
                <c:pt idx="343">
                  <c:v>41.57</c:v>
                </c:pt>
                <c:pt idx="344">
                  <c:v>41.57</c:v>
                </c:pt>
                <c:pt idx="345">
                  <c:v>41.57</c:v>
                </c:pt>
                <c:pt idx="346">
                  <c:v>41.57</c:v>
                </c:pt>
                <c:pt idx="347">
                  <c:v>41.57</c:v>
                </c:pt>
                <c:pt idx="348">
                  <c:v>41.57</c:v>
                </c:pt>
                <c:pt idx="349">
                  <c:v>41.57</c:v>
                </c:pt>
                <c:pt idx="350">
                  <c:v>41.57</c:v>
                </c:pt>
                <c:pt idx="351">
                  <c:v>41.57</c:v>
                </c:pt>
                <c:pt idx="352">
                  <c:v>41.57</c:v>
                </c:pt>
                <c:pt idx="353">
                  <c:v>41.57</c:v>
                </c:pt>
                <c:pt idx="354">
                  <c:v>41.57</c:v>
                </c:pt>
                <c:pt idx="355">
                  <c:v>41.57</c:v>
                </c:pt>
                <c:pt idx="356">
                  <c:v>41.57</c:v>
                </c:pt>
                <c:pt idx="357">
                  <c:v>41.57</c:v>
                </c:pt>
                <c:pt idx="358">
                  <c:v>41.57</c:v>
                </c:pt>
                <c:pt idx="359">
                  <c:v>41.57</c:v>
                </c:pt>
                <c:pt idx="360">
                  <c:v>40.450000000000003</c:v>
                </c:pt>
                <c:pt idx="361">
                  <c:v>40.450000000000003</c:v>
                </c:pt>
                <c:pt idx="362">
                  <c:v>40.450000000000003</c:v>
                </c:pt>
                <c:pt idx="363">
                  <c:v>40.450000000000003</c:v>
                </c:pt>
                <c:pt idx="364">
                  <c:v>40.450000000000003</c:v>
                </c:pt>
                <c:pt idx="365">
                  <c:v>40.450000000000003</c:v>
                </c:pt>
                <c:pt idx="366">
                  <c:v>40.450000000000003</c:v>
                </c:pt>
                <c:pt idx="367">
                  <c:v>40.450000000000003</c:v>
                </c:pt>
                <c:pt idx="368">
                  <c:v>40.450000000000003</c:v>
                </c:pt>
                <c:pt idx="369">
                  <c:v>40.450000000000003</c:v>
                </c:pt>
                <c:pt idx="370">
                  <c:v>40.450000000000003</c:v>
                </c:pt>
                <c:pt idx="371">
                  <c:v>40.450000000000003</c:v>
                </c:pt>
                <c:pt idx="372">
                  <c:v>40.450000000000003</c:v>
                </c:pt>
                <c:pt idx="373">
                  <c:v>40.450000000000003</c:v>
                </c:pt>
                <c:pt idx="374">
                  <c:v>40.450000000000003</c:v>
                </c:pt>
                <c:pt idx="375">
                  <c:v>40.450000000000003</c:v>
                </c:pt>
                <c:pt idx="376">
                  <c:v>40.450000000000003</c:v>
                </c:pt>
                <c:pt idx="377">
                  <c:v>40.450000000000003</c:v>
                </c:pt>
                <c:pt idx="378">
                  <c:v>40.450000000000003</c:v>
                </c:pt>
                <c:pt idx="379">
                  <c:v>40.450000000000003</c:v>
                </c:pt>
                <c:pt idx="380">
                  <c:v>40.450000000000003</c:v>
                </c:pt>
                <c:pt idx="381">
                  <c:v>40.450000000000003</c:v>
                </c:pt>
                <c:pt idx="382">
                  <c:v>40.450000000000003</c:v>
                </c:pt>
                <c:pt idx="383">
                  <c:v>40.450000000000003</c:v>
                </c:pt>
                <c:pt idx="384">
                  <c:v>40.450000000000003</c:v>
                </c:pt>
                <c:pt idx="385">
                  <c:v>40.450000000000003</c:v>
                </c:pt>
                <c:pt idx="386">
                  <c:v>40.450000000000003</c:v>
                </c:pt>
                <c:pt idx="387">
                  <c:v>40.450000000000003</c:v>
                </c:pt>
                <c:pt idx="388">
                  <c:v>40.450000000000003</c:v>
                </c:pt>
                <c:pt idx="389">
                  <c:v>40.450000000000003</c:v>
                </c:pt>
                <c:pt idx="390">
                  <c:v>40.450000000000003</c:v>
                </c:pt>
                <c:pt idx="391">
                  <c:v>40.450000000000003</c:v>
                </c:pt>
                <c:pt idx="392">
                  <c:v>40.450000000000003</c:v>
                </c:pt>
                <c:pt idx="393">
                  <c:v>40.450000000000003</c:v>
                </c:pt>
                <c:pt idx="394">
                  <c:v>39.33</c:v>
                </c:pt>
                <c:pt idx="395">
                  <c:v>39.33</c:v>
                </c:pt>
                <c:pt idx="396">
                  <c:v>39.33</c:v>
                </c:pt>
                <c:pt idx="397">
                  <c:v>39.33</c:v>
                </c:pt>
                <c:pt idx="398">
                  <c:v>39.33</c:v>
                </c:pt>
                <c:pt idx="399">
                  <c:v>39.33</c:v>
                </c:pt>
                <c:pt idx="400">
                  <c:v>39.33</c:v>
                </c:pt>
                <c:pt idx="401">
                  <c:v>39.33</c:v>
                </c:pt>
                <c:pt idx="402">
                  <c:v>39.33</c:v>
                </c:pt>
                <c:pt idx="403">
                  <c:v>39.33</c:v>
                </c:pt>
                <c:pt idx="404">
                  <c:v>39.33</c:v>
                </c:pt>
                <c:pt idx="405">
                  <c:v>39.33</c:v>
                </c:pt>
                <c:pt idx="406">
                  <c:v>39.33</c:v>
                </c:pt>
                <c:pt idx="407">
                  <c:v>39.33</c:v>
                </c:pt>
                <c:pt idx="408">
                  <c:v>39.33</c:v>
                </c:pt>
                <c:pt idx="409">
                  <c:v>39.33</c:v>
                </c:pt>
                <c:pt idx="410">
                  <c:v>39.33</c:v>
                </c:pt>
                <c:pt idx="411">
                  <c:v>39.33</c:v>
                </c:pt>
                <c:pt idx="412">
                  <c:v>39.33</c:v>
                </c:pt>
                <c:pt idx="413">
                  <c:v>39.33</c:v>
                </c:pt>
                <c:pt idx="414">
                  <c:v>39.33</c:v>
                </c:pt>
                <c:pt idx="415">
                  <c:v>39.33</c:v>
                </c:pt>
                <c:pt idx="416">
                  <c:v>39.33</c:v>
                </c:pt>
                <c:pt idx="417">
                  <c:v>39.33</c:v>
                </c:pt>
                <c:pt idx="418">
                  <c:v>39.33</c:v>
                </c:pt>
                <c:pt idx="419">
                  <c:v>38.17</c:v>
                </c:pt>
                <c:pt idx="420">
                  <c:v>38.17</c:v>
                </c:pt>
                <c:pt idx="421">
                  <c:v>38.17</c:v>
                </c:pt>
                <c:pt idx="422">
                  <c:v>38.17</c:v>
                </c:pt>
                <c:pt idx="423">
                  <c:v>38.17</c:v>
                </c:pt>
                <c:pt idx="424">
                  <c:v>38.17</c:v>
                </c:pt>
                <c:pt idx="425">
                  <c:v>38.17</c:v>
                </c:pt>
                <c:pt idx="426">
                  <c:v>38.17</c:v>
                </c:pt>
                <c:pt idx="427">
                  <c:v>38.17</c:v>
                </c:pt>
                <c:pt idx="428">
                  <c:v>38.17</c:v>
                </c:pt>
                <c:pt idx="429">
                  <c:v>38.17</c:v>
                </c:pt>
                <c:pt idx="430">
                  <c:v>38.17</c:v>
                </c:pt>
                <c:pt idx="431">
                  <c:v>38.17</c:v>
                </c:pt>
                <c:pt idx="432">
                  <c:v>37.01</c:v>
                </c:pt>
                <c:pt idx="433">
                  <c:v>37.01</c:v>
                </c:pt>
                <c:pt idx="434">
                  <c:v>37.01</c:v>
                </c:pt>
                <c:pt idx="435">
                  <c:v>37.01</c:v>
                </c:pt>
                <c:pt idx="436">
                  <c:v>37.01</c:v>
                </c:pt>
                <c:pt idx="437">
                  <c:v>37.01</c:v>
                </c:pt>
                <c:pt idx="438">
                  <c:v>37.01</c:v>
                </c:pt>
                <c:pt idx="439">
                  <c:v>37.01</c:v>
                </c:pt>
                <c:pt idx="440">
                  <c:v>37.01</c:v>
                </c:pt>
                <c:pt idx="441">
                  <c:v>37.01</c:v>
                </c:pt>
                <c:pt idx="442">
                  <c:v>37.01</c:v>
                </c:pt>
                <c:pt idx="443">
                  <c:v>37.01</c:v>
                </c:pt>
                <c:pt idx="444">
                  <c:v>37.01</c:v>
                </c:pt>
                <c:pt idx="445">
                  <c:v>37.01</c:v>
                </c:pt>
                <c:pt idx="446">
                  <c:v>37.01</c:v>
                </c:pt>
                <c:pt idx="447">
                  <c:v>37.01</c:v>
                </c:pt>
                <c:pt idx="448">
                  <c:v>37.01</c:v>
                </c:pt>
                <c:pt idx="449">
                  <c:v>37.01</c:v>
                </c:pt>
                <c:pt idx="450">
                  <c:v>37.01</c:v>
                </c:pt>
                <c:pt idx="451">
                  <c:v>37.01</c:v>
                </c:pt>
                <c:pt idx="452">
                  <c:v>37.01</c:v>
                </c:pt>
                <c:pt idx="453">
                  <c:v>37.01</c:v>
                </c:pt>
                <c:pt idx="454">
                  <c:v>37.01</c:v>
                </c:pt>
                <c:pt idx="455">
                  <c:v>37.01</c:v>
                </c:pt>
                <c:pt idx="456">
                  <c:v>37.01</c:v>
                </c:pt>
                <c:pt idx="457">
                  <c:v>37.01</c:v>
                </c:pt>
                <c:pt idx="458">
                  <c:v>37.01</c:v>
                </c:pt>
                <c:pt idx="459">
                  <c:v>37.01</c:v>
                </c:pt>
                <c:pt idx="460">
                  <c:v>37.01</c:v>
                </c:pt>
                <c:pt idx="461">
                  <c:v>37.01</c:v>
                </c:pt>
                <c:pt idx="462">
                  <c:v>35.86</c:v>
                </c:pt>
                <c:pt idx="463">
                  <c:v>35.86</c:v>
                </c:pt>
                <c:pt idx="464">
                  <c:v>35.86</c:v>
                </c:pt>
                <c:pt idx="465">
                  <c:v>35.86</c:v>
                </c:pt>
                <c:pt idx="466">
                  <c:v>35.86</c:v>
                </c:pt>
                <c:pt idx="467">
                  <c:v>35.86</c:v>
                </c:pt>
                <c:pt idx="468">
                  <c:v>35.86</c:v>
                </c:pt>
                <c:pt idx="469">
                  <c:v>35.86</c:v>
                </c:pt>
                <c:pt idx="470">
                  <c:v>35.86</c:v>
                </c:pt>
                <c:pt idx="471">
                  <c:v>35.86</c:v>
                </c:pt>
                <c:pt idx="472">
                  <c:v>35.86</c:v>
                </c:pt>
                <c:pt idx="473">
                  <c:v>35.86</c:v>
                </c:pt>
                <c:pt idx="474">
                  <c:v>35.86</c:v>
                </c:pt>
                <c:pt idx="475">
                  <c:v>35.86</c:v>
                </c:pt>
                <c:pt idx="476">
                  <c:v>35.86</c:v>
                </c:pt>
                <c:pt idx="477">
                  <c:v>35.86</c:v>
                </c:pt>
                <c:pt idx="478">
                  <c:v>35.86</c:v>
                </c:pt>
                <c:pt idx="479">
                  <c:v>35.86</c:v>
                </c:pt>
                <c:pt idx="480">
                  <c:v>35.86</c:v>
                </c:pt>
                <c:pt idx="481">
                  <c:v>35.86</c:v>
                </c:pt>
                <c:pt idx="482">
                  <c:v>35.86</c:v>
                </c:pt>
                <c:pt idx="483">
                  <c:v>35.86</c:v>
                </c:pt>
                <c:pt idx="484">
                  <c:v>35.86</c:v>
                </c:pt>
                <c:pt idx="485">
                  <c:v>35.86</c:v>
                </c:pt>
                <c:pt idx="486">
                  <c:v>35.86</c:v>
                </c:pt>
                <c:pt idx="487">
                  <c:v>35.86</c:v>
                </c:pt>
                <c:pt idx="488">
                  <c:v>35.86</c:v>
                </c:pt>
                <c:pt idx="489">
                  <c:v>35.86</c:v>
                </c:pt>
                <c:pt idx="490">
                  <c:v>35.86</c:v>
                </c:pt>
                <c:pt idx="491">
                  <c:v>35.86</c:v>
                </c:pt>
                <c:pt idx="492">
                  <c:v>35.86</c:v>
                </c:pt>
                <c:pt idx="493">
                  <c:v>35.86</c:v>
                </c:pt>
                <c:pt idx="494">
                  <c:v>35.86</c:v>
                </c:pt>
                <c:pt idx="495">
                  <c:v>35.86</c:v>
                </c:pt>
                <c:pt idx="496">
                  <c:v>34.660000000000011</c:v>
                </c:pt>
                <c:pt idx="497">
                  <c:v>34.660000000000011</c:v>
                </c:pt>
                <c:pt idx="498">
                  <c:v>34.660000000000011</c:v>
                </c:pt>
                <c:pt idx="499">
                  <c:v>34.660000000000011</c:v>
                </c:pt>
                <c:pt idx="500">
                  <c:v>34.660000000000011</c:v>
                </c:pt>
                <c:pt idx="501">
                  <c:v>34.660000000000011</c:v>
                </c:pt>
                <c:pt idx="502">
                  <c:v>34.660000000000011</c:v>
                </c:pt>
                <c:pt idx="503">
                  <c:v>34.660000000000011</c:v>
                </c:pt>
                <c:pt idx="504">
                  <c:v>34.660000000000011</c:v>
                </c:pt>
                <c:pt idx="505">
                  <c:v>34.660000000000011</c:v>
                </c:pt>
                <c:pt idx="506">
                  <c:v>34.660000000000011</c:v>
                </c:pt>
                <c:pt idx="507">
                  <c:v>34.660000000000011</c:v>
                </c:pt>
                <c:pt idx="508">
                  <c:v>34.660000000000011</c:v>
                </c:pt>
                <c:pt idx="509">
                  <c:v>34.660000000000011</c:v>
                </c:pt>
                <c:pt idx="510">
                  <c:v>34.660000000000011</c:v>
                </c:pt>
                <c:pt idx="511">
                  <c:v>34.660000000000011</c:v>
                </c:pt>
                <c:pt idx="512">
                  <c:v>34.660000000000011</c:v>
                </c:pt>
                <c:pt idx="513">
                  <c:v>34.660000000000011</c:v>
                </c:pt>
                <c:pt idx="514">
                  <c:v>34.660000000000011</c:v>
                </c:pt>
                <c:pt idx="515">
                  <c:v>34.660000000000011</c:v>
                </c:pt>
                <c:pt idx="516">
                  <c:v>34.660000000000011</c:v>
                </c:pt>
                <c:pt idx="517">
                  <c:v>34.660000000000011</c:v>
                </c:pt>
                <c:pt idx="518">
                  <c:v>34.660000000000011</c:v>
                </c:pt>
                <c:pt idx="519">
                  <c:v>34.660000000000011</c:v>
                </c:pt>
                <c:pt idx="520">
                  <c:v>34.660000000000011</c:v>
                </c:pt>
                <c:pt idx="521">
                  <c:v>34.660000000000011</c:v>
                </c:pt>
                <c:pt idx="522">
                  <c:v>34.660000000000011</c:v>
                </c:pt>
                <c:pt idx="523">
                  <c:v>34.660000000000011</c:v>
                </c:pt>
                <c:pt idx="524">
                  <c:v>34.660000000000011</c:v>
                </c:pt>
                <c:pt idx="525">
                  <c:v>34.660000000000011</c:v>
                </c:pt>
                <c:pt idx="526">
                  <c:v>34.660000000000011</c:v>
                </c:pt>
                <c:pt idx="527">
                  <c:v>34.660000000000011</c:v>
                </c:pt>
                <c:pt idx="528">
                  <c:v>34.660000000000011</c:v>
                </c:pt>
                <c:pt idx="529">
                  <c:v>34.660000000000011</c:v>
                </c:pt>
                <c:pt idx="530">
                  <c:v>34.660000000000011</c:v>
                </c:pt>
                <c:pt idx="531">
                  <c:v>33.42</c:v>
                </c:pt>
                <c:pt idx="532">
                  <c:v>33.42</c:v>
                </c:pt>
                <c:pt idx="533">
                  <c:v>33.42</c:v>
                </c:pt>
                <c:pt idx="534">
                  <c:v>33.42</c:v>
                </c:pt>
                <c:pt idx="535">
                  <c:v>33.42</c:v>
                </c:pt>
                <c:pt idx="536">
                  <c:v>33.42</c:v>
                </c:pt>
                <c:pt idx="537">
                  <c:v>33.42</c:v>
                </c:pt>
                <c:pt idx="538">
                  <c:v>33.42</c:v>
                </c:pt>
                <c:pt idx="539">
                  <c:v>33.42</c:v>
                </c:pt>
                <c:pt idx="540">
                  <c:v>33.42</c:v>
                </c:pt>
                <c:pt idx="541">
                  <c:v>33.42</c:v>
                </c:pt>
                <c:pt idx="542">
                  <c:v>33.42</c:v>
                </c:pt>
                <c:pt idx="543">
                  <c:v>33.42</c:v>
                </c:pt>
                <c:pt idx="544">
                  <c:v>33.42</c:v>
                </c:pt>
                <c:pt idx="545">
                  <c:v>33.42</c:v>
                </c:pt>
                <c:pt idx="546">
                  <c:v>33.42</c:v>
                </c:pt>
                <c:pt idx="547">
                  <c:v>33.42</c:v>
                </c:pt>
                <c:pt idx="548">
                  <c:v>32.14</c:v>
                </c:pt>
                <c:pt idx="549">
                  <c:v>32.14</c:v>
                </c:pt>
                <c:pt idx="550">
                  <c:v>32.14</c:v>
                </c:pt>
                <c:pt idx="551">
                  <c:v>32.14</c:v>
                </c:pt>
                <c:pt idx="552">
                  <c:v>32.14</c:v>
                </c:pt>
                <c:pt idx="553">
                  <c:v>32.14</c:v>
                </c:pt>
                <c:pt idx="554">
                  <c:v>32.14</c:v>
                </c:pt>
                <c:pt idx="555">
                  <c:v>32.14</c:v>
                </c:pt>
                <c:pt idx="556">
                  <c:v>32.14</c:v>
                </c:pt>
                <c:pt idx="557">
                  <c:v>32.14</c:v>
                </c:pt>
                <c:pt idx="558">
                  <c:v>32.14</c:v>
                </c:pt>
                <c:pt idx="559">
                  <c:v>32.14</c:v>
                </c:pt>
                <c:pt idx="560">
                  <c:v>32.14</c:v>
                </c:pt>
                <c:pt idx="561">
                  <c:v>32.14</c:v>
                </c:pt>
                <c:pt idx="562">
                  <c:v>32.14</c:v>
                </c:pt>
                <c:pt idx="563">
                  <c:v>32.14</c:v>
                </c:pt>
                <c:pt idx="564">
                  <c:v>30.85</c:v>
                </c:pt>
                <c:pt idx="565">
                  <c:v>30.85</c:v>
                </c:pt>
                <c:pt idx="566">
                  <c:v>30.85</c:v>
                </c:pt>
                <c:pt idx="567">
                  <c:v>30.85</c:v>
                </c:pt>
                <c:pt idx="568">
                  <c:v>30.85</c:v>
                </c:pt>
                <c:pt idx="569">
                  <c:v>30.85</c:v>
                </c:pt>
                <c:pt idx="570">
                  <c:v>30.85</c:v>
                </c:pt>
                <c:pt idx="571">
                  <c:v>30.85</c:v>
                </c:pt>
                <c:pt idx="572">
                  <c:v>30.85</c:v>
                </c:pt>
                <c:pt idx="573">
                  <c:v>30.85</c:v>
                </c:pt>
                <c:pt idx="574">
                  <c:v>30.85</c:v>
                </c:pt>
                <c:pt idx="575">
                  <c:v>30.85</c:v>
                </c:pt>
                <c:pt idx="576">
                  <c:v>30.85</c:v>
                </c:pt>
                <c:pt idx="577">
                  <c:v>30.85</c:v>
                </c:pt>
                <c:pt idx="578">
                  <c:v>30.85</c:v>
                </c:pt>
                <c:pt idx="579">
                  <c:v>30.85</c:v>
                </c:pt>
                <c:pt idx="580">
                  <c:v>30.85</c:v>
                </c:pt>
                <c:pt idx="581">
                  <c:v>30.85</c:v>
                </c:pt>
                <c:pt idx="582">
                  <c:v>30.85</c:v>
                </c:pt>
                <c:pt idx="583">
                  <c:v>30.85</c:v>
                </c:pt>
                <c:pt idx="584">
                  <c:v>30.85</c:v>
                </c:pt>
                <c:pt idx="585">
                  <c:v>30.85</c:v>
                </c:pt>
                <c:pt idx="586">
                  <c:v>30.85</c:v>
                </c:pt>
                <c:pt idx="587">
                  <c:v>30.85</c:v>
                </c:pt>
                <c:pt idx="588">
                  <c:v>30.85</c:v>
                </c:pt>
                <c:pt idx="589">
                  <c:v>30.85</c:v>
                </c:pt>
                <c:pt idx="590">
                  <c:v>30.85</c:v>
                </c:pt>
                <c:pt idx="591">
                  <c:v>30.85</c:v>
                </c:pt>
                <c:pt idx="592">
                  <c:v>30.85</c:v>
                </c:pt>
                <c:pt idx="593">
                  <c:v>30.85</c:v>
                </c:pt>
                <c:pt idx="594">
                  <c:v>30.85</c:v>
                </c:pt>
                <c:pt idx="595">
                  <c:v>30.85</c:v>
                </c:pt>
                <c:pt idx="596">
                  <c:v>30.85</c:v>
                </c:pt>
                <c:pt idx="597">
                  <c:v>30.85</c:v>
                </c:pt>
                <c:pt idx="598">
                  <c:v>30.85</c:v>
                </c:pt>
                <c:pt idx="599">
                  <c:v>30.85</c:v>
                </c:pt>
                <c:pt idx="600">
                  <c:v>30.85</c:v>
                </c:pt>
                <c:pt idx="601">
                  <c:v>30.85</c:v>
                </c:pt>
                <c:pt idx="602">
                  <c:v>30.85</c:v>
                </c:pt>
                <c:pt idx="603">
                  <c:v>30.85</c:v>
                </c:pt>
                <c:pt idx="604">
                  <c:v>30.85</c:v>
                </c:pt>
                <c:pt idx="605">
                  <c:v>30.85</c:v>
                </c:pt>
                <c:pt idx="606">
                  <c:v>30.85</c:v>
                </c:pt>
                <c:pt idx="607">
                  <c:v>30.85</c:v>
                </c:pt>
                <c:pt idx="608">
                  <c:v>30.85</c:v>
                </c:pt>
                <c:pt idx="609">
                  <c:v>30.85</c:v>
                </c:pt>
                <c:pt idx="610">
                  <c:v>30.85</c:v>
                </c:pt>
                <c:pt idx="611">
                  <c:v>30.85</c:v>
                </c:pt>
                <c:pt idx="612">
                  <c:v>30.85</c:v>
                </c:pt>
                <c:pt idx="613">
                  <c:v>30.85</c:v>
                </c:pt>
                <c:pt idx="614">
                  <c:v>30.85</c:v>
                </c:pt>
                <c:pt idx="615">
                  <c:v>30.85</c:v>
                </c:pt>
                <c:pt idx="616">
                  <c:v>30.85</c:v>
                </c:pt>
                <c:pt idx="617">
                  <c:v>30.85</c:v>
                </c:pt>
                <c:pt idx="618">
                  <c:v>30.85</c:v>
                </c:pt>
                <c:pt idx="619">
                  <c:v>30.85</c:v>
                </c:pt>
                <c:pt idx="620">
                  <c:v>30.85</c:v>
                </c:pt>
                <c:pt idx="621">
                  <c:v>30.85</c:v>
                </c:pt>
                <c:pt idx="622">
                  <c:v>30.85</c:v>
                </c:pt>
                <c:pt idx="623">
                  <c:v>30.85</c:v>
                </c:pt>
                <c:pt idx="624">
                  <c:v>30.85</c:v>
                </c:pt>
                <c:pt idx="625">
                  <c:v>30.85</c:v>
                </c:pt>
                <c:pt idx="626">
                  <c:v>30.85</c:v>
                </c:pt>
                <c:pt idx="627">
                  <c:v>30.85</c:v>
                </c:pt>
                <c:pt idx="628">
                  <c:v>30.85</c:v>
                </c:pt>
                <c:pt idx="629">
                  <c:v>30.85</c:v>
                </c:pt>
                <c:pt idx="630">
                  <c:v>30.85</c:v>
                </c:pt>
                <c:pt idx="631">
                  <c:v>30.85</c:v>
                </c:pt>
                <c:pt idx="632">
                  <c:v>30.85</c:v>
                </c:pt>
                <c:pt idx="633">
                  <c:v>30.85</c:v>
                </c:pt>
                <c:pt idx="634">
                  <c:v>30.85</c:v>
                </c:pt>
                <c:pt idx="635">
                  <c:v>30.85</c:v>
                </c:pt>
                <c:pt idx="636">
                  <c:v>30.85</c:v>
                </c:pt>
                <c:pt idx="637">
                  <c:v>30.85</c:v>
                </c:pt>
                <c:pt idx="638">
                  <c:v>30.85</c:v>
                </c:pt>
                <c:pt idx="639">
                  <c:v>30.85</c:v>
                </c:pt>
                <c:pt idx="640">
                  <c:v>30.85</c:v>
                </c:pt>
                <c:pt idx="641">
                  <c:v>30.85</c:v>
                </c:pt>
                <c:pt idx="642">
                  <c:v>30.85</c:v>
                </c:pt>
                <c:pt idx="643">
                  <c:v>30.85</c:v>
                </c:pt>
                <c:pt idx="644">
                  <c:v>30.85</c:v>
                </c:pt>
                <c:pt idx="645">
                  <c:v>30.85</c:v>
                </c:pt>
                <c:pt idx="646">
                  <c:v>30.85</c:v>
                </c:pt>
                <c:pt idx="647">
                  <c:v>30.85</c:v>
                </c:pt>
                <c:pt idx="648">
                  <c:v>30.85</c:v>
                </c:pt>
                <c:pt idx="649">
                  <c:v>30.85</c:v>
                </c:pt>
                <c:pt idx="650">
                  <c:v>30.85</c:v>
                </c:pt>
                <c:pt idx="651">
                  <c:v>30.85</c:v>
                </c:pt>
                <c:pt idx="652">
                  <c:v>30.85</c:v>
                </c:pt>
                <c:pt idx="653">
                  <c:v>30.85</c:v>
                </c:pt>
                <c:pt idx="654">
                  <c:v>30.85</c:v>
                </c:pt>
                <c:pt idx="655">
                  <c:v>30.85</c:v>
                </c:pt>
                <c:pt idx="656">
                  <c:v>30.85</c:v>
                </c:pt>
                <c:pt idx="657">
                  <c:v>30.85</c:v>
                </c:pt>
                <c:pt idx="658">
                  <c:v>30.85</c:v>
                </c:pt>
                <c:pt idx="659">
                  <c:v>30.85</c:v>
                </c:pt>
                <c:pt idx="660">
                  <c:v>30.85</c:v>
                </c:pt>
                <c:pt idx="661">
                  <c:v>30.85</c:v>
                </c:pt>
                <c:pt idx="662">
                  <c:v>30.85</c:v>
                </c:pt>
                <c:pt idx="663">
                  <c:v>30.85</c:v>
                </c:pt>
                <c:pt idx="664">
                  <c:v>30.85</c:v>
                </c:pt>
                <c:pt idx="665">
                  <c:v>30.85</c:v>
                </c:pt>
                <c:pt idx="666">
                  <c:v>30.85</c:v>
                </c:pt>
                <c:pt idx="667">
                  <c:v>30.85</c:v>
                </c:pt>
                <c:pt idx="668">
                  <c:v>30.85</c:v>
                </c:pt>
                <c:pt idx="669">
                  <c:v>30.85</c:v>
                </c:pt>
                <c:pt idx="670">
                  <c:v>30.85</c:v>
                </c:pt>
                <c:pt idx="671">
                  <c:v>30.85</c:v>
                </c:pt>
                <c:pt idx="672">
                  <c:v>30.85</c:v>
                </c:pt>
                <c:pt idx="673">
                  <c:v>30.85</c:v>
                </c:pt>
                <c:pt idx="674">
                  <c:v>30.85</c:v>
                </c:pt>
                <c:pt idx="675">
                  <c:v>30.85</c:v>
                </c:pt>
                <c:pt idx="676">
                  <c:v>30.85</c:v>
                </c:pt>
                <c:pt idx="677">
                  <c:v>30.85</c:v>
                </c:pt>
                <c:pt idx="678">
                  <c:v>30.85</c:v>
                </c:pt>
                <c:pt idx="679">
                  <c:v>30.85</c:v>
                </c:pt>
                <c:pt idx="680">
                  <c:v>30.85</c:v>
                </c:pt>
                <c:pt idx="681">
                  <c:v>30.85</c:v>
                </c:pt>
                <c:pt idx="682">
                  <c:v>30.85</c:v>
                </c:pt>
                <c:pt idx="683">
                  <c:v>30.85</c:v>
                </c:pt>
                <c:pt idx="684">
                  <c:v>30.85</c:v>
                </c:pt>
                <c:pt idx="685">
                  <c:v>30.85</c:v>
                </c:pt>
                <c:pt idx="686">
                  <c:v>30.85</c:v>
                </c:pt>
                <c:pt idx="687">
                  <c:v>30.85</c:v>
                </c:pt>
                <c:pt idx="688">
                  <c:v>30.85</c:v>
                </c:pt>
                <c:pt idx="689">
                  <c:v>30.85</c:v>
                </c:pt>
                <c:pt idx="690">
                  <c:v>30.85</c:v>
                </c:pt>
                <c:pt idx="691">
                  <c:v>30.85</c:v>
                </c:pt>
                <c:pt idx="692">
                  <c:v>30.85</c:v>
                </c:pt>
                <c:pt idx="693">
                  <c:v>30.85</c:v>
                </c:pt>
                <c:pt idx="694">
                  <c:v>30.85</c:v>
                </c:pt>
                <c:pt idx="695">
                  <c:v>30.85</c:v>
                </c:pt>
                <c:pt idx="696">
                  <c:v>30.85</c:v>
                </c:pt>
                <c:pt idx="697">
                  <c:v>30.85</c:v>
                </c:pt>
                <c:pt idx="698">
                  <c:v>30.85</c:v>
                </c:pt>
                <c:pt idx="699">
                  <c:v>30.85</c:v>
                </c:pt>
                <c:pt idx="700">
                  <c:v>30.85</c:v>
                </c:pt>
                <c:pt idx="701">
                  <c:v>30.85</c:v>
                </c:pt>
                <c:pt idx="702">
                  <c:v>30.85</c:v>
                </c:pt>
                <c:pt idx="703">
                  <c:v>30.85</c:v>
                </c:pt>
                <c:pt idx="704">
                  <c:v>30.85</c:v>
                </c:pt>
                <c:pt idx="705">
                  <c:v>30.85</c:v>
                </c:pt>
                <c:pt idx="706">
                  <c:v>30.85</c:v>
                </c:pt>
                <c:pt idx="707">
                  <c:v>30.85</c:v>
                </c:pt>
                <c:pt idx="708">
                  <c:v>30.85</c:v>
                </c:pt>
                <c:pt idx="709">
                  <c:v>30.85</c:v>
                </c:pt>
                <c:pt idx="710">
                  <c:v>30.85</c:v>
                </c:pt>
                <c:pt idx="711">
                  <c:v>30.85</c:v>
                </c:pt>
                <c:pt idx="712">
                  <c:v>30.85</c:v>
                </c:pt>
                <c:pt idx="713">
                  <c:v>30.85</c:v>
                </c:pt>
                <c:pt idx="714">
                  <c:v>30.85</c:v>
                </c:pt>
                <c:pt idx="715">
                  <c:v>30.85</c:v>
                </c:pt>
                <c:pt idx="716">
                  <c:v>30.85</c:v>
                </c:pt>
                <c:pt idx="717">
                  <c:v>30.85</c:v>
                </c:pt>
                <c:pt idx="718">
                  <c:v>30.85</c:v>
                </c:pt>
                <c:pt idx="719">
                  <c:v>30.85</c:v>
                </c:pt>
                <c:pt idx="720">
                  <c:v>30.85</c:v>
                </c:pt>
                <c:pt idx="721">
                  <c:v>30.85</c:v>
                </c:pt>
                <c:pt idx="722">
                  <c:v>30.85</c:v>
                </c:pt>
                <c:pt idx="723">
                  <c:v>30.85</c:v>
                </c:pt>
                <c:pt idx="724">
                  <c:v>30.85</c:v>
                </c:pt>
                <c:pt idx="725">
                  <c:v>30.85</c:v>
                </c:pt>
                <c:pt idx="726">
                  <c:v>30.85</c:v>
                </c:pt>
                <c:pt idx="727">
                  <c:v>30.85</c:v>
                </c:pt>
                <c:pt idx="728">
                  <c:v>30.85</c:v>
                </c:pt>
                <c:pt idx="729">
                  <c:v>30.85</c:v>
                </c:pt>
                <c:pt idx="730">
                  <c:v>30.85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9682560"/>
        <c:axId val="99688448"/>
      </c:lineChart>
      <c:catAx>
        <c:axId val="99682560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low"/>
        <c:txPr>
          <a:bodyPr rot="60000" vert="horz" anchor="t" anchorCtr="0"/>
          <a:lstStyle/>
          <a:p>
            <a:pPr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99688448"/>
        <c:crosses val="autoZero"/>
        <c:auto val="0"/>
        <c:lblAlgn val="r"/>
        <c:lblOffset val="20"/>
        <c:tickLblSkip val="30"/>
        <c:tickMarkSkip val="30"/>
        <c:noMultiLvlLbl val="0"/>
      </c:catAx>
      <c:valAx>
        <c:axId val="99688448"/>
        <c:scaling>
          <c:orientation val="minMax"/>
          <c:max val="100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99682560"/>
        <c:crosses val="autoZero"/>
        <c:crossBetween val="between"/>
      </c:valAx>
    </c:plotArea>
    <c:legend>
      <c:legendPos val="t"/>
      <c:layout/>
      <c:overlay val="0"/>
      <c:txPr>
        <a:bodyPr/>
        <a:lstStyle/>
        <a:p>
          <a:pPr>
            <a:defRPr sz="1400">
              <a:latin typeface="Arial" panose="020B0604020202020204" pitchFamily="34" charset="0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2">
    <c:autoUpdate val="0"/>
  </c:externalData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A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Sheet5!$B$2</c:f>
              <c:strCache>
                <c:ptCount val="1"/>
                <c:pt idx="0">
                  <c:v>30 days or less</c:v>
                </c:pt>
              </c:strCache>
            </c:strRef>
          </c:tx>
          <c:spPr>
            <a:ln w="38100">
              <a:solidFill>
                <a:srgbClr val="156570"/>
              </a:solidFill>
            </a:ln>
          </c:spPr>
          <c:marker>
            <c:symbol val="none"/>
          </c:marker>
          <c:cat>
            <c:numRef>
              <c:f>Sheet5!$A$3:$A$733</c:f>
              <c:numCache>
                <c:formatCode>General</c:formatCode>
                <c:ptCount val="73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  <c:pt idx="99">
                  <c:v>99</c:v>
                </c:pt>
                <c:pt idx="100">
                  <c:v>100</c:v>
                </c:pt>
                <c:pt idx="101">
                  <c:v>101</c:v>
                </c:pt>
                <c:pt idx="102">
                  <c:v>102</c:v>
                </c:pt>
                <c:pt idx="103">
                  <c:v>103</c:v>
                </c:pt>
                <c:pt idx="104">
                  <c:v>104</c:v>
                </c:pt>
                <c:pt idx="105">
                  <c:v>105</c:v>
                </c:pt>
                <c:pt idx="106">
                  <c:v>106</c:v>
                </c:pt>
                <c:pt idx="107">
                  <c:v>107</c:v>
                </c:pt>
                <c:pt idx="108">
                  <c:v>108</c:v>
                </c:pt>
                <c:pt idx="109">
                  <c:v>109</c:v>
                </c:pt>
                <c:pt idx="110">
                  <c:v>110</c:v>
                </c:pt>
                <c:pt idx="111">
                  <c:v>111</c:v>
                </c:pt>
                <c:pt idx="112">
                  <c:v>112</c:v>
                </c:pt>
                <c:pt idx="113">
                  <c:v>113</c:v>
                </c:pt>
                <c:pt idx="114">
                  <c:v>114</c:v>
                </c:pt>
                <c:pt idx="115">
                  <c:v>115</c:v>
                </c:pt>
                <c:pt idx="116">
                  <c:v>116</c:v>
                </c:pt>
                <c:pt idx="117">
                  <c:v>117</c:v>
                </c:pt>
                <c:pt idx="118">
                  <c:v>118</c:v>
                </c:pt>
                <c:pt idx="119">
                  <c:v>119</c:v>
                </c:pt>
                <c:pt idx="120">
                  <c:v>120</c:v>
                </c:pt>
                <c:pt idx="121">
                  <c:v>121</c:v>
                </c:pt>
                <c:pt idx="122">
                  <c:v>122</c:v>
                </c:pt>
                <c:pt idx="123">
                  <c:v>123</c:v>
                </c:pt>
                <c:pt idx="124">
                  <c:v>124</c:v>
                </c:pt>
                <c:pt idx="125">
                  <c:v>125</c:v>
                </c:pt>
                <c:pt idx="126">
                  <c:v>126</c:v>
                </c:pt>
                <c:pt idx="127">
                  <c:v>127</c:v>
                </c:pt>
                <c:pt idx="128">
                  <c:v>128</c:v>
                </c:pt>
                <c:pt idx="129">
                  <c:v>129</c:v>
                </c:pt>
                <c:pt idx="130">
                  <c:v>130</c:v>
                </c:pt>
                <c:pt idx="131">
                  <c:v>131</c:v>
                </c:pt>
                <c:pt idx="132">
                  <c:v>132</c:v>
                </c:pt>
                <c:pt idx="133">
                  <c:v>133</c:v>
                </c:pt>
                <c:pt idx="134">
                  <c:v>134</c:v>
                </c:pt>
                <c:pt idx="135">
                  <c:v>135</c:v>
                </c:pt>
                <c:pt idx="136">
                  <c:v>136</c:v>
                </c:pt>
                <c:pt idx="137">
                  <c:v>137</c:v>
                </c:pt>
                <c:pt idx="138">
                  <c:v>138</c:v>
                </c:pt>
                <c:pt idx="139">
                  <c:v>139</c:v>
                </c:pt>
                <c:pt idx="140">
                  <c:v>140</c:v>
                </c:pt>
                <c:pt idx="141">
                  <c:v>141</c:v>
                </c:pt>
                <c:pt idx="142">
                  <c:v>142</c:v>
                </c:pt>
                <c:pt idx="143">
                  <c:v>143</c:v>
                </c:pt>
                <c:pt idx="144">
                  <c:v>144</c:v>
                </c:pt>
                <c:pt idx="145">
                  <c:v>145</c:v>
                </c:pt>
                <c:pt idx="146">
                  <c:v>146</c:v>
                </c:pt>
                <c:pt idx="147">
                  <c:v>147</c:v>
                </c:pt>
                <c:pt idx="148">
                  <c:v>148</c:v>
                </c:pt>
                <c:pt idx="149">
                  <c:v>149</c:v>
                </c:pt>
                <c:pt idx="150">
                  <c:v>150</c:v>
                </c:pt>
                <c:pt idx="151">
                  <c:v>151</c:v>
                </c:pt>
                <c:pt idx="152">
                  <c:v>152</c:v>
                </c:pt>
                <c:pt idx="153">
                  <c:v>153</c:v>
                </c:pt>
                <c:pt idx="154">
                  <c:v>154</c:v>
                </c:pt>
                <c:pt idx="155">
                  <c:v>155</c:v>
                </c:pt>
                <c:pt idx="156">
                  <c:v>156</c:v>
                </c:pt>
                <c:pt idx="157">
                  <c:v>157</c:v>
                </c:pt>
                <c:pt idx="158">
                  <c:v>158</c:v>
                </c:pt>
                <c:pt idx="159">
                  <c:v>159</c:v>
                </c:pt>
                <c:pt idx="160">
                  <c:v>160</c:v>
                </c:pt>
                <c:pt idx="161">
                  <c:v>161</c:v>
                </c:pt>
                <c:pt idx="162">
                  <c:v>162</c:v>
                </c:pt>
                <c:pt idx="163">
                  <c:v>163</c:v>
                </c:pt>
                <c:pt idx="164">
                  <c:v>164</c:v>
                </c:pt>
                <c:pt idx="165">
                  <c:v>165</c:v>
                </c:pt>
                <c:pt idx="166">
                  <c:v>166</c:v>
                </c:pt>
                <c:pt idx="167">
                  <c:v>167</c:v>
                </c:pt>
                <c:pt idx="168">
                  <c:v>168</c:v>
                </c:pt>
                <c:pt idx="169">
                  <c:v>169</c:v>
                </c:pt>
                <c:pt idx="170">
                  <c:v>170</c:v>
                </c:pt>
                <c:pt idx="171">
                  <c:v>171</c:v>
                </c:pt>
                <c:pt idx="172">
                  <c:v>172</c:v>
                </c:pt>
                <c:pt idx="173">
                  <c:v>173</c:v>
                </c:pt>
                <c:pt idx="174">
                  <c:v>174</c:v>
                </c:pt>
                <c:pt idx="175">
                  <c:v>175</c:v>
                </c:pt>
                <c:pt idx="176">
                  <c:v>176</c:v>
                </c:pt>
                <c:pt idx="177">
                  <c:v>177</c:v>
                </c:pt>
                <c:pt idx="178">
                  <c:v>178</c:v>
                </c:pt>
                <c:pt idx="179">
                  <c:v>179</c:v>
                </c:pt>
                <c:pt idx="180">
                  <c:v>180</c:v>
                </c:pt>
                <c:pt idx="181">
                  <c:v>181</c:v>
                </c:pt>
                <c:pt idx="182">
                  <c:v>182</c:v>
                </c:pt>
                <c:pt idx="183">
                  <c:v>183</c:v>
                </c:pt>
                <c:pt idx="184">
                  <c:v>184</c:v>
                </c:pt>
                <c:pt idx="185">
                  <c:v>185</c:v>
                </c:pt>
                <c:pt idx="186">
                  <c:v>186</c:v>
                </c:pt>
                <c:pt idx="187">
                  <c:v>187</c:v>
                </c:pt>
                <c:pt idx="188">
                  <c:v>188</c:v>
                </c:pt>
                <c:pt idx="189">
                  <c:v>189</c:v>
                </c:pt>
                <c:pt idx="190">
                  <c:v>190</c:v>
                </c:pt>
                <c:pt idx="191">
                  <c:v>191</c:v>
                </c:pt>
                <c:pt idx="192">
                  <c:v>192</c:v>
                </c:pt>
                <c:pt idx="193">
                  <c:v>193</c:v>
                </c:pt>
                <c:pt idx="194">
                  <c:v>194</c:v>
                </c:pt>
                <c:pt idx="195">
                  <c:v>195</c:v>
                </c:pt>
                <c:pt idx="196">
                  <c:v>196</c:v>
                </c:pt>
                <c:pt idx="197">
                  <c:v>197</c:v>
                </c:pt>
                <c:pt idx="198">
                  <c:v>198</c:v>
                </c:pt>
                <c:pt idx="199">
                  <c:v>199</c:v>
                </c:pt>
                <c:pt idx="200">
                  <c:v>200</c:v>
                </c:pt>
                <c:pt idx="201">
                  <c:v>201</c:v>
                </c:pt>
                <c:pt idx="202">
                  <c:v>202</c:v>
                </c:pt>
                <c:pt idx="203">
                  <c:v>203</c:v>
                </c:pt>
                <c:pt idx="204">
                  <c:v>204</c:v>
                </c:pt>
                <c:pt idx="205">
                  <c:v>205</c:v>
                </c:pt>
                <c:pt idx="206">
                  <c:v>206</c:v>
                </c:pt>
                <c:pt idx="207">
                  <c:v>207</c:v>
                </c:pt>
                <c:pt idx="208">
                  <c:v>208</c:v>
                </c:pt>
                <c:pt idx="209">
                  <c:v>209</c:v>
                </c:pt>
                <c:pt idx="210">
                  <c:v>210</c:v>
                </c:pt>
                <c:pt idx="211">
                  <c:v>211</c:v>
                </c:pt>
                <c:pt idx="212">
                  <c:v>212</c:v>
                </c:pt>
                <c:pt idx="213">
                  <c:v>213</c:v>
                </c:pt>
                <c:pt idx="214">
                  <c:v>214</c:v>
                </c:pt>
                <c:pt idx="215">
                  <c:v>215</c:v>
                </c:pt>
                <c:pt idx="216">
                  <c:v>216</c:v>
                </c:pt>
                <c:pt idx="217">
                  <c:v>217</c:v>
                </c:pt>
                <c:pt idx="218">
                  <c:v>218</c:v>
                </c:pt>
                <c:pt idx="219">
                  <c:v>219</c:v>
                </c:pt>
                <c:pt idx="220">
                  <c:v>220</c:v>
                </c:pt>
                <c:pt idx="221">
                  <c:v>221</c:v>
                </c:pt>
                <c:pt idx="222">
                  <c:v>222</c:v>
                </c:pt>
                <c:pt idx="223">
                  <c:v>223</c:v>
                </c:pt>
                <c:pt idx="224">
                  <c:v>224</c:v>
                </c:pt>
                <c:pt idx="225">
                  <c:v>225</c:v>
                </c:pt>
                <c:pt idx="226">
                  <c:v>226</c:v>
                </c:pt>
                <c:pt idx="227">
                  <c:v>227</c:v>
                </c:pt>
                <c:pt idx="228">
                  <c:v>228</c:v>
                </c:pt>
                <c:pt idx="229">
                  <c:v>229</c:v>
                </c:pt>
                <c:pt idx="230">
                  <c:v>230</c:v>
                </c:pt>
                <c:pt idx="231">
                  <c:v>231</c:v>
                </c:pt>
                <c:pt idx="232">
                  <c:v>232</c:v>
                </c:pt>
                <c:pt idx="233">
                  <c:v>233</c:v>
                </c:pt>
                <c:pt idx="234">
                  <c:v>234</c:v>
                </c:pt>
                <c:pt idx="235">
                  <c:v>235</c:v>
                </c:pt>
                <c:pt idx="236">
                  <c:v>236</c:v>
                </c:pt>
                <c:pt idx="237">
                  <c:v>237</c:v>
                </c:pt>
                <c:pt idx="238">
                  <c:v>238</c:v>
                </c:pt>
                <c:pt idx="239">
                  <c:v>239</c:v>
                </c:pt>
                <c:pt idx="240">
                  <c:v>240</c:v>
                </c:pt>
                <c:pt idx="241">
                  <c:v>241</c:v>
                </c:pt>
                <c:pt idx="242">
                  <c:v>242</c:v>
                </c:pt>
                <c:pt idx="243">
                  <c:v>243</c:v>
                </c:pt>
                <c:pt idx="244">
                  <c:v>244</c:v>
                </c:pt>
                <c:pt idx="245">
                  <c:v>245</c:v>
                </c:pt>
                <c:pt idx="246">
                  <c:v>246</c:v>
                </c:pt>
                <c:pt idx="247">
                  <c:v>247</c:v>
                </c:pt>
                <c:pt idx="248">
                  <c:v>248</c:v>
                </c:pt>
                <c:pt idx="249">
                  <c:v>249</c:v>
                </c:pt>
                <c:pt idx="250">
                  <c:v>250</c:v>
                </c:pt>
                <c:pt idx="251">
                  <c:v>251</c:v>
                </c:pt>
                <c:pt idx="252">
                  <c:v>252</c:v>
                </c:pt>
                <c:pt idx="253">
                  <c:v>253</c:v>
                </c:pt>
                <c:pt idx="254">
                  <c:v>254</c:v>
                </c:pt>
                <c:pt idx="255">
                  <c:v>255</c:v>
                </c:pt>
                <c:pt idx="256">
                  <c:v>256</c:v>
                </c:pt>
                <c:pt idx="257">
                  <c:v>257</c:v>
                </c:pt>
                <c:pt idx="258">
                  <c:v>258</c:v>
                </c:pt>
                <c:pt idx="259">
                  <c:v>259</c:v>
                </c:pt>
                <c:pt idx="260">
                  <c:v>260</c:v>
                </c:pt>
                <c:pt idx="261">
                  <c:v>261</c:v>
                </c:pt>
                <c:pt idx="262">
                  <c:v>262</c:v>
                </c:pt>
                <c:pt idx="263">
                  <c:v>263</c:v>
                </c:pt>
                <c:pt idx="264">
                  <c:v>264</c:v>
                </c:pt>
                <c:pt idx="265">
                  <c:v>265</c:v>
                </c:pt>
                <c:pt idx="266">
                  <c:v>266</c:v>
                </c:pt>
                <c:pt idx="267">
                  <c:v>267</c:v>
                </c:pt>
                <c:pt idx="268">
                  <c:v>268</c:v>
                </c:pt>
                <c:pt idx="269">
                  <c:v>269</c:v>
                </c:pt>
                <c:pt idx="270">
                  <c:v>270</c:v>
                </c:pt>
                <c:pt idx="271">
                  <c:v>271</c:v>
                </c:pt>
                <c:pt idx="272">
                  <c:v>272</c:v>
                </c:pt>
                <c:pt idx="273">
                  <c:v>273</c:v>
                </c:pt>
                <c:pt idx="274">
                  <c:v>274</c:v>
                </c:pt>
                <c:pt idx="275">
                  <c:v>275</c:v>
                </c:pt>
                <c:pt idx="276">
                  <c:v>276</c:v>
                </c:pt>
                <c:pt idx="277">
                  <c:v>277</c:v>
                </c:pt>
                <c:pt idx="278">
                  <c:v>278</c:v>
                </c:pt>
                <c:pt idx="279">
                  <c:v>279</c:v>
                </c:pt>
                <c:pt idx="280">
                  <c:v>280</c:v>
                </c:pt>
                <c:pt idx="281">
                  <c:v>281</c:v>
                </c:pt>
                <c:pt idx="282">
                  <c:v>282</c:v>
                </c:pt>
                <c:pt idx="283">
                  <c:v>283</c:v>
                </c:pt>
                <c:pt idx="284">
                  <c:v>284</c:v>
                </c:pt>
                <c:pt idx="285">
                  <c:v>285</c:v>
                </c:pt>
                <c:pt idx="286">
                  <c:v>286</c:v>
                </c:pt>
                <c:pt idx="287">
                  <c:v>287</c:v>
                </c:pt>
                <c:pt idx="288">
                  <c:v>288</c:v>
                </c:pt>
                <c:pt idx="289">
                  <c:v>289</c:v>
                </c:pt>
                <c:pt idx="290">
                  <c:v>290</c:v>
                </c:pt>
                <c:pt idx="291">
                  <c:v>291</c:v>
                </c:pt>
                <c:pt idx="292">
                  <c:v>292</c:v>
                </c:pt>
                <c:pt idx="293">
                  <c:v>293</c:v>
                </c:pt>
                <c:pt idx="294">
                  <c:v>294</c:v>
                </c:pt>
                <c:pt idx="295">
                  <c:v>295</c:v>
                </c:pt>
                <c:pt idx="296">
                  <c:v>296</c:v>
                </c:pt>
                <c:pt idx="297">
                  <c:v>297</c:v>
                </c:pt>
                <c:pt idx="298">
                  <c:v>298</c:v>
                </c:pt>
                <c:pt idx="299">
                  <c:v>299</c:v>
                </c:pt>
                <c:pt idx="300">
                  <c:v>300</c:v>
                </c:pt>
                <c:pt idx="301">
                  <c:v>301</c:v>
                </c:pt>
                <c:pt idx="302">
                  <c:v>302</c:v>
                </c:pt>
                <c:pt idx="303">
                  <c:v>303</c:v>
                </c:pt>
                <c:pt idx="304">
                  <c:v>304</c:v>
                </c:pt>
                <c:pt idx="305">
                  <c:v>305</c:v>
                </c:pt>
                <c:pt idx="306">
                  <c:v>306</c:v>
                </c:pt>
                <c:pt idx="307">
                  <c:v>307</c:v>
                </c:pt>
                <c:pt idx="308">
                  <c:v>308</c:v>
                </c:pt>
                <c:pt idx="309">
                  <c:v>309</c:v>
                </c:pt>
                <c:pt idx="310">
                  <c:v>310</c:v>
                </c:pt>
                <c:pt idx="311">
                  <c:v>311</c:v>
                </c:pt>
                <c:pt idx="312">
                  <c:v>312</c:v>
                </c:pt>
                <c:pt idx="313">
                  <c:v>313</c:v>
                </c:pt>
                <c:pt idx="314">
                  <c:v>314</c:v>
                </c:pt>
                <c:pt idx="315">
                  <c:v>315</c:v>
                </c:pt>
                <c:pt idx="316">
                  <c:v>316</c:v>
                </c:pt>
                <c:pt idx="317">
                  <c:v>317</c:v>
                </c:pt>
                <c:pt idx="318">
                  <c:v>318</c:v>
                </c:pt>
                <c:pt idx="319">
                  <c:v>319</c:v>
                </c:pt>
                <c:pt idx="320">
                  <c:v>320</c:v>
                </c:pt>
                <c:pt idx="321">
                  <c:v>321</c:v>
                </c:pt>
                <c:pt idx="322">
                  <c:v>322</c:v>
                </c:pt>
                <c:pt idx="323">
                  <c:v>323</c:v>
                </c:pt>
                <c:pt idx="324">
                  <c:v>324</c:v>
                </c:pt>
                <c:pt idx="325">
                  <c:v>325</c:v>
                </c:pt>
                <c:pt idx="326">
                  <c:v>326</c:v>
                </c:pt>
                <c:pt idx="327">
                  <c:v>327</c:v>
                </c:pt>
                <c:pt idx="328">
                  <c:v>328</c:v>
                </c:pt>
                <c:pt idx="329">
                  <c:v>329</c:v>
                </c:pt>
                <c:pt idx="330">
                  <c:v>330</c:v>
                </c:pt>
                <c:pt idx="331">
                  <c:v>331</c:v>
                </c:pt>
                <c:pt idx="332">
                  <c:v>332</c:v>
                </c:pt>
                <c:pt idx="333">
                  <c:v>333</c:v>
                </c:pt>
                <c:pt idx="334">
                  <c:v>334</c:v>
                </c:pt>
                <c:pt idx="335">
                  <c:v>335</c:v>
                </c:pt>
                <c:pt idx="336">
                  <c:v>336</c:v>
                </c:pt>
                <c:pt idx="337">
                  <c:v>337</c:v>
                </c:pt>
                <c:pt idx="338">
                  <c:v>338</c:v>
                </c:pt>
                <c:pt idx="339">
                  <c:v>339</c:v>
                </c:pt>
                <c:pt idx="340">
                  <c:v>340</c:v>
                </c:pt>
                <c:pt idx="341">
                  <c:v>341</c:v>
                </c:pt>
                <c:pt idx="342">
                  <c:v>342</c:v>
                </c:pt>
                <c:pt idx="343">
                  <c:v>343</c:v>
                </c:pt>
                <c:pt idx="344">
                  <c:v>344</c:v>
                </c:pt>
                <c:pt idx="345">
                  <c:v>345</c:v>
                </c:pt>
                <c:pt idx="346">
                  <c:v>346</c:v>
                </c:pt>
                <c:pt idx="347">
                  <c:v>347</c:v>
                </c:pt>
                <c:pt idx="348">
                  <c:v>348</c:v>
                </c:pt>
                <c:pt idx="349">
                  <c:v>349</c:v>
                </c:pt>
                <c:pt idx="350">
                  <c:v>350</c:v>
                </c:pt>
                <c:pt idx="351">
                  <c:v>351</c:v>
                </c:pt>
                <c:pt idx="352">
                  <c:v>352</c:v>
                </c:pt>
                <c:pt idx="353">
                  <c:v>353</c:v>
                </c:pt>
                <c:pt idx="354">
                  <c:v>354</c:v>
                </c:pt>
                <c:pt idx="355">
                  <c:v>355</c:v>
                </c:pt>
                <c:pt idx="356">
                  <c:v>356</c:v>
                </c:pt>
                <c:pt idx="357">
                  <c:v>357</c:v>
                </c:pt>
                <c:pt idx="358">
                  <c:v>358</c:v>
                </c:pt>
                <c:pt idx="359">
                  <c:v>359</c:v>
                </c:pt>
                <c:pt idx="360">
                  <c:v>360</c:v>
                </c:pt>
                <c:pt idx="361">
                  <c:v>361</c:v>
                </c:pt>
                <c:pt idx="362">
                  <c:v>362</c:v>
                </c:pt>
                <c:pt idx="363">
                  <c:v>363</c:v>
                </c:pt>
                <c:pt idx="364">
                  <c:v>364</c:v>
                </c:pt>
                <c:pt idx="365">
                  <c:v>365</c:v>
                </c:pt>
                <c:pt idx="366">
                  <c:v>366</c:v>
                </c:pt>
                <c:pt idx="367">
                  <c:v>367</c:v>
                </c:pt>
                <c:pt idx="368">
                  <c:v>368</c:v>
                </c:pt>
                <c:pt idx="369">
                  <c:v>369</c:v>
                </c:pt>
                <c:pt idx="370">
                  <c:v>370</c:v>
                </c:pt>
                <c:pt idx="371">
                  <c:v>371</c:v>
                </c:pt>
                <c:pt idx="372">
                  <c:v>372</c:v>
                </c:pt>
                <c:pt idx="373">
                  <c:v>373</c:v>
                </c:pt>
                <c:pt idx="374">
                  <c:v>374</c:v>
                </c:pt>
                <c:pt idx="375">
                  <c:v>375</c:v>
                </c:pt>
                <c:pt idx="376">
                  <c:v>376</c:v>
                </c:pt>
                <c:pt idx="377">
                  <c:v>377</c:v>
                </c:pt>
                <c:pt idx="378">
                  <c:v>378</c:v>
                </c:pt>
                <c:pt idx="379">
                  <c:v>379</c:v>
                </c:pt>
                <c:pt idx="380">
                  <c:v>380</c:v>
                </c:pt>
                <c:pt idx="381">
                  <c:v>381</c:v>
                </c:pt>
                <c:pt idx="382">
                  <c:v>382</c:v>
                </c:pt>
                <c:pt idx="383">
                  <c:v>383</c:v>
                </c:pt>
                <c:pt idx="384">
                  <c:v>384</c:v>
                </c:pt>
                <c:pt idx="385">
                  <c:v>385</c:v>
                </c:pt>
                <c:pt idx="386">
                  <c:v>386</c:v>
                </c:pt>
                <c:pt idx="387">
                  <c:v>387</c:v>
                </c:pt>
                <c:pt idx="388">
                  <c:v>388</c:v>
                </c:pt>
                <c:pt idx="389">
                  <c:v>389</c:v>
                </c:pt>
                <c:pt idx="390">
                  <c:v>390</c:v>
                </c:pt>
                <c:pt idx="391">
                  <c:v>391</c:v>
                </c:pt>
                <c:pt idx="392">
                  <c:v>392</c:v>
                </c:pt>
                <c:pt idx="393">
                  <c:v>393</c:v>
                </c:pt>
                <c:pt idx="394">
                  <c:v>394</c:v>
                </c:pt>
                <c:pt idx="395">
                  <c:v>395</c:v>
                </c:pt>
                <c:pt idx="396">
                  <c:v>396</c:v>
                </c:pt>
                <c:pt idx="397">
                  <c:v>397</c:v>
                </c:pt>
                <c:pt idx="398">
                  <c:v>398</c:v>
                </c:pt>
                <c:pt idx="399">
                  <c:v>399</c:v>
                </c:pt>
                <c:pt idx="400">
                  <c:v>400</c:v>
                </c:pt>
                <c:pt idx="401">
                  <c:v>401</c:v>
                </c:pt>
                <c:pt idx="402">
                  <c:v>402</c:v>
                </c:pt>
                <c:pt idx="403">
                  <c:v>403</c:v>
                </c:pt>
                <c:pt idx="404">
                  <c:v>404</c:v>
                </c:pt>
                <c:pt idx="405">
                  <c:v>405</c:v>
                </c:pt>
                <c:pt idx="406">
                  <c:v>406</c:v>
                </c:pt>
                <c:pt idx="407">
                  <c:v>407</c:v>
                </c:pt>
                <c:pt idx="408">
                  <c:v>408</c:v>
                </c:pt>
                <c:pt idx="409">
                  <c:v>409</c:v>
                </c:pt>
                <c:pt idx="410">
                  <c:v>410</c:v>
                </c:pt>
                <c:pt idx="411">
                  <c:v>411</c:v>
                </c:pt>
                <c:pt idx="412">
                  <c:v>412</c:v>
                </c:pt>
                <c:pt idx="413">
                  <c:v>413</c:v>
                </c:pt>
                <c:pt idx="414">
                  <c:v>414</c:v>
                </c:pt>
                <c:pt idx="415">
                  <c:v>415</c:v>
                </c:pt>
                <c:pt idx="416">
                  <c:v>416</c:v>
                </c:pt>
                <c:pt idx="417">
                  <c:v>417</c:v>
                </c:pt>
                <c:pt idx="418">
                  <c:v>418</c:v>
                </c:pt>
                <c:pt idx="419">
                  <c:v>419</c:v>
                </c:pt>
                <c:pt idx="420">
                  <c:v>420</c:v>
                </c:pt>
                <c:pt idx="421">
                  <c:v>421</c:v>
                </c:pt>
                <c:pt idx="422">
                  <c:v>422</c:v>
                </c:pt>
                <c:pt idx="423">
                  <c:v>423</c:v>
                </c:pt>
                <c:pt idx="424">
                  <c:v>424</c:v>
                </c:pt>
                <c:pt idx="425">
                  <c:v>425</c:v>
                </c:pt>
                <c:pt idx="426">
                  <c:v>426</c:v>
                </c:pt>
                <c:pt idx="427">
                  <c:v>427</c:v>
                </c:pt>
                <c:pt idx="428">
                  <c:v>428</c:v>
                </c:pt>
                <c:pt idx="429">
                  <c:v>429</c:v>
                </c:pt>
                <c:pt idx="430">
                  <c:v>430</c:v>
                </c:pt>
                <c:pt idx="431">
                  <c:v>431</c:v>
                </c:pt>
                <c:pt idx="432">
                  <c:v>432</c:v>
                </c:pt>
                <c:pt idx="433">
                  <c:v>433</c:v>
                </c:pt>
                <c:pt idx="434">
                  <c:v>434</c:v>
                </c:pt>
                <c:pt idx="435">
                  <c:v>435</c:v>
                </c:pt>
                <c:pt idx="436">
                  <c:v>436</c:v>
                </c:pt>
                <c:pt idx="437">
                  <c:v>437</c:v>
                </c:pt>
                <c:pt idx="438">
                  <c:v>438</c:v>
                </c:pt>
                <c:pt idx="439">
                  <c:v>439</c:v>
                </c:pt>
                <c:pt idx="440">
                  <c:v>440</c:v>
                </c:pt>
                <c:pt idx="441">
                  <c:v>441</c:v>
                </c:pt>
                <c:pt idx="442">
                  <c:v>442</c:v>
                </c:pt>
                <c:pt idx="443">
                  <c:v>443</c:v>
                </c:pt>
                <c:pt idx="444">
                  <c:v>444</c:v>
                </c:pt>
                <c:pt idx="445">
                  <c:v>445</c:v>
                </c:pt>
                <c:pt idx="446">
                  <c:v>446</c:v>
                </c:pt>
                <c:pt idx="447">
                  <c:v>447</c:v>
                </c:pt>
                <c:pt idx="448">
                  <c:v>448</c:v>
                </c:pt>
                <c:pt idx="449">
                  <c:v>449</c:v>
                </c:pt>
                <c:pt idx="450">
                  <c:v>450</c:v>
                </c:pt>
                <c:pt idx="451">
                  <c:v>451</c:v>
                </c:pt>
                <c:pt idx="452">
                  <c:v>452</c:v>
                </c:pt>
                <c:pt idx="453">
                  <c:v>453</c:v>
                </c:pt>
                <c:pt idx="454">
                  <c:v>454</c:v>
                </c:pt>
                <c:pt idx="455">
                  <c:v>455</c:v>
                </c:pt>
                <c:pt idx="456">
                  <c:v>456</c:v>
                </c:pt>
                <c:pt idx="457">
                  <c:v>457</c:v>
                </c:pt>
                <c:pt idx="458">
                  <c:v>458</c:v>
                </c:pt>
                <c:pt idx="459">
                  <c:v>459</c:v>
                </c:pt>
                <c:pt idx="460">
                  <c:v>460</c:v>
                </c:pt>
                <c:pt idx="461">
                  <c:v>461</c:v>
                </c:pt>
                <c:pt idx="462">
                  <c:v>462</c:v>
                </c:pt>
                <c:pt idx="463">
                  <c:v>463</c:v>
                </c:pt>
                <c:pt idx="464">
                  <c:v>464</c:v>
                </c:pt>
                <c:pt idx="465">
                  <c:v>465</c:v>
                </c:pt>
                <c:pt idx="466">
                  <c:v>466</c:v>
                </c:pt>
                <c:pt idx="467">
                  <c:v>467</c:v>
                </c:pt>
                <c:pt idx="468">
                  <c:v>468</c:v>
                </c:pt>
                <c:pt idx="469">
                  <c:v>469</c:v>
                </c:pt>
                <c:pt idx="470">
                  <c:v>470</c:v>
                </c:pt>
                <c:pt idx="471">
                  <c:v>471</c:v>
                </c:pt>
                <c:pt idx="472">
                  <c:v>472</c:v>
                </c:pt>
                <c:pt idx="473">
                  <c:v>473</c:v>
                </c:pt>
                <c:pt idx="474">
                  <c:v>474</c:v>
                </c:pt>
                <c:pt idx="475">
                  <c:v>475</c:v>
                </c:pt>
                <c:pt idx="476">
                  <c:v>476</c:v>
                </c:pt>
                <c:pt idx="477">
                  <c:v>477</c:v>
                </c:pt>
                <c:pt idx="478">
                  <c:v>478</c:v>
                </c:pt>
                <c:pt idx="479">
                  <c:v>479</c:v>
                </c:pt>
                <c:pt idx="480">
                  <c:v>480</c:v>
                </c:pt>
                <c:pt idx="481">
                  <c:v>481</c:v>
                </c:pt>
                <c:pt idx="482">
                  <c:v>482</c:v>
                </c:pt>
                <c:pt idx="483">
                  <c:v>483</c:v>
                </c:pt>
                <c:pt idx="484">
                  <c:v>484</c:v>
                </c:pt>
                <c:pt idx="485">
                  <c:v>485</c:v>
                </c:pt>
                <c:pt idx="486">
                  <c:v>486</c:v>
                </c:pt>
                <c:pt idx="487">
                  <c:v>487</c:v>
                </c:pt>
                <c:pt idx="488">
                  <c:v>488</c:v>
                </c:pt>
                <c:pt idx="489">
                  <c:v>489</c:v>
                </c:pt>
                <c:pt idx="490">
                  <c:v>490</c:v>
                </c:pt>
                <c:pt idx="491">
                  <c:v>491</c:v>
                </c:pt>
                <c:pt idx="492">
                  <c:v>492</c:v>
                </c:pt>
                <c:pt idx="493">
                  <c:v>493</c:v>
                </c:pt>
                <c:pt idx="494">
                  <c:v>494</c:v>
                </c:pt>
                <c:pt idx="495">
                  <c:v>495</c:v>
                </c:pt>
                <c:pt idx="496">
                  <c:v>496</c:v>
                </c:pt>
                <c:pt idx="497">
                  <c:v>497</c:v>
                </c:pt>
                <c:pt idx="498">
                  <c:v>498</c:v>
                </c:pt>
                <c:pt idx="499">
                  <c:v>499</c:v>
                </c:pt>
                <c:pt idx="500">
                  <c:v>500</c:v>
                </c:pt>
                <c:pt idx="501">
                  <c:v>501</c:v>
                </c:pt>
                <c:pt idx="502">
                  <c:v>502</c:v>
                </c:pt>
                <c:pt idx="503">
                  <c:v>503</c:v>
                </c:pt>
                <c:pt idx="504">
                  <c:v>504</c:v>
                </c:pt>
                <c:pt idx="505">
                  <c:v>505</c:v>
                </c:pt>
                <c:pt idx="506">
                  <c:v>506</c:v>
                </c:pt>
                <c:pt idx="507">
                  <c:v>507</c:v>
                </c:pt>
                <c:pt idx="508">
                  <c:v>508</c:v>
                </c:pt>
                <c:pt idx="509">
                  <c:v>509</c:v>
                </c:pt>
                <c:pt idx="510">
                  <c:v>510</c:v>
                </c:pt>
                <c:pt idx="511">
                  <c:v>511</c:v>
                </c:pt>
                <c:pt idx="512">
                  <c:v>512</c:v>
                </c:pt>
                <c:pt idx="513">
                  <c:v>513</c:v>
                </c:pt>
                <c:pt idx="514">
                  <c:v>514</c:v>
                </c:pt>
                <c:pt idx="515">
                  <c:v>515</c:v>
                </c:pt>
                <c:pt idx="516">
                  <c:v>516</c:v>
                </c:pt>
                <c:pt idx="517">
                  <c:v>517</c:v>
                </c:pt>
                <c:pt idx="518">
                  <c:v>518</c:v>
                </c:pt>
                <c:pt idx="519">
                  <c:v>519</c:v>
                </c:pt>
                <c:pt idx="520">
                  <c:v>520</c:v>
                </c:pt>
                <c:pt idx="521">
                  <c:v>521</c:v>
                </c:pt>
                <c:pt idx="522">
                  <c:v>522</c:v>
                </c:pt>
                <c:pt idx="523">
                  <c:v>523</c:v>
                </c:pt>
                <c:pt idx="524">
                  <c:v>524</c:v>
                </c:pt>
                <c:pt idx="525">
                  <c:v>525</c:v>
                </c:pt>
                <c:pt idx="526">
                  <c:v>526</c:v>
                </c:pt>
                <c:pt idx="527">
                  <c:v>527</c:v>
                </c:pt>
                <c:pt idx="528">
                  <c:v>528</c:v>
                </c:pt>
                <c:pt idx="529">
                  <c:v>529</c:v>
                </c:pt>
                <c:pt idx="530">
                  <c:v>530</c:v>
                </c:pt>
                <c:pt idx="531">
                  <c:v>531</c:v>
                </c:pt>
                <c:pt idx="532">
                  <c:v>532</c:v>
                </c:pt>
                <c:pt idx="533">
                  <c:v>533</c:v>
                </c:pt>
                <c:pt idx="534">
                  <c:v>534</c:v>
                </c:pt>
                <c:pt idx="535">
                  <c:v>535</c:v>
                </c:pt>
                <c:pt idx="536">
                  <c:v>536</c:v>
                </c:pt>
                <c:pt idx="537">
                  <c:v>537</c:v>
                </c:pt>
                <c:pt idx="538">
                  <c:v>538</c:v>
                </c:pt>
                <c:pt idx="539">
                  <c:v>539</c:v>
                </c:pt>
                <c:pt idx="540">
                  <c:v>540</c:v>
                </c:pt>
                <c:pt idx="541">
                  <c:v>541</c:v>
                </c:pt>
                <c:pt idx="542">
                  <c:v>542</c:v>
                </c:pt>
                <c:pt idx="543">
                  <c:v>543</c:v>
                </c:pt>
                <c:pt idx="544">
                  <c:v>544</c:v>
                </c:pt>
                <c:pt idx="545">
                  <c:v>545</c:v>
                </c:pt>
                <c:pt idx="546">
                  <c:v>546</c:v>
                </c:pt>
                <c:pt idx="547">
                  <c:v>547</c:v>
                </c:pt>
                <c:pt idx="548">
                  <c:v>548</c:v>
                </c:pt>
                <c:pt idx="549">
                  <c:v>549</c:v>
                </c:pt>
                <c:pt idx="550">
                  <c:v>550</c:v>
                </c:pt>
                <c:pt idx="551">
                  <c:v>551</c:v>
                </c:pt>
                <c:pt idx="552">
                  <c:v>552</c:v>
                </c:pt>
                <c:pt idx="553">
                  <c:v>553</c:v>
                </c:pt>
                <c:pt idx="554">
                  <c:v>554</c:v>
                </c:pt>
                <c:pt idx="555">
                  <c:v>555</c:v>
                </c:pt>
                <c:pt idx="556">
                  <c:v>556</c:v>
                </c:pt>
                <c:pt idx="557">
                  <c:v>557</c:v>
                </c:pt>
                <c:pt idx="558">
                  <c:v>558</c:v>
                </c:pt>
                <c:pt idx="559">
                  <c:v>559</c:v>
                </c:pt>
                <c:pt idx="560">
                  <c:v>560</c:v>
                </c:pt>
                <c:pt idx="561">
                  <c:v>561</c:v>
                </c:pt>
                <c:pt idx="562">
                  <c:v>562</c:v>
                </c:pt>
                <c:pt idx="563">
                  <c:v>563</c:v>
                </c:pt>
                <c:pt idx="564">
                  <c:v>564</c:v>
                </c:pt>
                <c:pt idx="565">
                  <c:v>565</c:v>
                </c:pt>
                <c:pt idx="566">
                  <c:v>566</c:v>
                </c:pt>
                <c:pt idx="567">
                  <c:v>567</c:v>
                </c:pt>
                <c:pt idx="568">
                  <c:v>568</c:v>
                </c:pt>
                <c:pt idx="569">
                  <c:v>569</c:v>
                </c:pt>
                <c:pt idx="570">
                  <c:v>570</c:v>
                </c:pt>
                <c:pt idx="571">
                  <c:v>571</c:v>
                </c:pt>
                <c:pt idx="572">
                  <c:v>572</c:v>
                </c:pt>
                <c:pt idx="573">
                  <c:v>573</c:v>
                </c:pt>
                <c:pt idx="574">
                  <c:v>574</c:v>
                </c:pt>
                <c:pt idx="575">
                  <c:v>575</c:v>
                </c:pt>
                <c:pt idx="576">
                  <c:v>576</c:v>
                </c:pt>
                <c:pt idx="577">
                  <c:v>577</c:v>
                </c:pt>
                <c:pt idx="578">
                  <c:v>578</c:v>
                </c:pt>
                <c:pt idx="579">
                  <c:v>579</c:v>
                </c:pt>
                <c:pt idx="580">
                  <c:v>580</c:v>
                </c:pt>
                <c:pt idx="581">
                  <c:v>581</c:v>
                </c:pt>
                <c:pt idx="582">
                  <c:v>582</c:v>
                </c:pt>
                <c:pt idx="583">
                  <c:v>583</c:v>
                </c:pt>
                <c:pt idx="584">
                  <c:v>584</c:v>
                </c:pt>
                <c:pt idx="585">
                  <c:v>585</c:v>
                </c:pt>
                <c:pt idx="586">
                  <c:v>586</c:v>
                </c:pt>
                <c:pt idx="587">
                  <c:v>587</c:v>
                </c:pt>
                <c:pt idx="588">
                  <c:v>588</c:v>
                </c:pt>
                <c:pt idx="589">
                  <c:v>589</c:v>
                </c:pt>
                <c:pt idx="590">
                  <c:v>590</c:v>
                </c:pt>
                <c:pt idx="591">
                  <c:v>591</c:v>
                </c:pt>
                <c:pt idx="592">
                  <c:v>592</c:v>
                </c:pt>
                <c:pt idx="593">
                  <c:v>593</c:v>
                </c:pt>
                <c:pt idx="594">
                  <c:v>594</c:v>
                </c:pt>
                <c:pt idx="595">
                  <c:v>595</c:v>
                </c:pt>
                <c:pt idx="596">
                  <c:v>596</c:v>
                </c:pt>
                <c:pt idx="597">
                  <c:v>597</c:v>
                </c:pt>
                <c:pt idx="598">
                  <c:v>598</c:v>
                </c:pt>
                <c:pt idx="599">
                  <c:v>599</c:v>
                </c:pt>
                <c:pt idx="600">
                  <c:v>600</c:v>
                </c:pt>
                <c:pt idx="601">
                  <c:v>601</c:v>
                </c:pt>
                <c:pt idx="602">
                  <c:v>602</c:v>
                </c:pt>
                <c:pt idx="603">
                  <c:v>603</c:v>
                </c:pt>
                <c:pt idx="604">
                  <c:v>604</c:v>
                </c:pt>
                <c:pt idx="605">
                  <c:v>605</c:v>
                </c:pt>
                <c:pt idx="606">
                  <c:v>606</c:v>
                </c:pt>
                <c:pt idx="607">
                  <c:v>607</c:v>
                </c:pt>
                <c:pt idx="608">
                  <c:v>608</c:v>
                </c:pt>
                <c:pt idx="609">
                  <c:v>609</c:v>
                </c:pt>
                <c:pt idx="610">
                  <c:v>610</c:v>
                </c:pt>
                <c:pt idx="611">
                  <c:v>611</c:v>
                </c:pt>
                <c:pt idx="612">
                  <c:v>612</c:v>
                </c:pt>
                <c:pt idx="613">
                  <c:v>613</c:v>
                </c:pt>
                <c:pt idx="614">
                  <c:v>614</c:v>
                </c:pt>
                <c:pt idx="615">
                  <c:v>615</c:v>
                </c:pt>
                <c:pt idx="616">
                  <c:v>616</c:v>
                </c:pt>
                <c:pt idx="617">
                  <c:v>617</c:v>
                </c:pt>
                <c:pt idx="618">
                  <c:v>618</c:v>
                </c:pt>
                <c:pt idx="619">
                  <c:v>619</c:v>
                </c:pt>
                <c:pt idx="620">
                  <c:v>620</c:v>
                </c:pt>
                <c:pt idx="621">
                  <c:v>621</c:v>
                </c:pt>
                <c:pt idx="622">
                  <c:v>622</c:v>
                </c:pt>
                <c:pt idx="623">
                  <c:v>623</c:v>
                </c:pt>
                <c:pt idx="624">
                  <c:v>624</c:v>
                </c:pt>
                <c:pt idx="625">
                  <c:v>625</c:v>
                </c:pt>
                <c:pt idx="626">
                  <c:v>626</c:v>
                </c:pt>
                <c:pt idx="627">
                  <c:v>627</c:v>
                </c:pt>
                <c:pt idx="628">
                  <c:v>628</c:v>
                </c:pt>
                <c:pt idx="629">
                  <c:v>629</c:v>
                </c:pt>
                <c:pt idx="630">
                  <c:v>630</c:v>
                </c:pt>
                <c:pt idx="631">
                  <c:v>631</c:v>
                </c:pt>
                <c:pt idx="632">
                  <c:v>632</c:v>
                </c:pt>
                <c:pt idx="633">
                  <c:v>633</c:v>
                </c:pt>
                <c:pt idx="634">
                  <c:v>634</c:v>
                </c:pt>
                <c:pt idx="635">
                  <c:v>635</c:v>
                </c:pt>
                <c:pt idx="636">
                  <c:v>636</c:v>
                </c:pt>
                <c:pt idx="637">
                  <c:v>637</c:v>
                </c:pt>
                <c:pt idx="638">
                  <c:v>638</c:v>
                </c:pt>
                <c:pt idx="639">
                  <c:v>639</c:v>
                </c:pt>
                <c:pt idx="640">
                  <c:v>640</c:v>
                </c:pt>
                <c:pt idx="641">
                  <c:v>641</c:v>
                </c:pt>
                <c:pt idx="642">
                  <c:v>642</c:v>
                </c:pt>
                <c:pt idx="643">
                  <c:v>643</c:v>
                </c:pt>
                <c:pt idx="644">
                  <c:v>644</c:v>
                </c:pt>
                <c:pt idx="645">
                  <c:v>645</c:v>
                </c:pt>
                <c:pt idx="646">
                  <c:v>646</c:v>
                </c:pt>
                <c:pt idx="647">
                  <c:v>647</c:v>
                </c:pt>
                <c:pt idx="648">
                  <c:v>648</c:v>
                </c:pt>
                <c:pt idx="649">
                  <c:v>649</c:v>
                </c:pt>
                <c:pt idx="650">
                  <c:v>650</c:v>
                </c:pt>
                <c:pt idx="651">
                  <c:v>651</c:v>
                </c:pt>
                <c:pt idx="652">
                  <c:v>652</c:v>
                </c:pt>
                <c:pt idx="653">
                  <c:v>653</c:v>
                </c:pt>
                <c:pt idx="654">
                  <c:v>654</c:v>
                </c:pt>
                <c:pt idx="655">
                  <c:v>655</c:v>
                </c:pt>
                <c:pt idx="656">
                  <c:v>656</c:v>
                </c:pt>
                <c:pt idx="657">
                  <c:v>657</c:v>
                </c:pt>
                <c:pt idx="658">
                  <c:v>658</c:v>
                </c:pt>
                <c:pt idx="659">
                  <c:v>659</c:v>
                </c:pt>
                <c:pt idx="660">
                  <c:v>660</c:v>
                </c:pt>
                <c:pt idx="661">
                  <c:v>661</c:v>
                </c:pt>
                <c:pt idx="662">
                  <c:v>662</c:v>
                </c:pt>
                <c:pt idx="663">
                  <c:v>663</c:v>
                </c:pt>
                <c:pt idx="664">
                  <c:v>664</c:v>
                </c:pt>
                <c:pt idx="665">
                  <c:v>665</c:v>
                </c:pt>
                <c:pt idx="666">
                  <c:v>666</c:v>
                </c:pt>
                <c:pt idx="667">
                  <c:v>667</c:v>
                </c:pt>
                <c:pt idx="668">
                  <c:v>668</c:v>
                </c:pt>
                <c:pt idx="669">
                  <c:v>669</c:v>
                </c:pt>
                <c:pt idx="670">
                  <c:v>670</c:v>
                </c:pt>
                <c:pt idx="671">
                  <c:v>671</c:v>
                </c:pt>
                <c:pt idx="672">
                  <c:v>672</c:v>
                </c:pt>
                <c:pt idx="673">
                  <c:v>673</c:v>
                </c:pt>
                <c:pt idx="674">
                  <c:v>674</c:v>
                </c:pt>
                <c:pt idx="675">
                  <c:v>675</c:v>
                </c:pt>
                <c:pt idx="676">
                  <c:v>676</c:v>
                </c:pt>
                <c:pt idx="677">
                  <c:v>677</c:v>
                </c:pt>
                <c:pt idx="678">
                  <c:v>678</c:v>
                </c:pt>
                <c:pt idx="679">
                  <c:v>679</c:v>
                </c:pt>
                <c:pt idx="680">
                  <c:v>680</c:v>
                </c:pt>
                <c:pt idx="681">
                  <c:v>681</c:v>
                </c:pt>
                <c:pt idx="682">
                  <c:v>682</c:v>
                </c:pt>
                <c:pt idx="683">
                  <c:v>683</c:v>
                </c:pt>
                <c:pt idx="684">
                  <c:v>684</c:v>
                </c:pt>
                <c:pt idx="685">
                  <c:v>685</c:v>
                </c:pt>
                <c:pt idx="686">
                  <c:v>686</c:v>
                </c:pt>
                <c:pt idx="687">
                  <c:v>687</c:v>
                </c:pt>
                <c:pt idx="688">
                  <c:v>688</c:v>
                </c:pt>
                <c:pt idx="689">
                  <c:v>689</c:v>
                </c:pt>
                <c:pt idx="690">
                  <c:v>690</c:v>
                </c:pt>
                <c:pt idx="691">
                  <c:v>691</c:v>
                </c:pt>
                <c:pt idx="692">
                  <c:v>692</c:v>
                </c:pt>
                <c:pt idx="693">
                  <c:v>693</c:v>
                </c:pt>
                <c:pt idx="694">
                  <c:v>694</c:v>
                </c:pt>
                <c:pt idx="695">
                  <c:v>695</c:v>
                </c:pt>
                <c:pt idx="696">
                  <c:v>696</c:v>
                </c:pt>
                <c:pt idx="697">
                  <c:v>697</c:v>
                </c:pt>
                <c:pt idx="698">
                  <c:v>698</c:v>
                </c:pt>
                <c:pt idx="699">
                  <c:v>699</c:v>
                </c:pt>
                <c:pt idx="700">
                  <c:v>700</c:v>
                </c:pt>
                <c:pt idx="701">
                  <c:v>701</c:v>
                </c:pt>
                <c:pt idx="702">
                  <c:v>702</c:v>
                </c:pt>
                <c:pt idx="703">
                  <c:v>703</c:v>
                </c:pt>
                <c:pt idx="704">
                  <c:v>704</c:v>
                </c:pt>
                <c:pt idx="705">
                  <c:v>705</c:v>
                </c:pt>
                <c:pt idx="706">
                  <c:v>706</c:v>
                </c:pt>
                <c:pt idx="707">
                  <c:v>707</c:v>
                </c:pt>
                <c:pt idx="708">
                  <c:v>708</c:v>
                </c:pt>
                <c:pt idx="709">
                  <c:v>709</c:v>
                </c:pt>
                <c:pt idx="710">
                  <c:v>710</c:v>
                </c:pt>
                <c:pt idx="711">
                  <c:v>711</c:v>
                </c:pt>
                <c:pt idx="712">
                  <c:v>712</c:v>
                </c:pt>
                <c:pt idx="713">
                  <c:v>713</c:v>
                </c:pt>
                <c:pt idx="714">
                  <c:v>714</c:v>
                </c:pt>
                <c:pt idx="715">
                  <c:v>715</c:v>
                </c:pt>
                <c:pt idx="716">
                  <c:v>716</c:v>
                </c:pt>
                <c:pt idx="717">
                  <c:v>717</c:v>
                </c:pt>
                <c:pt idx="718">
                  <c:v>718</c:v>
                </c:pt>
                <c:pt idx="719">
                  <c:v>719</c:v>
                </c:pt>
                <c:pt idx="720">
                  <c:v>720</c:v>
                </c:pt>
                <c:pt idx="721">
                  <c:v>721</c:v>
                </c:pt>
                <c:pt idx="722">
                  <c:v>722</c:v>
                </c:pt>
                <c:pt idx="723">
                  <c:v>723</c:v>
                </c:pt>
                <c:pt idx="724">
                  <c:v>724</c:v>
                </c:pt>
                <c:pt idx="725">
                  <c:v>725</c:v>
                </c:pt>
                <c:pt idx="726">
                  <c:v>726</c:v>
                </c:pt>
                <c:pt idx="727">
                  <c:v>727</c:v>
                </c:pt>
                <c:pt idx="728">
                  <c:v>728</c:v>
                </c:pt>
                <c:pt idx="729">
                  <c:v>729</c:v>
                </c:pt>
                <c:pt idx="730">
                  <c:v>730</c:v>
                </c:pt>
              </c:numCache>
            </c:numRef>
          </c:cat>
          <c:val>
            <c:numRef>
              <c:f>Sheet5!$B$3:$B$733</c:f>
              <c:numCache>
                <c:formatCode>General</c:formatCode>
                <c:ptCount val="731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98.53</c:v>
                </c:pt>
                <c:pt idx="5">
                  <c:v>98.53</c:v>
                </c:pt>
                <c:pt idx="6">
                  <c:v>98.53</c:v>
                </c:pt>
                <c:pt idx="7">
                  <c:v>97.06</c:v>
                </c:pt>
                <c:pt idx="8">
                  <c:v>97.06</c:v>
                </c:pt>
                <c:pt idx="9">
                  <c:v>95.59</c:v>
                </c:pt>
                <c:pt idx="10">
                  <c:v>95.59</c:v>
                </c:pt>
                <c:pt idx="11">
                  <c:v>95.59</c:v>
                </c:pt>
                <c:pt idx="12">
                  <c:v>94.12</c:v>
                </c:pt>
                <c:pt idx="13">
                  <c:v>91.179999999999978</c:v>
                </c:pt>
                <c:pt idx="14">
                  <c:v>91.179999999999978</c:v>
                </c:pt>
                <c:pt idx="15">
                  <c:v>91.179999999999978</c:v>
                </c:pt>
                <c:pt idx="16">
                  <c:v>91.179999999999978</c:v>
                </c:pt>
                <c:pt idx="17">
                  <c:v>91.179999999999978</c:v>
                </c:pt>
                <c:pt idx="18">
                  <c:v>91.179999999999978</c:v>
                </c:pt>
                <c:pt idx="19">
                  <c:v>89.710000000000022</c:v>
                </c:pt>
                <c:pt idx="20">
                  <c:v>88.24</c:v>
                </c:pt>
                <c:pt idx="21">
                  <c:v>88.24</c:v>
                </c:pt>
                <c:pt idx="22">
                  <c:v>88.24</c:v>
                </c:pt>
                <c:pt idx="23">
                  <c:v>86.76</c:v>
                </c:pt>
                <c:pt idx="24">
                  <c:v>86.76</c:v>
                </c:pt>
                <c:pt idx="25">
                  <c:v>86.76</c:v>
                </c:pt>
                <c:pt idx="26">
                  <c:v>86.76</c:v>
                </c:pt>
                <c:pt idx="27">
                  <c:v>86.76</c:v>
                </c:pt>
                <c:pt idx="28">
                  <c:v>85.29</c:v>
                </c:pt>
                <c:pt idx="29">
                  <c:v>85.29</c:v>
                </c:pt>
                <c:pt idx="30">
                  <c:v>85.29</c:v>
                </c:pt>
                <c:pt idx="31">
                  <c:v>85.29</c:v>
                </c:pt>
                <c:pt idx="32">
                  <c:v>85.29</c:v>
                </c:pt>
                <c:pt idx="33">
                  <c:v>83.82</c:v>
                </c:pt>
                <c:pt idx="34">
                  <c:v>82.35</c:v>
                </c:pt>
                <c:pt idx="35">
                  <c:v>82.35</c:v>
                </c:pt>
                <c:pt idx="36">
                  <c:v>82.35</c:v>
                </c:pt>
                <c:pt idx="37">
                  <c:v>82.35</c:v>
                </c:pt>
                <c:pt idx="38">
                  <c:v>82.35</c:v>
                </c:pt>
                <c:pt idx="39">
                  <c:v>80.88</c:v>
                </c:pt>
                <c:pt idx="40">
                  <c:v>80.88</c:v>
                </c:pt>
                <c:pt idx="41">
                  <c:v>80.88</c:v>
                </c:pt>
                <c:pt idx="42">
                  <c:v>80.88</c:v>
                </c:pt>
                <c:pt idx="43">
                  <c:v>79.41</c:v>
                </c:pt>
                <c:pt idx="44">
                  <c:v>79.41</c:v>
                </c:pt>
                <c:pt idx="45">
                  <c:v>79.41</c:v>
                </c:pt>
                <c:pt idx="46">
                  <c:v>79.41</c:v>
                </c:pt>
                <c:pt idx="47">
                  <c:v>77.94</c:v>
                </c:pt>
                <c:pt idx="48">
                  <c:v>77.94</c:v>
                </c:pt>
                <c:pt idx="49">
                  <c:v>77.94</c:v>
                </c:pt>
                <c:pt idx="50">
                  <c:v>77.94</c:v>
                </c:pt>
                <c:pt idx="51">
                  <c:v>77.94</c:v>
                </c:pt>
                <c:pt idx="52">
                  <c:v>76.47</c:v>
                </c:pt>
                <c:pt idx="53">
                  <c:v>76.47</c:v>
                </c:pt>
                <c:pt idx="54">
                  <c:v>76.47</c:v>
                </c:pt>
                <c:pt idx="55">
                  <c:v>76.47</c:v>
                </c:pt>
                <c:pt idx="56">
                  <c:v>76.47</c:v>
                </c:pt>
                <c:pt idx="57">
                  <c:v>76.47</c:v>
                </c:pt>
                <c:pt idx="58">
                  <c:v>75</c:v>
                </c:pt>
                <c:pt idx="59">
                  <c:v>75</c:v>
                </c:pt>
                <c:pt idx="60">
                  <c:v>75</c:v>
                </c:pt>
                <c:pt idx="61">
                  <c:v>75</c:v>
                </c:pt>
                <c:pt idx="62">
                  <c:v>75</c:v>
                </c:pt>
                <c:pt idx="63">
                  <c:v>75</c:v>
                </c:pt>
                <c:pt idx="64">
                  <c:v>75</c:v>
                </c:pt>
                <c:pt idx="65">
                  <c:v>75</c:v>
                </c:pt>
                <c:pt idx="66">
                  <c:v>75</c:v>
                </c:pt>
                <c:pt idx="67">
                  <c:v>75</c:v>
                </c:pt>
                <c:pt idx="68">
                  <c:v>75</c:v>
                </c:pt>
                <c:pt idx="69">
                  <c:v>75</c:v>
                </c:pt>
                <c:pt idx="70">
                  <c:v>73.53</c:v>
                </c:pt>
                <c:pt idx="71">
                  <c:v>73.53</c:v>
                </c:pt>
                <c:pt idx="72">
                  <c:v>73.53</c:v>
                </c:pt>
                <c:pt idx="73">
                  <c:v>73.53</c:v>
                </c:pt>
                <c:pt idx="74">
                  <c:v>73.53</c:v>
                </c:pt>
                <c:pt idx="75">
                  <c:v>73.53</c:v>
                </c:pt>
                <c:pt idx="76">
                  <c:v>73.53</c:v>
                </c:pt>
                <c:pt idx="77">
                  <c:v>73.53</c:v>
                </c:pt>
                <c:pt idx="78">
                  <c:v>73.53</c:v>
                </c:pt>
                <c:pt idx="79">
                  <c:v>73.53</c:v>
                </c:pt>
                <c:pt idx="80">
                  <c:v>73.53</c:v>
                </c:pt>
                <c:pt idx="81">
                  <c:v>73.53</c:v>
                </c:pt>
                <c:pt idx="82">
                  <c:v>73.53</c:v>
                </c:pt>
                <c:pt idx="83">
                  <c:v>73.53</c:v>
                </c:pt>
                <c:pt idx="84">
                  <c:v>72.06</c:v>
                </c:pt>
                <c:pt idx="85">
                  <c:v>72.06</c:v>
                </c:pt>
                <c:pt idx="86">
                  <c:v>72.06</c:v>
                </c:pt>
                <c:pt idx="87">
                  <c:v>70.59</c:v>
                </c:pt>
                <c:pt idx="88">
                  <c:v>70.59</c:v>
                </c:pt>
                <c:pt idx="89">
                  <c:v>70.59</c:v>
                </c:pt>
                <c:pt idx="90">
                  <c:v>70.59</c:v>
                </c:pt>
                <c:pt idx="91">
                  <c:v>70.59</c:v>
                </c:pt>
                <c:pt idx="92">
                  <c:v>69.12</c:v>
                </c:pt>
                <c:pt idx="93">
                  <c:v>69.12</c:v>
                </c:pt>
                <c:pt idx="94">
                  <c:v>69.12</c:v>
                </c:pt>
                <c:pt idx="95">
                  <c:v>67.650000000000006</c:v>
                </c:pt>
                <c:pt idx="96">
                  <c:v>67.650000000000006</c:v>
                </c:pt>
                <c:pt idx="97">
                  <c:v>66.179999999999978</c:v>
                </c:pt>
                <c:pt idx="98">
                  <c:v>66.179999999999978</c:v>
                </c:pt>
                <c:pt idx="99">
                  <c:v>66.179999999999978</c:v>
                </c:pt>
                <c:pt idx="100">
                  <c:v>66.179999999999978</c:v>
                </c:pt>
                <c:pt idx="101">
                  <c:v>66.179999999999978</c:v>
                </c:pt>
                <c:pt idx="102">
                  <c:v>66.179999999999978</c:v>
                </c:pt>
                <c:pt idx="103">
                  <c:v>64.710000000000022</c:v>
                </c:pt>
                <c:pt idx="104">
                  <c:v>64.710000000000022</c:v>
                </c:pt>
                <c:pt idx="105">
                  <c:v>64.710000000000022</c:v>
                </c:pt>
                <c:pt idx="106">
                  <c:v>64.710000000000022</c:v>
                </c:pt>
                <c:pt idx="107">
                  <c:v>64.710000000000022</c:v>
                </c:pt>
                <c:pt idx="108">
                  <c:v>64.710000000000022</c:v>
                </c:pt>
                <c:pt idx="109">
                  <c:v>64.710000000000022</c:v>
                </c:pt>
                <c:pt idx="110">
                  <c:v>64.710000000000022</c:v>
                </c:pt>
                <c:pt idx="111">
                  <c:v>64.710000000000022</c:v>
                </c:pt>
                <c:pt idx="112">
                  <c:v>64.710000000000022</c:v>
                </c:pt>
                <c:pt idx="113">
                  <c:v>64.710000000000022</c:v>
                </c:pt>
                <c:pt idx="114">
                  <c:v>64.710000000000022</c:v>
                </c:pt>
                <c:pt idx="115">
                  <c:v>63.240000000000009</c:v>
                </c:pt>
                <c:pt idx="116">
                  <c:v>61.760000000000012</c:v>
                </c:pt>
                <c:pt idx="117">
                  <c:v>61.760000000000012</c:v>
                </c:pt>
                <c:pt idx="118">
                  <c:v>61.760000000000012</c:v>
                </c:pt>
                <c:pt idx="119">
                  <c:v>61.760000000000012</c:v>
                </c:pt>
                <c:pt idx="120">
                  <c:v>61.760000000000012</c:v>
                </c:pt>
                <c:pt idx="121">
                  <c:v>61.760000000000012</c:v>
                </c:pt>
                <c:pt idx="122">
                  <c:v>61.760000000000012</c:v>
                </c:pt>
                <c:pt idx="123">
                  <c:v>61.760000000000012</c:v>
                </c:pt>
                <c:pt idx="124">
                  <c:v>60.29</c:v>
                </c:pt>
                <c:pt idx="125">
                  <c:v>60.29</c:v>
                </c:pt>
                <c:pt idx="126">
                  <c:v>60.29</c:v>
                </c:pt>
                <c:pt idx="127">
                  <c:v>60.29</c:v>
                </c:pt>
                <c:pt idx="128">
                  <c:v>60.29</c:v>
                </c:pt>
                <c:pt idx="129">
                  <c:v>60.29</c:v>
                </c:pt>
                <c:pt idx="130">
                  <c:v>60.29</c:v>
                </c:pt>
                <c:pt idx="131">
                  <c:v>60.29</c:v>
                </c:pt>
                <c:pt idx="132">
                  <c:v>60.29</c:v>
                </c:pt>
                <c:pt idx="133">
                  <c:v>60.29</c:v>
                </c:pt>
                <c:pt idx="134">
                  <c:v>60.29</c:v>
                </c:pt>
                <c:pt idx="135">
                  <c:v>60.29</c:v>
                </c:pt>
                <c:pt idx="136">
                  <c:v>60.29</c:v>
                </c:pt>
                <c:pt idx="137">
                  <c:v>60.29</c:v>
                </c:pt>
                <c:pt idx="138">
                  <c:v>60.29</c:v>
                </c:pt>
                <c:pt idx="139">
                  <c:v>60.29</c:v>
                </c:pt>
                <c:pt idx="140">
                  <c:v>60.29</c:v>
                </c:pt>
                <c:pt idx="141">
                  <c:v>60.29</c:v>
                </c:pt>
                <c:pt idx="142">
                  <c:v>60.29</c:v>
                </c:pt>
                <c:pt idx="143">
                  <c:v>60.29</c:v>
                </c:pt>
                <c:pt idx="144">
                  <c:v>60.29</c:v>
                </c:pt>
                <c:pt idx="145">
                  <c:v>60.29</c:v>
                </c:pt>
                <c:pt idx="146">
                  <c:v>60.29</c:v>
                </c:pt>
                <c:pt idx="147">
                  <c:v>60.29</c:v>
                </c:pt>
                <c:pt idx="148">
                  <c:v>60.29</c:v>
                </c:pt>
                <c:pt idx="149">
                  <c:v>60.29</c:v>
                </c:pt>
                <c:pt idx="150">
                  <c:v>60.29</c:v>
                </c:pt>
                <c:pt idx="151">
                  <c:v>60.29</c:v>
                </c:pt>
                <c:pt idx="152">
                  <c:v>60.29</c:v>
                </c:pt>
                <c:pt idx="153">
                  <c:v>58.82</c:v>
                </c:pt>
                <c:pt idx="154">
                  <c:v>58.82</c:v>
                </c:pt>
                <c:pt idx="155">
                  <c:v>58.82</c:v>
                </c:pt>
                <c:pt idx="156">
                  <c:v>58.82</c:v>
                </c:pt>
                <c:pt idx="157">
                  <c:v>58.82</c:v>
                </c:pt>
                <c:pt idx="158">
                  <c:v>58.82</c:v>
                </c:pt>
                <c:pt idx="159">
                  <c:v>58.82</c:v>
                </c:pt>
                <c:pt idx="160">
                  <c:v>58.82</c:v>
                </c:pt>
                <c:pt idx="161">
                  <c:v>58.82</c:v>
                </c:pt>
                <c:pt idx="162">
                  <c:v>58.82</c:v>
                </c:pt>
                <c:pt idx="163">
                  <c:v>58.82</c:v>
                </c:pt>
                <c:pt idx="164">
                  <c:v>58.82</c:v>
                </c:pt>
                <c:pt idx="165">
                  <c:v>58.82</c:v>
                </c:pt>
                <c:pt idx="166">
                  <c:v>58.82</c:v>
                </c:pt>
                <c:pt idx="167">
                  <c:v>58.82</c:v>
                </c:pt>
                <c:pt idx="168">
                  <c:v>58.82</c:v>
                </c:pt>
                <c:pt idx="169">
                  <c:v>58.82</c:v>
                </c:pt>
                <c:pt idx="170">
                  <c:v>58.82</c:v>
                </c:pt>
                <c:pt idx="171">
                  <c:v>58.82</c:v>
                </c:pt>
                <c:pt idx="172">
                  <c:v>58.82</c:v>
                </c:pt>
                <c:pt idx="173">
                  <c:v>58.82</c:v>
                </c:pt>
                <c:pt idx="174">
                  <c:v>58.82</c:v>
                </c:pt>
                <c:pt idx="175">
                  <c:v>58.82</c:v>
                </c:pt>
                <c:pt idx="176">
                  <c:v>58.82</c:v>
                </c:pt>
                <c:pt idx="177">
                  <c:v>58.82</c:v>
                </c:pt>
                <c:pt idx="178">
                  <c:v>58.82</c:v>
                </c:pt>
                <c:pt idx="179">
                  <c:v>58.82</c:v>
                </c:pt>
                <c:pt idx="180">
                  <c:v>58.82</c:v>
                </c:pt>
                <c:pt idx="181">
                  <c:v>58.82</c:v>
                </c:pt>
                <c:pt idx="182">
                  <c:v>58.82</c:v>
                </c:pt>
                <c:pt idx="183">
                  <c:v>58.82</c:v>
                </c:pt>
                <c:pt idx="184">
                  <c:v>58.82</c:v>
                </c:pt>
                <c:pt idx="185">
                  <c:v>58.82</c:v>
                </c:pt>
                <c:pt idx="186">
                  <c:v>58.82</c:v>
                </c:pt>
                <c:pt idx="187">
                  <c:v>58.82</c:v>
                </c:pt>
                <c:pt idx="188">
                  <c:v>58.82</c:v>
                </c:pt>
                <c:pt idx="189">
                  <c:v>57.35</c:v>
                </c:pt>
                <c:pt idx="190">
                  <c:v>57.35</c:v>
                </c:pt>
                <c:pt idx="191">
                  <c:v>57.35</c:v>
                </c:pt>
                <c:pt idx="192">
                  <c:v>57.35</c:v>
                </c:pt>
                <c:pt idx="193">
                  <c:v>57.35</c:v>
                </c:pt>
                <c:pt idx="194">
                  <c:v>57.35</c:v>
                </c:pt>
                <c:pt idx="195">
                  <c:v>57.35</c:v>
                </c:pt>
                <c:pt idx="196">
                  <c:v>57.35</c:v>
                </c:pt>
                <c:pt idx="197">
                  <c:v>57.35</c:v>
                </c:pt>
                <c:pt idx="198">
                  <c:v>57.35</c:v>
                </c:pt>
                <c:pt idx="199">
                  <c:v>57.35</c:v>
                </c:pt>
                <c:pt idx="200">
                  <c:v>57.35</c:v>
                </c:pt>
                <c:pt idx="201">
                  <c:v>57.35</c:v>
                </c:pt>
                <c:pt idx="202">
                  <c:v>57.35</c:v>
                </c:pt>
                <c:pt idx="203">
                  <c:v>57.35</c:v>
                </c:pt>
                <c:pt idx="204">
                  <c:v>57.35</c:v>
                </c:pt>
                <c:pt idx="205">
                  <c:v>57.35</c:v>
                </c:pt>
                <c:pt idx="206">
                  <c:v>57.35</c:v>
                </c:pt>
                <c:pt idx="207">
                  <c:v>57.35</c:v>
                </c:pt>
                <c:pt idx="208">
                  <c:v>57.35</c:v>
                </c:pt>
                <c:pt idx="209">
                  <c:v>57.35</c:v>
                </c:pt>
                <c:pt idx="210">
                  <c:v>57.35</c:v>
                </c:pt>
                <c:pt idx="211">
                  <c:v>57.35</c:v>
                </c:pt>
                <c:pt idx="212">
                  <c:v>57.35</c:v>
                </c:pt>
                <c:pt idx="213">
                  <c:v>57.35</c:v>
                </c:pt>
                <c:pt idx="214">
                  <c:v>57.35</c:v>
                </c:pt>
                <c:pt idx="215">
                  <c:v>57.35</c:v>
                </c:pt>
                <c:pt idx="216">
                  <c:v>57.35</c:v>
                </c:pt>
                <c:pt idx="217">
                  <c:v>55.88</c:v>
                </c:pt>
                <c:pt idx="218">
                  <c:v>55.88</c:v>
                </c:pt>
                <c:pt idx="219">
                  <c:v>55.88</c:v>
                </c:pt>
                <c:pt idx="220">
                  <c:v>55.88</c:v>
                </c:pt>
                <c:pt idx="221">
                  <c:v>55.88</c:v>
                </c:pt>
                <c:pt idx="222">
                  <c:v>55.88</c:v>
                </c:pt>
                <c:pt idx="223">
                  <c:v>55.88</c:v>
                </c:pt>
                <c:pt idx="224">
                  <c:v>55.88</c:v>
                </c:pt>
                <c:pt idx="225">
                  <c:v>55.88</c:v>
                </c:pt>
                <c:pt idx="226">
                  <c:v>55.88</c:v>
                </c:pt>
                <c:pt idx="227">
                  <c:v>55.88</c:v>
                </c:pt>
                <c:pt idx="228">
                  <c:v>55.88</c:v>
                </c:pt>
                <c:pt idx="229">
                  <c:v>55.88</c:v>
                </c:pt>
                <c:pt idx="230">
                  <c:v>54.41</c:v>
                </c:pt>
                <c:pt idx="231">
                  <c:v>54.41</c:v>
                </c:pt>
                <c:pt idx="232">
                  <c:v>54.41</c:v>
                </c:pt>
                <c:pt idx="233">
                  <c:v>54.41</c:v>
                </c:pt>
                <c:pt idx="234">
                  <c:v>54.41</c:v>
                </c:pt>
                <c:pt idx="235">
                  <c:v>54.41</c:v>
                </c:pt>
                <c:pt idx="236">
                  <c:v>54.41</c:v>
                </c:pt>
                <c:pt idx="237">
                  <c:v>54.41</c:v>
                </c:pt>
                <c:pt idx="238">
                  <c:v>54.41</c:v>
                </c:pt>
                <c:pt idx="239">
                  <c:v>54.41</c:v>
                </c:pt>
                <c:pt idx="240">
                  <c:v>54.41</c:v>
                </c:pt>
                <c:pt idx="241">
                  <c:v>54.41</c:v>
                </c:pt>
                <c:pt idx="242">
                  <c:v>54.41</c:v>
                </c:pt>
                <c:pt idx="243">
                  <c:v>54.41</c:v>
                </c:pt>
                <c:pt idx="244">
                  <c:v>54.41</c:v>
                </c:pt>
                <c:pt idx="245">
                  <c:v>54.41</c:v>
                </c:pt>
                <c:pt idx="246">
                  <c:v>54.41</c:v>
                </c:pt>
                <c:pt idx="247">
                  <c:v>54.41</c:v>
                </c:pt>
                <c:pt idx="248">
                  <c:v>54.41</c:v>
                </c:pt>
                <c:pt idx="249">
                  <c:v>54.41</c:v>
                </c:pt>
                <c:pt idx="250">
                  <c:v>54.41</c:v>
                </c:pt>
                <c:pt idx="251">
                  <c:v>54.41</c:v>
                </c:pt>
                <c:pt idx="252">
                  <c:v>54.41</c:v>
                </c:pt>
                <c:pt idx="253">
                  <c:v>54.41</c:v>
                </c:pt>
                <c:pt idx="254">
                  <c:v>54.41</c:v>
                </c:pt>
                <c:pt idx="255">
                  <c:v>54.41</c:v>
                </c:pt>
                <c:pt idx="256">
                  <c:v>54.41</c:v>
                </c:pt>
                <c:pt idx="257">
                  <c:v>54.41</c:v>
                </c:pt>
                <c:pt idx="258">
                  <c:v>54.41</c:v>
                </c:pt>
                <c:pt idx="259">
                  <c:v>54.41</c:v>
                </c:pt>
                <c:pt idx="260">
                  <c:v>54.41</c:v>
                </c:pt>
                <c:pt idx="261">
                  <c:v>54.41</c:v>
                </c:pt>
                <c:pt idx="262">
                  <c:v>54.41</c:v>
                </c:pt>
                <c:pt idx="263">
                  <c:v>54.41</c:v>
                </c:pt>
                <c:pt idx="264">
                  <c:v>54.41</c:v>
                </c:pt>
                <c:pt idx="265">
                  <c:v>54.41</c:v>
                </c:pt>
                <c:pt idx="266">
                  <c:v>54.41</c:v>
                </c:pt>
                <c:pt idx="267">
                  <c:v>54.41</c:v>
                </c:pt>
                <c:pt idx="268">
                  <c:v>54.41</c:v>
                </c:pt>
                <c:pt idx="269">
                  <c:v>54.41</c:v>
                </c:pt>
                <c:pt idx="270">
                  <c:v>54.41</c:v>
                </c:pt>
                <c:pt idx="271">
                  <c:v>54.41</c:v>
                </c:pt>
                <c:pt idx="272">
                  <c:v>54.41</c:v>
                </c:pt>
                <c:pt idx="273">
                  <c:v>54.41</c:v>
                </c:pt>
                <c:pt idx="274">
                  <c:v>54.41</c:v>
                </c:pt>
                <c:pt idx="275">
                  <c:v>54.41</c:v>
                </c:pt>
                <c:pt idx="276">
                  <c:v>54.41</c:v>
                </c:pt>
                <c:pt idx="277">
                  <c:v>54.41</c:v>
                </c:pt>
                <c:pt idx="278">
                  <c:v>54.41</c:v>
                </c:pt>
                <c:pt idx="279">
                  <c:v>54.41</c:v>
                </c:pt>
                <c:pt idx="280">
                  <c:v>54.41</c:v>
                </c:pt>
                <c:pt idx="281">
                  <c:v>54.41</c:v>
                </c:pt>
                <c:pt idx="282">
                  <c:v>54.41</c:v>
                </c:pt>
                <c:pt idx="283">
                  <c:v>54.41</c:v>
                </c:pt>
                <c:pt idx="284">
                  <c:v>54.41</c:v>
                </c:pt>
                <c:pt idx="285">
                  <c:v>54.41</c:v>
                </c:pt>
                <c:pt idx="286">
                  <c:v>54.41</c:v>
                </c:pt>
                <c:pt idx="287">
                  <c:v>54.41</c:v>
                </c:pt>
                <c:pt idx="288">
                  <c:v>54.41</c:v>
                </c:pt>
                <c:pt idx="289">
                  <c:v>54.41</c:v>
                </c:pt>
                <c:pt idx="290">
                  <c:v>54.41</c:v>
                </c:pt>
                <c:pt idx="291">
                  <c:v>54.41</c:v>
                </c:pt>
                <c:pt idx="292">
                  <c:v>54.41</c:v>
                </c:pt>
                <c:pt idx="293">
                  <c:v>54.41</c:v>
                </c:pt>
                <c:pt idx="294">
                  <c:v>54.41</c:v>
                </c:pt>
                <c:pt idx="295">
                  <c:v>54.41</c:v>
                </c:pt>
                <c:pt idx="296">
                  <c:v>54.41</c:v>
                </c:pt>
                <c:pt idx="297">
                  <c:v>54.41</c:v>
                </c:pt>
                <c:pt idx="298">
                  <c:v>54.41</c:v>
                </c:pt>
                <c:pt idx="299">
                  <c:v>54.41</c:v>
                </c:pt>
                <c:pt idx="300">
                  <c:v>54.41</c:v>
                </c:pt>
                <c:pt idx="301">
                  <c:v>54.41</c:v>
                </c:pt>
                <c:pt idx="302">
                  <c:v>54.41</c:v>
                </c:pt>
                <c:pt idx="303">
                  <c:v>54.41</c:v>
                </c:pt>
                <c:pt idx="304">
                  <c:v>54.41</c:v>
                </c:pt>
                <c:pt idx="305">
                  <c:v>54.41</c:v>
                </c:pt>
                <c:pt idx="306">
                  <c:v>52.94</c:v>
                </c:pt>
                <c:pt idx="307">
                  <c:v>52.94</c:v>
                </c:pt>
                <c:pt idx="308">
                  <c:v>52.94</c:v>
                </c:pt>
                <c:pt idx="309">
                  <c:v>52.94</c:v>
                </c:pt>
                <c:pt idx="310">
                  <c:v>52.94</c:v>
                </c:pt>
                <c:pt idx="311">
                  <c:v>52.94</c:v>
                </c:pt>
                <c:pt idx="312">
                  <c:v>52.94</c:v>
                </c:pt>
                <c:pt idx="313">
                  <c:v>51.470000000000013</c:v>
                </c:pt>
                <c:pt idx="314">
                  <c:v>51.470000000000013</c:v>
                </c:pt>
                <c:pt idx="315">
                  <c:v>51.470000000000013</c:v>
                </c:pt>
                <c:pt idx="316">
                  <c:v>51.470000000000013</c:v>
                </c:pt>
                <c:pt idx="317">
                  <c:v>51.470000000000013</c:v>
                </c:pt>
                <c:pt idx="318">
                  <c:v>51.470000000000013</c:v>
                </c:pt>
                <c:pt idx="319">
                  <c:v>51.470000000000013</c:v>
                </c:pt>
                <c:pt idx="320">
                  <c:v>51.470000000000013</c:v>
                </c:pt>
                <c:pt idx="321">
                  <c:v>51.470000000000013</c:v>
                </c:pt>
                <c:pt idx="322">
                  <c:v>51.470000000000013</c:v>
                </c:pt>
                <c:pt idx="323">
                  <c:v>51.470000000000013</c:v>
                </c:pt>
                <c:pt idx="324">
                  <c:v>51.470000000000013</c:v>
                </c:pt>
                <c:pt idx="325">
                  <c:v>51.470000000000013</c:v>
                </c:pt>
                <c:pt idx="326">
                  <c:v>51.470000000000013</c:v>
                </c:pt>
                <c:pt idx="327">
                  <c:v>51.470000000000013</c:v>
                </c:pt>
                <c:pt idx="328">
                  <c:v>51.470000000000013</c:v>
                </c:pt>
                <c:pt idx="329">
                  <c:v>51.470000000000013</c:v>
                </c:pt>
                <c:pt idx="330">
                  <c:v>51.470000000000013</c:v>
                </c:pt>
                <c:pt idx="331">
                  <c:v>51.470000000000013</c:v>
                </c:pt>
                <c:pt idx="332">
                  <c:v>51.470000000000013</c:v>
                </c:pt>
                <c:pt idx="333">
                  <c:v>51.470000000000013</c:v>
                </c:pt>
                <c:pt idx="334">
                  <c:v>51.470000000000013</c:v>
                </c:pt>
                <c:pt idx="335">
                  <c:v>51.470000000000013</c:v>
                </c:pt>
                <c:pt idx="336">
                  <c:v>51.470000000000013</c:v>
                </c:pt>
                <c:pt idx="337">
                  <c:v>51.470000000000013</c:v>
                </c:pt>
                <c:pt idx="338">
                  <c:v>51.470000000000013</c:v>
                </c:pt>
                <c:pt idx="339">
                  <c:v>51.470000000000013</c:v>
                </c:pt>
                <c:pt idx="340">
                  <c:v>51.470000000000013</c:v>
                </c:pt>
                <c:pt idx="341">
                  <c:v>51.470000000000013</c:v>
                </c:pt>
                <c:pt idx="342">
                  <c:v>51.470000000000013</c:v>
                </c:pt>
                <c:pt idx="343">
                  <c:v>51.470000000000013</c:v>
                </c:pt>
                <c:pt idx="344">
                  <c:v>51.470000000000013</c:v>
                </c:pt>
                <c:pt idx="345">
                  <c:v>51.470000000000013</c:v>
                </c:pt>
                <c:pt idx="346">
                  <c:v>51.470000000000013</c:v>
                </c:pt>
                <c:pt idx="347">
                  <c:v>51.470000000000013</c:v>
                </c:pt>
                <c:pt idx="348">
                  <c:v>51.470000000000013</c:v>
                </c:pt>
                <c:pt idx="349">
                  <c:v>51.470000000000013</c:v>
                </c:pt>
                <c:pt idx="350">
                  <c:v>51.470000000000013</c:v>
                </c:pt>
                <c:pt idx="351">
                  <c:v>50</c:v>
                </c:pt>
                <c:pt idx="352">
                  <c:v>50</c:v>
                </c:pt>
                <c:pt idx="353">
                  <c:v>50</c:v>
                </c:pt>
                <c:pt idx="354">
                  <c:v>50</c:v>
                </c:pt>
                <c:pt idx="355">
                  <c:v>50</c:v>
                </c:pt>
                <c:pt idx="356">
                  <c:v>50</c:v>
                </c:pt>
                <c:pt idx="357">
                  <c:v>50</c:v>
                </c:pt>
                <c:pt idx="358">
                  <c:v>50</c:v>
                </c:pt>
                <c:pt idx="359">
                  <c:v>50</c:v>
                </c:pt>
                <c:pt idx="360">
                  <c:v>50</c:v>
                </c:pt>
                <c:pt idx="361">
                  <c:v>50</c:v>
                </c:pt>
                <c:pt idx="362">
                  <c:v>50</c:v>
                </c:pt>
                <c:pt idx="363">
                  <c:v>50</c:v>
                </c:pt>
                <c:pt idx="364">
                  <c:v>50</c:v>
                </c:pt>
                <c:pt idx="365">
                  <c:v>50</c:v>
                </c:pt>
                <c:pt idx="366">
                  <c:v>50</c:v>
                </c:pt>
                <c:pt idx="367">
                  <c:v>50</c:v>
                </c:pt>
                <c:pt idx="368">
                  <c:v>50</c:v>
                </c:pt>
                <c:pt idx="369">
                  <c:v>50</c:v>
                </c:pt>
                <c:pt idx="370">
                  <c:v>48.53</c:v>
                </c:pt>
                <c:pt idx="371">
                  <c:v>48.53</c:v>
                </c:pt>
                <c:pt idx="372">
                  <c:v>48.53</c:v>
                </c:pt>
                <c:pt idx="373">
                  <c:v>48.53</c:v>
                </c:pt>
                <c:pt idx="374">
                  <c:v>48.53</c:v>
                </c:pt>
                <c:pt idx="375">
                  <c:v>48.53</c:v>
                </c:pt>
                <c:pt idx="376">
                  <c:v>48.53</c:v>
                </c:pt>
                <c:pt idx="377">
                  <c:v>48.53</c:v>
                </c:pt>
                <c:pt idx="378">
                  <c:v>48.53</c:v>
                </c:pt>
                <c:pt idx="379">
                  <c:v>48.53</c:v>
                </c:pt>
                <c:pt idx="380">
                  <c:v>48.53</c:v>
                </c:pt>
                <c:pt idx="381">
                  <c:v>48.53</c:v>
                </c:pt>
                <c:pt idx="382">
                  <c:v>48.53</c:v>
                </c:pt>
                <c:pt idx="383">
                  <c:v>48.53</c:v>
                </c:pt>
                <c:pt idx="384">
                  <c:v>48.53</c:v>
                </c:pt>
                <c:pt idx="385">
                  <c:v>48.53</c:v>
                </c:pt>
                <c:pt idx="386">
                  <c:v>48.53</c:v>
                </c:pt>
                <c:pt idx="387">
                  <c:v>48.53</c:v>
                </c:pt>
                <c:pt idx="388">
                  <c:v>48.53</c:v>
                </c:pt>
                <c:pt idx="389">
                  <c:v>48.53</c:v>
                </c:pt>
                <c:pt idx="390">
                  <c:v>48.53</c:v>
                </c:pt>
                <c:pt idx="391">
                  <c:v>48.53</c:v>
                </c:pt>
                <c:pt idx="392">
                  <c:v>48.53</c:v>
                </c:pt>
                <c:pt idx="393">
                  <c:v>48.53</c:v>
                </c:pt>
                <c:pt idx="394">
                  <c:v>48.53</c:v>
                </c:pt>
                <c:pt idx="395">
                  <c:v>48.53</c:v>
                </c:pt>
                <c:pt idx="396">
                  <c:v>48.53</c:v>
                </c:pt>
                <c:pt idx="397">
                  <c:v>48.53</c:v>
                </c:pt>
                <c:pt idx="398">
                  <c:v>48.53</c:v>
                </c:pt>
                <c:pt idx="399">
                  <c:v>48.53</c:v>
                </c:pt>
                <c:pt idx="400">
                  <c:v>48.53</c:v>
                </c:pt>
                <c:pt idx="401">
                  <c:v>48.53</c:v>
                </c:pt>
                <c:pt idx="402">
                  <c:v>48.53</c:v>
                </c:pt>
                <c:pt idx="403">
                  <c:v>47.06</c:v>
                </c:pt>
                <c:pt idx="404">
                  <c:v>47.06</c:v>
                </c:pt>
                <c:pt idx="405">
                  <c:v>45.59</c:v>
                </c:pt>
                <c:pt idx="406">
                  <c:v>45.59</c:v>
                </c:pt>
                <c:pt idx="407">
                  <c:v>45.59</c:v>
                </c:pt>
                <c:pt idx="408">
                  <c:v>45.59</c:v>
                </c:pt>
                <c:pt idx="409">
                  <c:v>45.59</c:v>
                </c:pt>
                <c:pt idx="410">
                  <c:v>45.59</c:v>
                </c:pt>
                <c:pt idx="411">
                  <c:v>45.59</c:v>
                </c:pt>
                <c:pt idx="412">
                  <c:v>45.59</c:v>
                </c:pt>
                <c:pt idx="413">
                  <c:v>45.59</c:v>
                </c:pt>
                <c:pt idx="414">
                  <c:v>45.59</c:v>
                </c:pt>
                <c:pt idx="415">
                  <c:v>45.59</c:v>
                </c:pt>
                <c:pt idx="416">
                  <c:v>45.59</c:v>
                </c:pt>
                <c:pt idx="417">
                  <c:v>45.59</c:v>
                </c:pt>
                <c:pt idx="418">
                  <c:v>45.59</c:v>
                </c:pt>
                <c:pt idx="419">
                  <c:v>45.59</c:v>
                </c:pt>
                <c:pt idx="420">
                  <c:v>45.59</c:v>
                </c:pt>
                <c:pt idx="421">
                  <c:v>44.12</c:v>
                </c:pt>
                <c:pt idx="422">
                  <c:v>44.12</c:v>
                </c:pt>
                <c:pt idx="423">
                  <c:v>44.12</c:v>
                </c:pt>
                <c:pt idx="424">
                  <c:v>44.12</c:v>
                </c:pt>
                <c:pt idx="425">
                  <c:v>44.12</c:v>
                </c:pt>
                <c:pt idx="426">
                  <c:v>44.12</c:v>
                </c:pt>
                <c:pt idx="427">
                  <c:v>44.12</c:v>
                </c:pt>
                <c:pt idx="428">
                  <c:v>44.12</c:v>
                </c:pt>
                <c:pt idx="429">
                  <c:v>44.12</c:v>
                </c:pt>
                <c:pt idx="430">
                  <c:v>44.12</c:v>
                </c:pt>
                <c:pt idx="431">
                  <c:v>44.12</c:v>
                </c:pt>
                <c:pt idx="432">
                  <c:v>44.12</c:v>
                </c:pt>
                <c:pt idx="433">
                  <c:v>44.12</c:v>
                </c:pt>
                <c:pt idx="434">
                  <c:v>44.12</c:v>
                </c:pt>
                <c:pt idx="435">
                  <c:v>44.12</c:v>
                </c:pt>
                <c:pt idx="436">
                  <c:v>44.12</c:v>
                </c:pt>
                <c:pt idx="437">
                  <c:v>44.12</c:v>
                </c:pt>
                <c:pt idx="438">
                  <c:v>44.12</c:v>
                </c:pt>
                <c:pt idx="439">
                  <c:v>44.12</c:v>
                </c:pt>
                <c:pt idx="440">
                  <c:v>44.12</c:v>
                </c:pt>
                <c:pt idx="441">
                  <c:v>44.12</c:v>
                </c:pt>
                <c:pt idx="442">
                  <c:v>44.12</c:v>
                </c:pt>
                <c:pt idx="443">
                  <c:v>44.12</c:v>
                </c:pt>
                <c:pt idx="444">
                  <c:v>44.12</c:v>
                </c:pt>
                <c:pt idx="445">
                  <c:v>44.12</c:v>
                </c:pt>
                <c:pt idx="446">
                  <c:v>44.12</c:v>
                </c:pt>
                <c:pt idx="447">
                  <c:v>44.12</c:v>
                </c:pt>
                <c:pt idx="448">
                  <c:v>44.12</c:v>
                </c:pt>
                <c:pt idx="449">
                  <c:v>44.12</c:v>
                </c:pt>
                <c:pt idx="450">
                  <c:v>44.12</c:v>
                </c:pt>
                <c:pt idx="451">
                  <c:v>44.12</c:v>
                </c:pt>
                <c:pt idx="452">
                  <c:v>44.12</c:v>
                </c:pt>
                <c:pt idx="453">
                  <c:v>44.12</c:v>
                </c:pt>
                <c:pt idx="454">
                  <c:v>44.12</c:v>
                </c:pt>
                <c:pt idx="455">
                  <c:v>44.12</c:v>
                </c:pt>
                <c:pt idx="456">
                  <c:v>44.12</c:v>
                </c:pt>
                <c:pt idx="457">
                  <c:v>44.12</c:v>
                </c:pt>
                <c:pt idx="458">
                  <c:v>44.12</c:v>
                </c:pt>
                <c:pt idx="459">
                  <c:v>44.12</c:v>
                </c:pt>
                <c:pt idx="460">
                  <c:v>44.12</c:v>
                </c:pt>
                <c:pt idx="461">
                  <c:v>44.12</c:v>
                </c:pt>
                <c:pt idx="462">
                  <c:v>44.12</c:v>
                </c:pt>
                <c:pt idx="463">
                  <c:v>44.12</c:v>
                </c:pt>
                <c:pt idx="464">
                  <c:v>44.12</c:v>
                </c:pt>
                <c:pt idx="465">
                  <c:v>44.12</c:v>
                </c:pt>
                <c:pt idx="466">
                  <c:v>44.12</c:v>
                </c:pt>
                <c:pt idx="467">
                  <c:v>44.12</c:v>
                </c:pt>
                <c:pt idx="468">
                  <c:v>44.12</c:v>
                </c:pt>
                <c:pt idx="469">
                  <c:v>44.12</c:v>
                </c:pt>
                <c:pt idx="470">
                  <c:v>44.12</c:v>
                </c:pt>
                <c:pt idx="471">
                  <c:v>44.12</c:v>
                </c:pt>
                <c:pt idx="472">
                  <c:v>44.12</c:v>
                </c:pt>
                <c:pt idx="473">
                  <c:v>44.12</c:v>
                </c:pt>
                <c:pt idx="474">
                  <c:v>44.12</c:v>
                </c:pt>
                <c:pt idx="475">
                  <c:v>44.12</c:v>
                </c:pt>
                <c:pt idx="476">
                  <c:v>44.12</c:v>
                </c:pt>
                <c:pt idx="477">
                  <c:v>44.12</c:v>
                </c:pt>
                <c:pt idx="478">
                  <c:v>44.12</c:v>
                </c:pt>
                <c:pt idx="479">
                  <c:v>44.12</c:v>
                </c:pt>
                <c:pt idx="480">
                  <c:v>44.12</c:v>
                </c:pt>
                <c:pt idx="481">
                  <c:v>44.12</c:v>
                </c:pt>
                <c:pt idx="482">
                  <c:v>44.12</c:v>
                </c:pt>
                <c:pt idx="483">
                  <c:v>44.12</c:v>
                </c:pt>
                <c:pt idx="484">
                  <c:v>44.12</c:v>
                </c:pt>
                <c:pt idx="485">
                  <c:v>44.12</c:v>
                </c:pt>
                <c:pt idx="486">
                  <c:v>44.12</c:v>
                </c:pt>
                <c:pt idx="487">
                  <c:v>44.12</c:v>
                </c:pt>
                <c:pt idx="488">
                  <c:v>44.12</c:v>
                </c:pt>
                <c:pt idx="489">
                  <c:v>44.12</c:v>
                </c:pt>
                <c:pt idx="490">
                  <c:v>44.12</c:v>
                </c:pt>
                <c:pt idx="491">
                  <c:v>44.12</c:v>
                </c:pt>
                <c:pt idx="492">
                  <c:v>44.12</c:v>
                </c:pt>
                <c:pt idx="493">
                  <c:v>44.12</c:v>
                </c:pt>
                <c:pt idx="494">
                  <c:v>44.12</c:v>
                </c:pt>
                <c:pt idx="495">
                  <c:v>42.65</c:v>
                </c:pt>
                <c:pt idx="496">
                  <c:v>42.65</c:v>
                </c:pt>
                <c:pt idx="497">
                  <c:v>42.65</c:v>
                </c:pt>
                <c:pt idx="498">
                  <c:v>42.65</c:v>
                </c:pt>
                <c:pt idx="499">
                  <c:v>42.65</c:v>
                </c:pt>
                <c:pt idx="500">
                  <c:v>42.65</c:v>
                </c:pt>
                <c:pt idx="501">
                  <c:v>42.65</c:v>
                </c:pt>
                <c:pt idx="502">
                  <c:v>42.65</c:v>
                </c:pt>
                <c:pt idx="503">
                  <c:v>42.65</c:v>
                </c:pt>
                <c:pt idx="504">
                  <c:v>42.65</c:v>
                </c:pt>
                <c:pt idx="505">
                  <c:v>42.65</c:v>
                </c:pt>
                <c:pt idx="506">
                  <c:v>42.65</c:v>
                </c:pt>
                <c:pt idx="507">
                  <c:v>42.65</c:v>
                </c:pt>
                <c:pt idx="508">
                  <c:v>42.65</c:v>
                </c:pt>
                <c:pt idx="509">
                  <c:v>42.65</c:v>
                </c:pt>
                <c:pt idx="510">
                  <c:v>42.65</c:v>
                </c:pt>
                <c:pt idx="511">
                  <c:v>42.65</c:v>
                </c:pt>
                <c:pt idx="512">
                  <c:v>42.65</c:v>
                </c:pt>
                <c:pt idx="513">
                  <c:v>42.65</c:v>
                </c:pt>
                <c:pt idx="514">
                  <c:v>42.65</c:v>
                </c:pt>
                <c:pt idx="515">
                  <c:v>42.65</c:v>
                </c:pt>
                <c:pt idx="516">
                  <c:v>42.65</c:v>
                </c:pt>
                <c:pt idx="517">
                  <c:v>42.65</c:v>
                </c:pt>
                <c:pt idx="518">
                  <c:v>42.65</c:v>
                </c:pt>
                <c:pt idx="519">
                  <c:v>42.65</c:v>
                </c:pt>
                <c:pt idx="520">
                  <c:v>42.65</c:v>
                </c:pt>
                <c:pt idx="521">
                  <c:v>42.65</c:v>
                </c:pt>
                <c:pt idx="522">
                  <c:v>42.65</c:v>
                </c:pt>
                <c:pt idx="523">
                  <c:v>42.65</c:v>
                </c:pt>
                <c:pt idx="524">
                  <c:v>42.65</c:v>
                </c:pt>
                <c:pt idx="525">
                  <c:v>42.65</c:v>
                </c:pt>
                <c:pt idx="526">
                  <c:v>42.65</c:v>
                </c:pt>
                <c:pt idx="527">
                  <c:v>42.65</c:v>
                </c:pt>
                <c:pt idx="528">
                  <c:v>42.65</c:v>
                </c:pt>
                <c:pt idx="529">
                  <c:v>42.65</c:v>
                </c:pt>
                <c:pt idx="530">
                  <c:v>42.65</c:v>
                </c:pt>
                <c:pt idx="531">
                  <c:v>42.65</c:v>
                </c:pt>
                <c:pt idx="532">
                  <c:v>42.65</c:v>
                </c:pt>
                <c:pt idx="533">
                  <c:v>42.65</c:v>
                </c:pt>
                <c:pt idx="534">
                  <c:v>42.65</c:v>
                </c:pt>
                <c:pt idx="535">
                  <c:v>42.65</c:v>
                </c:pt>
                <c:pt idx="536">
                  <c:v>42.65</c:v>
                </c:pt>
                <c:pt idx="537">
                  <c:v>42.65</c:v>
                </c:pt>
                <c:pt idx="538">
                  <c:v>42.65</c:v>
                </c:pt>
                <c:pt idx="539">
                  <c:v>42.65</c:v>
                </c:pt>
                <c:pt idx="540">
                  <c:v>42.65</c:v>
                </c:pt>
                <c:pt idx="541">
                  <c:v>42.65</c:v>
                </c:pt>
                <c:pt idx="542">
                  <c:v>42.65</c:v>
                </c:pt>
                <c:pt idx="543">
                  <c:v>42.65</c:v>
                </c:pt>
                <c:pt idx="544">
                  <c:v>42.65</c:v>
                </c:pt>
                <c:pt idx="545">
                  <c:v>42.65</c:v>
                </c:pt>
                <c:pt idx="546">
                  <c:v>42.65</c:v>
                </c:pt>
                <c:pt idx="547">
                  <c:v>42.65</c:v>
                </c:pt>
                <c:pt idx="548">
                  <c:v>42.65</c:v>
                </c:pt>
                <c:pt idx="549">
                  <c:v>42.65</c:v>
                </c:pt>
                <c:pt idx="550">
                  <c:v>42.65</c:v>
                </c:pt>
                <c:pt idx="551">
                  <c:v>42.65</c:v>
                </c:pt>
                <c:pt idx="552">
                  <c:v>42.65</c:v>
                </c:pt>
                <c:pt idx="553">
                  <c:v>42.65</c:v>
                </c:pt>
                <c:pt idx="554">
                  <c:v>42.65</c:v>
                </c:pt>
                <c:pt idx="555">
                  <c:v>42.65</c:v>
                </c:pt>
                <c:pt idx="556">
                  <c:v>42.65</c:v>
                </c:pt>
                <c:pt idx="557">
                  <c:v>42.65</c:v>
                </c:pt>
                <c:pt idx="558">
                  <c:v>42.65</c:v>
                </c:pt>
                <c:pt idx="559">
                  <c:v>42.65</c:v>
                </c:pt>
                <c:pt idx="560">
                  <c:v>42.65</c:v>
                </c:pt>
                <c:pt idx="561">
                  <c:v>42.65</c:v>
                </c:pt>
                <c:pt idx="562">
                  <c:v>42.65</c:v>
                </c:pt>
                <c:pt idx="563">
                  <c:v>42.65</c:v>
                </c:pt>
                <c:pt idx="564">
                  <c:v>41.18</c:v>
                </c:pt>
                <c:pt idx="565">
                  <c:v>41.18</c:v>
                </c:pt>
                <c:pt idx="566">
                  <c:v>41.18</c:v>
                </c:pt>
                <c:pt idx="567">
                  <c:v>41.18</c:v>
                </c:pt>
                <c:pt idx="568">
                  <c:v>41.18</c:v>
                </c:pt>
                <c:pt idx="569">
                  <c:v>41.18</c:v>
                </c:pt>
                <c:pt idx="570">
                  <c:v>41.18</c:v>
                </c:pt>
                <c:pt idx="571">
                  <c:v>41.18</c:v>
                </c:pt>
                <c:pt idx="572">
                  <c:v>41.18</c:v>
                </c:pt>
                <c:pt idx="573">
                  <c:v>41.18</c:v>
                </c:pt>
                <c:pt idx="574">
                  <c:v>41.18</c:v>
                </c:pt>
                <c:pt idx="575">
                  <c:v>41.18</c:v>
                </c:pt>
                <c:pt idx="576">
                  <c:v>41.18</c:v>
                </c:pt>
                <c:pt idx="577">
                  <c:v>41.18</c:v>
                </c:pt>
                <c:pt idx="578">
                  <c:v>41.18</c:v>
                </c:pt>
                <c:pt idx="579">
                  <c:v>41.18</c:v>
                </c:pt>
                <c:pt idx="580">
                  <c:v>41.18</c:v>
                </c:pt>
                <c:pt idx="581">
                  <c:v>41.18</c:v>
                </c:pt>
                <c:pt idx="582">
                  <c:v>41.18</c:v>
                </c:pt>
                <c:pt idx="583">
                  <c:v>41.18</c:v>
                </c:pt>
                <c:pt idx="584">
                  <c:v>41.18</c:v>
                </c:pt>
                <c:pt idx="585">
                  <c:v>41.18</c:v>
                </c:pt>
                <c:pt idx="586">
                  <c:v>41.18</c:v>
                </c:pt>
                <c:pt idx="587">
                  <c:v>41.18</c:v>
                </c:pt>
                <c:pt idx="588">
                  <c:v>41.18</c:v>
                </c:pt>
                <c:pt idx="589">
                  <c:v>41.18</c:v>
                </c:pt>
                <c:pt idx="590">
                  <c:v>41.18</c:v>
                </c:pt>
                <c:pt idx="591">
                  <c:v>41.18</c:v>
                </c:pt>
                <c:pt idx="592">
                  <c:v>41.18</c:v>
                </c:pt>
                <c:pt idx="593">
                  <c:v>41.18</c:v>
                </c:pt>
                <c:pt idx="594">
                  <c:v>41.18</c:v>
                </c:pt>
                <c:pt idx="595">
                  <c:v>41.18</c:v>
                </c:pt>
                <c:pt idx="596">
                  <c:v>41.18</c:v>
                </c:pt>
                <c:pt idx="597">
                  <c:v>41.18</c:v>
                </c:pt>
                <c:pt idx="598">
                  <c:v>41.18</c:v>
                </c:pt>
                <c:pt idx="599">
                  <c:v>41.18</c:v>
                </c:pt>
                <c:pt idx="600">
                  <c:v>41.18</c:v>
                </c:pt>
                <c:pt idx="601">
                  <c:v>41.18</c:v>
                </c:pt>
                <c:pt idx="602">
                  <c:v>41.18</c:v>
                </c:pt>
                <c:pt idx="603">
                  <c:v>41.18</c:v>
                </c:pt>
                <c:pt idx="604">
                  <c:v>41.18</c:v>
                </c:pt>
                <c:pt idx="605">
                  <c:v>41.18</c:v>
                </c:pt>
                <c:pt idx="606">
                  <c:v>41.18</c:v>
                </c:pt>
                <c:pt idx="607">
                  <c:v>41.18</c:v>
                </c:pt>
                <c:pt idx="608">
                  <c:v>41.18</c:v>
                </c:pt>
                <c:pt idx="609">
                  <c:v>41.18</c:v>
                </c:pt>
                <c:pt idx="610">
                  <c:v>41.18</c:v>
                </c:pt>
                <c:pt idx="611">
                  <c:v>41.18</c:v>
                </c:pt>
                <c:pt idx="612">
                  <c:v>41.18</c:v>
                </c:pt>
                <c:pt idx="613">
                  <c:v>41.18</c:v>
                </c:pt>
                <c:pt idx="614">
                  <c:v>41.18</c:v>
                </c:pt>
                <c:pt idx="615">
                  <c:v>41.18</c:v>
                </c:pt>
                <c:pt idx="616">
                  <c:v>41.18</c:v>
                </c:pt>
                <c:pt idx="617">
                  <c:v>41.18</c:v>
                </c:pt>
                <c:pt idx="618">
                  <c:v>41.18</c:v>
                </c:pt>
                <c:pt idx="619">
                  <c:v>41.18</c:v>
                </c:pt>
                <c:pt idx="620">
                  <c:v>41.18</c:v>
                </c:pt>
                <c:pt idx="621">
                  <c:v>41.18</c:v>
                </c:pt>
                <c:pt idx="622">
                  <c:v>41.18</c:v>
                </c:pt>
                <c:pt idx="623">
                  <c:v>41.18</c:v>
                </c:pt>
                <c:pt idx="624">
                  <c:v>41.18</c:v>
                </c:pt>
                <c:pt idx="625">
                  <c:v>41.18</c:v>
                </c:pt>
                <c:pt idx="626">
                  <c:v>41.18</c:v>
                </c:pt>
                <c:pt idx="627">
                  <c:v>41.18</c:v>
                </c:pt>
                <c:pt idx="628">
                  <c:v>41.18</c:v>
                </c:pt>
                <c:pt idx="629">
                  <c:v>41.18</c:v>
                </c:pt>
                <c:pt idx="630">
                  <c:v>41.18</c:v>
                </c:pt>
                <c:pt idx="631">
                  <c:v>41.18</c:v>
                </c:pt>
                <c:pt idx="632">
                  <c:v>41.18</c:v>
                </c:pt>
                <c:pt idx="633">
                  <c:v>41.18</c:v>
                </c:pt>
                <c:pt idx="634">
                  <c:v>41.18</c:v>
                </c:pt>
                <c:pt idx="635">
                  <c:v>41.18</c:v>
                </c:pt>
                <c:pt idx="636">
                  <c:v>41.18</c:v>
                </c:pt>
                <c:pt idx="637">
                  <c:v>41.18</c:v>
                </c:pt>
                <c:pt idx="638">
                  <c:v>41.18</c:v>
                </c:pt>
                <c:pt idx="639">
                  <c:v>41.18</c:v>
                </c:pt>
                <c:pt idx="640">
                  <c:v>41.18</c:v>
                </c:pt>
                <c:pt idx="641">
                  <c:v>41.18</c:v>
                </c:pt>
                <c:pt idx="642">
                  <c:v>41.18</c:v>
                </c:pt>
                <c:pt idx="643">
                  <c:v>41.18</c:v>
                </c:pt>
                <c:pt idx="644">
                  <c:v>41.18</c:v>
                </c:pt>
                <c:pt idx="645">
                  <c:v>41.18</c:v>
                </c:pt>
                <c:pt idx="646">
                  <c:v>41.18</c:v>
                </c:pt>
                <c:pt idx="647">
                  <c:v>41.18</c:v>
                </c:pt>
                <c:pt idx="648">
                  <c:v>41.18</c:v>
                </c:pt>
                <c:pt idx="649">
                  <c:v>41.18</c:v>
                </c:pt>
                <c:pt idx="650">
                  <c:v>41.18</c:v>
                </c:pt>
                <c:pt idx="651">
                  <c:v>41.18</c:v>
                </c:pt>
                <c:pt idx="652">
                  <c:v>41.18</c:v>
                </c:pt>
                <c:pt idx="653">
                  <c:v>41.18</c:v>
                </c:pt>
                <c:pt idx="654">
                  <c:v>41.18</c:v>
                </c:pt>
                <c:pt idx="655">
                  <c:v>41.18</c:v>
                </c:pt>
                <c:pt idx="656">
                  <c:v>41.18</c:v>
                </c:pt>
                <c:pt idx="657">
                  <c:v>41.18</c:v>
                </c:pt>
                <c:pt idx="658">
                  <c:v>41.18</c:v>
                </c:pt>
                <c:pt idx="659">
                  <c:v>41.18</c:v>
                </c:pt>
                <c:pt idx="660">
                  <c:v>41.18</c:v>
                </c:pt>
                <c:pt idx="661">
                  <c:v>41.18</c:v>
                </c:pt>
                <c:pt idx="662">
                  <c:v>41.18</c:v>
                </c:pt>
                <c:pt idx="663">
                  <c:v>41.18</c:v>
                </c:pt>
                <c:pt idx="664">
                  <c:v>41.18</c:v>
                </c:pt>
                <c:pt idx="665">
                  <c:v>41.18</c:v>
                </c:pt>
                <c:pt idx="666">
                  <c:v>41.18</c:v>
                </c:pt>
                <c:pt idx="667">
                  <c:v>41.18</c:v>
                </c:pt>
                <c:pt idx="668">
                  <c:v>41.18</c:v>
                </c:pt>
                <c:pt idx="669">
                  <c:v>39.65</c:v>
                </c:pt>
                <c:pt idx="670">
                  <c:v>39.65</c:v>
                </c:pt>
                <c:pt idx="671">
                  <c:v>39.65</c:v>
                </c:pt>
                <c:pt idx="672">
                  <c:v>39.65</c:v>
                </c:pt>
                <c:pt idx="673">
                  <c:v>39.65</c:v>
                </c:pt>
                <c:pt idx="674">
                  <c:v>39.65</c:v>
                </c:pt>
                <c:pt idx="675">
                  <c:v>39.65</c:v>
                </c:pt>
                <c:pt idx="676">
                  <c:v>39.65</c:v>
                </c:pt>
                <c:pt idx="677">
                  <c:v>39.65</c:v>
                </c:pt>
                <c:pt idx="678">
                  <c:v>39.65</c:v>
                </c:pt>
                <c:pt idx="679">
                  <c:v>39.65</c:v>
                </c:pt>
                <c:pt idx="680">
                  <c:v>39.65</c:v>
                </c:pt>
                <c:pt idx="681">
                  <c:v>39.65</c:v>
                </c:pt>
                <c:pt idx="682">
                  <c:v>39.65</c:v>
                </c:pt>
                <c:pt idx="683">
                  <c:v>39.65</c:v>
                </c:pt>
                <c:pt idx="684">
                  <c:v>39.65</c:v>
                </c:pt>
                <c:pt idx="685">
                  <c:v>39.65</c:v>
                </c:pt>
                <c:pt idx="686">
                  <c:v>39.65</c:v>
                </c:pt>
                <c:pt idx="687">
                  <c:v>39.65</c:v>
                </c:pt>
                <c:pt idx="688">
                  <c:v>39.65</c:v>
                </c:pt>
                <c:pt idx="689">
                  <c:v>39.65</c:v>
                </c:pt>
                <c:pt idx="690">
                  <c:v>39.65</c:v>
                </c:pt>
                <c:pt idx="691">
                  <c:v>39.65</c:v>
                </c:pt>
                <c:pt idx="692">
                  <c:v>39.65</c:v>
                </c:pt>
                <c:pt idx="693">
                  <c:v>39.65</c:v>
                </c:pt>
                <c:pt idx="694">
                  <c:v>39.65</c:v>
                </c:pt>
                <c:pt idx="695">
                  <c:v>39.65</c:v>
                </c:pt>
                <c:pt idx="696">
                  <c:v>39.65</c:v>
                </c:pt>
                <c:pt idx="697">
                  <c:v>39.65</c:v>
                </c:pt>
                <c:pt idx="698">
                  <c:v>39.65</c:v>
                </c:pt>
                <c:pt idx="699">
                  <c:v>39.65</c:v>
                </c:pt>
                <c:pt idx="700">
                  <c:v>39.65</c:v>
                </c:pt>
                <c:pt idx="701">
                  <c:v>39.65</c:v>
                </c:pt>
                <c:pt idx="702">
                  <c:v>39.65</c:v>
                </c:pt>
                <c:pt idx="703">
                  <c:v>39.65</c:v>
                </c:pt>
                <c:pt idx="704">
                  <c:v>39.65</c:v>
                </c:pt>
                <c:pt idx="705">
                  <c:v>39.65</c:v>
                </c:pt>
                <c:pt idx="706">
                  <c:v>39.65</c:v>
                </c:pt>
                <c:pt idx="707">
                  <c:v>39.65</c:v>
                </c:pt>
                <c:pt idx="708">
                  <c:v>39.65</c:v>
                </c:pt>
                <c:pt idx="709">
                  <c:v>39.65</c:v>
                </c:pt>
                <c:pt idx="710">
                  <c:v>39.65</c:v>
                </c:pt>
                <c:pt idx="711">
                  <c:v>39.65</c:v>
                </c:pt>
                <c:pt idx="712">
                  <c:v>39.65</c:v>
                </c:pt>
                <c:pt idx="713">
                  <c:v>39.65</c:v>
                </c:pt>
                <c:pt idx="714">
                  <c:v>39.65</c:v>
                </c:pt>
                <c:pt idx="715">
                  <c:v>39.65</c:v>
                </c:pt>
                <c:pt idx="716">
                  <c:v>39.65</c:v>
                </c:pt>
                <c:pt idx="717">
                  <c:v>39.65</c:v>
                </c:pt>
                <c:pt idx="718">
                  <c:v>39.65</c:v>
                </c:pt>
                <c:pt idx="719">
                  <c:v>39.65</c:v>
                </c:pt>
                <c:pt idx="720">
                  <c:v>39.65</c:v>
                </c:pt>
                <c:pt idx="721">
                  <c:v>39.65</c:v>
                </c:pt>
                <c:pt idx="722">
                  <c:v>39.65</c:v>
                </c:pt>
                <c:pt idx="723">
                  <c:v>39.65</c:v>
                </c:pt>
                <c:pt idx="724">
                  <c:v>39.65</c:v>
                </c:pt>
                <c:pt idx="725">
                  <c:v>39.65</c:v>
                </c:pt>
                <c:pt idx="726">
                  <c:v>39.65</c:v>
                </c:pt>
                <c:pt idx="727">
                  <c:v>39.65</c:v>
                </c:pt>
                <c:pt idx="728">
                  <c:v>39.65</c:v>
                </c:pt>
                <c:pt idx="729">
                  <c:v>39.65</c:v>
                </c:pt>
                <c:pt idx="730">
                  <c:v>39.65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Sheet5!$C$2</c:f>
              <c:strCache>
                <c:ptCount val="1"/>
                <c:pt idx="0">
                  <c:v>31-75 days</c:v>
                </c:pt>
              </c:strCache>
            </c:strRef>
          </c:tx>
          <c:spPr>
            <a:ln w="38100">
              <a:solidFill>
                <a:srgbClr val="156570">
                  <a:alpha val="50000"/>
                </a:srgbClr>
              </a:solidFill>
            </a:ln>
          </c:spPr>
          <c:marker>
            <c:symbol val="none"/>
          </c:marker>
          <c:cat>
            <c:numRef>
              <c:f>Sheet5!$A$3:$A$733</c:f>
              <c:numCache>
                <c:formatCode>General</c:formatCode>
                <c:ptCount val="73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  <c:pt idx="99">
                  <c:v>99</c:v>
                </c:pt>
                <c:pt idx="100">
                  <c:v>100</c:v>
                </c:pt>
                <c:pt idx="101">
                  <c:v>101</c:v>
                </c:pt>
                <c:pt idx="102">
                  <c:v>102</c:v>
                </c:pt>
                <c:pt idx="103">
                  <c:v>103</c:v>
                </c:pt>
                <c:pt idx="104">
                  <c:v>104</c:v>
                </c:pt>
                <c:pt idx="105">
                  <c:v>105</c:v>
                </c:pt>
                <c:pt idx="106">
                  <c:v>106</c:v>
                </c:pt>
                <c:pt idx="107">
                  <c:v>107</c:v>
                </c:pt>
                <c:pt idx="108">
                  <c:v>108</c:v>
                </c:pt>
                <c:pt idx="109">
                  <c:v>109</c:v>
                </c:pt>
                <c:pt idx="110">
                  <c:v>110</c:v>
                </c:pt>
                <c:pt idx="111">
                  <c:v>111</c:v>
                </c:pt>
                <c:pt idx="112">
                  <c:v>112</c:v>
                </c:pt>
                <c:pt idx="113">
                  <c:v>113</c:v>
                </c:pt>
                <c:pt idx="114">
                  <c:v>114</c:v>
                </c:pt>
                <c:pt idx="115">
                  <c:v>115</c:v>
                </c:pt>
                <c:pt idx="116">
                  <c:v>116</c:v>
                </c:pt>
                <c:pt idx="117">
                  <c:v>117</c:v>
                </c:pt>
                <c:pt idx="118">
                  <c:v>118</c:v>
                </c:pt>
                <c:pt idx="119">
                  <c:v>119</c:v>
                </c:pt>
                <c:pt idx="120">
                  <c:v>120</c:v>
                </c:pt>
                <c:pt idx="121">
                  <c:v>121</c:v>
                </c:pt>
                <c:pt idx="122">
                  <c:v>122</c:v>
                </c:pt>
                <c:pt idx="123">
                  <c:v>123</c:v>
                </c:pt>
                <c:pt idx="124">
                  <c:v>124</c:v>
                </c:pt>
                <c:pt idx="125">
                  <c:v>125</c:v>
                </c:pt>
                <c:pt idx="126">
                  <c:v>126</c:v>
                </c:pt>
                <c:pt idx="127">
                  <c:v>127</c:v>
                </c:pt>
                <c:pt idx="128">
                  <c:v>128</c:v>
                </c:pt>
                <c:pt idx="129">
                  <c:v>129</c:v>
                </c:pt>
                <c:pt idx="130">
                  <c:v>130</c:v>
                </c:pt>
                <c:pt idx="131">
                  <c:v>131</c:v>
                </c:pt>
                <c:pt idx="132">
                  <c:v>132</c:v>
                </c:pt>
                <c:pt idx="133">
                  <c:v>133</c:v>
                </c:pt>
                <c:pt idx="134">
                  <c:v>134</c:v>
                </c:pt>
                <c:pt idx="135">
                  <c:v>135</c:v>
                </c:pt>
                <c:pt idx="136">
                  <c:v>136</c:v>
                </c:pt>
                <c:pt idx="137">
                  <c:v>137</c:v>
                </c:pt>
                <c:pt idx="138">
                  <c:v>138</c:v>
                </c:pt>
                <c:pt idx="139">
                  <c:v>139</c:v>
                </c:pt>
                <c:pt idx="140">
                  <c:v>140</c:v>
                </c:pt>
                <c:pt idx="141">
                  <c:v>141</c:v>
                </c:pt>
                <c:pt idx="142">
                  <c:v>142</c:v>
                </c:pt>
                <c:pt idx="143">
                  <c:v>143</c:v>
                </c:pt>
                <c:pt idx="144">
                  <c:v>144</c:v>
                </c:pt>
                <c:pt idx="145">
                  <c:v>145</c:v>
                </c:pt>
                <c:pt idx="146">
                  <c:v>146</c:v>
                </c:pt>
                <c:pt idx="147">
                  <c:v>147</c:v>
                </c:pt>
                <c:pt idx="148">
                  <c:v>148</c:v>
                </c:pt>
                <c:pt idx="149">
                  <c:v>149</c:v>
                </c:pt>
                <c:pt idx="150">
                  <c:v>150</c:v>
                </c:pt>
                <c:pt idx="151">
                  <c:v>151</c:v>
                </c:pt>
                <c:pt idx="152">
                  <c:v>152</c:v>
                </c:pt>
                <c:pt idx="153">
                  <c:v>153</c:v>
                </c:pt>
                <c:pt idx="154">
                  <c:v>154</c:v>
                </c:pt>
                <c:pt idx="155">
                  <c:v>155</c:v>
                </c:pt>
                <c:pt idx="156">
                  <c:v>156</c:v>
                </c:pt>
                <c:pt idx="157">
                  <c:v>157</c:v>
                </c:pt>
                <c:pt idx="158">
                  <c:v>158</c:v>
                </c:pt>
                <c:pt idx="159">
                  <c:v>159</c:v>
                </c:pt>
                <c:pt idx="160">
                  <c:v>160</c:v>
                </c:pt>
                <c:pt idx="161">
                  <c:v>161</c:v>
                </c:pt>
                <c:pt idx="162">
                  <c:v>162</c:v>
                </c:pt>
                <c:pt idx="163">
                  <c:v>163</c:v>
                </c:pt>
                <c:pt idx="164">
                  <c:v>164</c:v>
                </c:pt>
                <c:pt idx="165">
                  <c:v>165</c:v>
                </c:pt>
                <c:pt idx="166">
                  <c:v>166</c:v>
                </c:pt>
                <c:pt idx="167">
                  <c:v>167</c:v>
                </c:pt>
                <c:pt idx="168">
                  <c:v>168</c:v>
                </c:pt>
                <c:pt idx="169">
                  <c:v>169</c:v>
                </c:pt>
                <c:pt idx="170">
                  <c:v>170</c:v>
                </c:pt>
                <c:pt idx="171">
                  <c:v>171</c:v>
                </c:pt>
                <c:pt idx="172">
                  <c:v>172</c:v>
                </c:pt>
                <c:pt idx="173">
                  <c:v>173</c:v>
                </c:pt>
                <c:pt idx="174">
                  <c:v>174</c:v>
                </c:pt>
                <c:pt idx="175">
                  <c:v>175</c:v>
                </c:pt>
                <c:pt idx="176">
                  <c:v>176</c:v>
                </c:pt>
                <c:pt idx="177">
                  <c:v>177</c:v>
                </c:pt>
                <c:pt idx="178">
                  <c:v>178</c:v>
                </c:pt>
                <c:pt idx="179">
                  <c:v>179</c:v>
                </c:pt>
                <c:pt idx="180">
                  <c:v>180</c:v>
                </c:pt>
                <c:pt idx="181">
                  <c:v>181</c:v>
                </c:pt>
                <c:pt idx="182">
                  <c:v>182</c:v>
                </c:pt>
                <c:pt idx="183">
                  <c:v>183</c:v>
                </c:pt>
                <c:pt idx="184">
                  <c:v>184</c:v>
                </c:pt>
                <c:pt idx="185">
                  <c:v>185</c:v>
                </c:pt>
                <c:pt idx="186">
                  <c:v>186</c:v>
                </c:pt>
                <c:pt idx="187">
                  <c:v>187</c:v>
                </c:pt>
                <c:pt idx="188">
                  <c:v>188</c:v>
                </c:pt>
                <c:pt idx="189">
                  <c:v>189</c:v>
                </c:pt>
                <c:pt idx="190">
                  <c:v>190</c:v>
                </c:pt>
                <c:pt idx="191">
                  <c:v>191</c:v>
                </c:pt>
                <c:pt idx="192">
                  <c:v>192</c:v>
                </c:pt>
                <c:pt idx="193">
                  <c:v>193</c:v>
                </c:pt>
                <c:pt idx="194">
                  <c:v>194</c:v>
                </c:pt>
                <c:pt idx="195">
                  <c:v>195</c:v>
                </c:pt>
                <c:pt idx="196">
                  <c:v>196</c:v>
                </c:pt>
                <c:pt idx="197">
                  <c:v>197</c:v>
                </c:pt>
                <c:pt idx="198">
                  <c:v>198</c:v>
                </c:pt>
                <c:pt idx="199">
                  <c:v>199</c:v>
                </c:pt>
                <c:pt idx="200">
                  <c:v>200</c:v>
                </c:pt>
                <c:pt idx="201">
                  <c:v>201</c:v>
                </c:pt>
                <c:pt idx="202">
                  <c:v>202</c:v>
                </c:pt>
                <c:pt idx="203">
                  <c:v>203</c:v>
                </c:pt>
                <c:pt idx="204">
                  <c:v>204</c:v>
                </c:pt>
                <c:pt idx="205">
                  <c:v>205</c:v>
                </c:pt>
                <c:pt idx="206">
                  <c:v>206</c:v>
                </c:pt>
                <c:pt idx="207">
                  <c:v>207</c:v>
                </c:pt>
                <c:pt idx="208">
                  <c:v>208</c:v>
                </c:pt>
                <c:pt idx="209">
                  <c:v>209</c:v>
                </c:pt>
                <c:pt idx="210">
                  <c:v>210</c:v>
                </c:pt>
                <c:pt idx="211">
                  <c:v>211</c:v>
                </c:pt>
                <c:pt idx="212">
                  <c:v>212</c:v>
                </c:pt>
                <c:pt idx="213">
                  <c:v>213</c:v>
                </c:pt>
                <c:pt idx="214">
                  <c:v>214</c:v>
                </c:pt>
                <c:pt idx="215">
                  <c:v>215</c:v>
                </c:pt>
                <c:pt idx="216">
                  <c:v>216</c:v>
                </c:pt>
                <c:pt idx="217">
                  <c:v>217</c:v>
                </c:pt>
                <c:pt idx="218">
                  <c:v>218</c:v>
                </c:pt>
                <c:pt idx="219">
                  <c:v>219</c:v>
                </c:pt>
                <c:pt idx="220">
                  <c:v>220</c:v>
                </c:pt>
                <c:pt idx="221">
                  <c:v>221</c:v>
                </c:pt>
                <c:pt idx="222">
                  <c:v>222</c:v>
                </c:pt>
                <c:pt idx="223">
                  <c:v>223</c:v>
                </c:pt>
                <c:pt idx="224">
                  <c:v>224</c:v>
                </c:pt>
                <c:pt idx="225">
                  <c:v>225</c:v>
                </c:pt>
                <c:pt idx="226">
                  <c:v>226</c:v>
                </c:pt>
                <c:pt idx="227">
                  <c:v>227</c:v>
                </c:pt>
                <c:pt idx="228">
                  <c:v>228</c:v>
                </c:pt>
                <c:pt idx="229">
                  <c:v>229</c:v>
                </c:pt>
                <c:pt idx="230">
                  <c:v>230</c:v>
                </c:pt>
                <c:pt idx="231">
                  <c:v>231</c:v>
                </c:pt>
                <c:pt idx="232">
                  <c:v>232</c:v>
                </c:pt>
                <c:pt idx="233">
                  <c:v>233</c:v>
                </c:pt>
                <c:pt idx="234">
                  <c:v>234</c:v>
                </c:pt>
                <c:pt idx="235">
                  <c:v>235</c:v>
                </c:pt>
                <c:pt idx="236">
                  <c:v>236</c:v>
                </c:pt>
                <c:pt idx="237">
                  <c:v>237</c:v>
                </c:pt>
                <c:pt idx="238">
                  <c:v>238</c:v>
                </c:pt>
                <c:pt idx="239">
                  <c:v>239</c:v>
                </c:pt>
                <c:pt idx="240">
                  <c:v>240</c:v>
                </c:pt>
                <c:pt idx="241">
                  <c:v>241</c:v>
                </c:pt>
                <c:pt idx="242">
                  <c:v>242</c:v>
                </c:pt>
                <c:pt idx="243">
                  <c:v>243</c:v>
                </c:pt>
                <c:pt idx="244">
                  <c:v>244</c:v>
                </c:pt>
                <c:pt idx="245">
                  <c:v>245</c:v>
                </c:pt>
                <c:pt idx="246">
                  <c:v>246</c:v>
                </c:pt>
                <c:pt idx="247">
                  <c:v>247</c:v>
                </c:pt>
                <c:pt idx="248">
                  <c:v>248</c:v>
                </c:pt>
                <c:pt idx="249">
                  <c:v>249</c:v>
                </c:pt>
                <c:pt idx="250">
                  <c:v>250</c:v>
                </c:pt>
                <c:pt idx="251">
                  <c:v>251</c:v>
                </c:pt>
                <c:pt idx="252">
                  <c:v>252</c:v>
                </c:pt>
                <c:pt idx="253">
                  <c:v>253</c:v>
                </c:pt>
                <c:pt idx="254">
                  <c:v>254</c:v>
                </c:pt>
                <c:pt idx="255">
                  <c:v>255</c:v>
                </c:pt>
                <c:pt idx="256">
                  <c:v>256</c:v>
                </c:pt>
                <c:pt idx="257">
                  <c:v>257</c:v>
                </c:pt>
                <c:pt idx="258">
                  <c:v>258</c:v>
                </c:pt>
                <c:pt idx="259">
                  <c:v>259</c:v>
                </c:pt>
                <c:pt idx="260">
                  <c:v>260</c:v>
                </c:pt>
                <c:pt idx="261">
                  <c:v>261</c:v>
                </c:pt>
                <c:pt idx="262">
                  <c:v>262</c:v>
                </c:pt>
                <c:pt idx="263">
                  <c:v>263</c:v>
                </c:pt>
                <c:pt idx="264">
                  <c:v>264</c:v>
                </c:pt>
                <c:pt idx="265">
                  <c:v>265</c:v>
                </c:pt>
                <c:pt idx="266">
                  <c:v>266</c:v>
                </c:pt>
                <c:pt idx="267">
                  <c:v>267</c:v>
                </c:pt>
                <c:pt idx="268">
                  <c:v>268</c:v>
                </c:pt>
                <c:pt idx="269">
                  <c:v>269</c:v>
                </c:pt>
                <c:pt idx="270">
                  <c:v>270</c:v>
                </c:pt>
                <c:pt idx="271">
                  <c:v>271</c:v>
                </c:pt>
                <c:pt idx="272">
                  <c:v>272</c:v>
                </c:pt>
                <c:pt idx="273">
                  <c:v>273</c:v>
                </c:pt>
                <c:pt idx="274">
                  <c:v>274</c:v>
                </c:pt>
                <c:pt idx="275">
                  <c:v>275</c:v>
                </c:pt>
                <c:pt idx="276">
                  <c:v>276</c:v>
                </c:pt>
                <c:pt idx="277">
                  <c:v>277</c:v>
                </c:pt>
                <c:pt idx="278">
                  <c:v>278</c:v>
                </c:pt>
                <c:pt idx="279">
                  <c:v>279</c:v>
                </c:pt>
                <c:pt idx="280">
                  <c:v>280</c:v>
                </c:pt>
                <c:pt idx="281">
                  <c:v>281</c:v>
                </c:pt>
                <c:pt idx="282">
                  <c:v>282</c:v>
                </c:pt>
                <c:pt idx="283">
                  <c:v>283</c:v>
                </c:pt>
                <c:pt idx="284">
                  <c:v>284</c:v>
                </c:pt>
                <c:pt idx="285">
                  <c:v>285</c:v>
                </c:pt>
                <c:pt idx="286">
                  <c:v>286</c:v>
                </c:pt>
                <c:pt idx="287">
                  <c:v>287</c:v>
                </c:pt>
                <c:pt idx="288">
                  <c:v>288</c:v>
                </c:pt>
                <c:pt idx="289">
                  <c:v>289</c:v>
                </c:pt>
                <c:pt idx="290">
                  <c:v>290</c:v>
                </c:pt>
                <c:pt idx="291">
                  <c:v>291</c:v>
                </c:pt>
                <c:pt idx="292">
                  <c:v>292</c:v>
                </c:pt>
                <c:pt idx="293">
                  <c:v>293</c:v>
                </c:pt>
                <c:pt idx="294">
                  <c:v>294</c:v>
                </c:pt>
                <c:pt idx="295">
                  <c:v>295</c:v>
                </c:pt>
                <c:pt idx="296">
                  <c:v>296</c:v>
                </c:pt>
                <c:pt idx="297">
                  <c:v>297</c:v>
                </c:pt>
                <c:pt idx="298">
                  <c:v>298</c:v>
                </c:pt>
                <c:pt idx="299">
                  <c:v>299</c:v>
                </c:pt>
                <c:pt idx="300">
                  <c:v>300</c:v>
                </c:pt>
                <c:pt idx="301">
                  <c:v>301</c:v>
                </c:pt>
                <c:pt idx="302">
                  <c:v>302</c:v>
                </c:pt>
                <c:pt idx="303">
                  <c:v>303</c:v>
                </c:pt>
                <c:pt idx="304">
                  <c:v>304</c:v>
                </c:pt>
                <c:pt idx="305">
                  <c:v>305</c:v>
                </c:pt>
                <c:pt idx="306">
                  <c:v>306</c:v>
                </c:pt>
                <c:pt idx="307">
                  <c:v>307</c:v>
                </c:pt>
                <c:pt idx="308">
                  <c:v>308</c:v>
                </c:pt>
                <c:pt idx="309">
                  <c:v>309</c:v>
                </c:pt>
                <c:pt idx="310">
                  <c:v>310</c:v>
                </c:pt>
                <c:pt idx="311">
                  <c:v>311</c:v>
                </c:pt>
                <c:pt idx="312">
                  <c:v>312</c:v>
                </c:pt>
                <c:pt idx="313">
                  <c:v>313</c:v>
                </c:pt>
                <c:pt idx="314">
                  <c:v>314</c:v>
                </c:pt>
                <c:pt idx="315">
                  <c:v>315</c:v>
                </c:pt>
                <c:pt idx="316">
                  <c:v>316</c:v>
                </c:pt>
                <c:pt idx="317">
                  <c:v>317</c:v>
                </c:pt>
                <c:pt idx="318">
                  <c:v>318</c:v>
                </c:pt>
                <c:pt idx="319">
                  <c:v>319</c:v>
                </c:pt>
                <c:pt idx="320">
                  <c:v>320</c:v>
                </c:pt>
                <c:pt idx="321">
                  <c:v>321</c:v>
                </c:pt>
                <c:pt idx="322">
                  <c:v>322</c:v>
                </c:pt>
                <c:pt idx="323">
                  <c:v>323</c:v>
                </c:pt>
                <c:pt idx="324">
                  <c:v>324</c:v>
                </c:pt>
                <c:pt idx="325">
                  <c:v>325</c:v>
                </c:pt>
                <c:pt idx="326">
                  <c:v>326</c:v>
                </c:pt>
                <c:pt idx="327">
                  <c:v>327</c:v>
                </c:pt>
                <c:pt idx="328">
                  <c:v>328</c:v>
                </c:pt>
                <c:pt idx="329">
                  <c:v>329</c:v>
                </c:pt>
                <c:pt idx="330">
                  <c:v>330</c:v>
                </c:pt>
                <c:pt idx="331">
                  <c:v>331</c:v>
                </c:pt>
                <c:pt idx="332">
                  <c:v>332</c:v>
                </c:pt>
                <c:pt idx="333">
                  <c:v>333</c:v>
                </c:pt>
                <c:pt idx="334">
                  <c:v>334</c:v>
                </c:pt>
                <c:pt idx="335">
                  <c:v>335</c:v>
                </c:pt>
                <c:pt idx="336">
                  <c:v>336</c:v>
                </c:pt>
                <c:pt idx="337">
                  <c:v>337</c:v>
                </c:pt>
                <c:pt idx="338">
                  <c:v>338</c:v>
                </c:pt>
                <c:pt idx="339">
                  <c:v>339</c:v>
                </c:pt>
                <c:pt idx="340">
                  <c:v>340</c:v>
                </c:pt>
                <c:pt idx="341">
                  <c:v>341</c:v>
                </c:pt>
                <c:pt idx="342">
                  <c:v>342</c:v>
                </c:pt>
                <c:pt idx="343">
                  <c:v>343</c:v>
                </c:pt>
                <c:pt idx="344">
                  <c:v>344</c:v>
                </c:pt>
                <c:pt idx="345">
                  <c:v>345</c:v>
                </c:pt>
                <c:pt idx="346">
                  <c:v>346</c:v>
                </c:pt>
                <c:pt idx="347">
                  <c:v>347</c:v>
                </c:pt>
                <c:pt idx="348">
                  <c:v>348</c:v>
                </c:pt>
                <c:pt idx="349">
                  <c:v>349</c:v>
                </c:pt>
                <c:pt idx="350">
                  <c:v>350</c:v>
                </c:pt>
                <c:pt idx="351">
                  <c:v>351</c:v>
                </c:pt>
                <c:pt idx="352">
                  <c:v>352</c:v>
                </c:pt>
                <c:pt idx="353">
                  <c:v>353</c:v>
                </c:pt>
                <c:pt idx="354">
                  <c:v>354</c:v>
                </c:pt>
                <c:pt idx="355">
                  <c:v>355</c:v>
                </c:pt>
                <c:pt idx="356">
                  <c:v>356</c:v>
                </c:pt>
                <c:pt idx="357">
                  <c:v>357</c:v>
                </c:pt>
                <c:pt idx="358">
                  <c:v>358</c:v>
                </c:pt>
                <c:pt idx="359">
                  <c:v>359</c:v>
                </c:pt>
                <c:pt idx="360">
                  <c:v>360</c:v>
                </c:pt>
                <c:pt idx="361">
                  <c:v>361</c:v>
                </c:pt>
                <c:pt idx="362">
                  <c:v>362</c:v>
                </c:pt>
                <c:pt idx="363">
                  <c:v>363</c:v>
                </c:pt>
                <c:pt idx="364">
                  <c:v>364</c:v>
                </c:pt>
                <c:pt idx="365">
                  <c:v>365</c:v>
                </c:pt>
                <c:pt idx="366">
                  <c:v>366</c:v>
                </c:pt>
                <c:pt idx="367">
                  <c:v>367</c:v>
                </c:pt>
                <c:pt idx="368">
                  <c:v>368</c:v>
                </c:pt>
                <c:pt idx="369">
                  <c:v>369</c:v>
                </c:pt>
                <c:pt idx="370">
                  <c:v>370</c:v>
                </c:pt>
                <c:pt idx="371">
                  <c:v>371</c:v>
                </c:pt>
                <c:pt idx="372">
                  <c:v>372</c:v>
                </c:pt>
                <c:pt idx="373">
                  <c:v>373</c:v>
                </c:pt>
                <c:pt idx="374">
                  <c:v>374</c:v>
                </c:pt>
                <c:pt idx="375">
                  <c:v>375</c:v>
                </c:pt>
                <c:pt idx="376">
                  <c:v>376</c:v>
                </c:pt>
                <c:pt idx="377">
                  <c:v>377</c:v>
                </c:pt>
                <c:pt idx="378">
                  <c:v>378</c:v>
                </c:pt>
                <c:pt idx="379">
                  <c:v>379</c:v>
                </c:pt>
                <c:pt idx="380">
                  <c:v>380</c:v>
                </c:pt>
                <c:pt idx="381">
                  <c:v>381</c:v>
                </c:pt>
                <c:pt idx="382">
                  <c:v>382</c:v>
                </c:pt>
                <c:pt idx="383">
                  <c:v>383</c:v>
                </c:pt>
                <c:pt idx="384">
                  <c:v>384</c:v>
                </c:pt>
                <c:pt idx="385">
                  <c:v>385</c:v>
                </c:pt>
                <c:pt idx="386">
                  <c:v>386</c:v>
                </c:pt>
                <c:pt idx="387">
                  <c:v>387</c:v>
                </c:pt>
                <c:pt idx="388">
                  <c:v>388</c:v>
                </c:pt>
                <c:pt idx="389">
                  <c:v>389</c:v>
                </c:pt>
                <c:pt idx="390">
                  <c:v>390</c:v>
                </c:pt>
                <c:pt idx="391">
                  <c:v>391</c:v>
                </c:pt>
                <c:pt idx="392">
                  <c:v>392</c:v>
                </c:pt>
                <c:pt idx="393">
                  <c:v>393</c:v>
                </c:pt>
                <c:pt idx="394">
                  <c:v>394</c:v>
                </c:pt>
                <c:pt idx="395">
                  <c:v>395</c:v>
                </c:pt>
                <c:pt idx="396">
                  <c:v>396</c:v>
                </c:pt>
                <c:pt idx="397">
                  <c:v>397</c:v>
                </c:pt>
                <c:pt idx="398">
                  <c:v>398</c:v>
                </c:pt>
                <c:pt idx="399">
                  <c:v>399</c:v>
                </c:pt>
                <c:pt idx="400">
                  <c:v>400</c:v>
                </c:pt>
                <c:pt idx="401">
                  <c:v>401</c:v>
                </c:pt>
                <c:pt idx="402">
                  <c:v>402</c:v>
                </c:pt>
                <c:pt idx="403">
                  <c:v>403</c:v>
                </c:pt>
                <c:pt idx="404">
                  <c:v>404</c:v>
                </c:pt>
                <c:pt idx="405">
                  <c:v>405</c:v>
                </c:pt>
                <c:pt idx="406">
                  <c:v>406</c:v>
                </c:pt>
                <c:pt idx="407">
                  <c:v>407</c:v>
                </c:pt>
                <c:pt idx="408">
                  <c:v>408</c:v>
                </c:pt>
                <c:pt idx="409">
                  <c:v>409</c:v>
                </c:pt>
                <c:pt idx="410">
                  <c:v>410</c:v>
                </c:pt>
                <c:pt idx="411">
                  <c:v>411</c:v>
                </c:pt>
                <c:pt idx="412">
                  <c:v>412</c:v>
                </c:pt>
                <c:pt idx="413">
                  <c:v>413</c:v>
                </c:pt>
                <c:pt idx="414">
                  <c:v>414</c:v>
                </c:pt>
                <c:pt idx="415">
                  <c:v>415</c:v>
                </c:pt>
                <c:pt idx="416">
                  <c:v>416</c:v>
                </c:pt>
                <c:pt idx="417">
                  <c:v>417</c:v>
                </c:pt>
                <c:pt idx="418">
                  <c:v>418</c:v>
                </c:pt>
                <c:pt idx="419">
                  <c:v>419</c:v>
                </c:pt>
                <c:pt idx="420">
                  <c:v>420</c:v>
                </c:pt>
                <c:pt idx="421">
                  <c:v>421</c:v>
                </c:pt>
                <c:pt idx="422">
                  <c:v>422</c:v>
                </c:pt>
                <c:pt idx="423">
                  <c:v>423</c:v>
                </c:pt>
                <c:pt idx="424">
                  <c:v>424</c:v>
                </c:pt>
                <c:pt idx="425">
                  <c:v>425</c:v>
                </c:pt>
                <c:pt idx="426">
                  <c:v>426</c:v>
                </c:pt>
                <c:pt idx="427">
                  <c:v>427</c:v>
                </c:pt>
                <c:pt idx="428">
                  <c:v>428</c:v>
                </c:pt>
                <c:pt idx="429">
                  <c:v>429</c:v>
                </c:pt>
                <c:pt idx="430">
                  <c:v>430</c:v>
                </c:pt>
                <c:pt idx="431">
                  <c:v>431</c:v>
                </c:pt>
                <c:pt idx="432">
                  <c:v>432</c:v>
                </c:pt>
                <c:pt idx="433">
                  <c:v>433</c:v>
                </c:pt>
                <c:pt idx="434">
                  <c:v>434</c:v>
                </c:pt>
                <c:pt idx="435">
                  <c:v>435</c:v>
                </c:pt>
                <c:pt idx="436">
                  <c:v>436</c:v>
                </c:pt>
                <c:pt idx="437">
                  <c:v>437</c:v>
                </c:pt>
                <c:pt idx="438">
                  <c:v>438</c:v>
                </c:pt>
                <c:pt idx="439">
                  <c:v>439</c:v>
                </c:pt>
                <c:pt idx="440">
                  <c:v>440</c:v>
                </c:pt>
                <c:pt idx="441">
                  <c:v>441</c:v>
                </c:pt>
                <c:pt idx="442">
                  <c:v>442</c:v>
                </c:pt>
                <c:pt idx="443">
                  <c:v>443</c:v>
                </c:pt>
                <c:pt idx="444">
                  <c:v>444</c:v>
                </c:pt>
                <c:pt idx="445">
                  <c:v>445</c:v>
                </c:pt>
                <c:pt idx="446">
                  <c:v>446</c:v>
                </c:pt>
                <c:pt idx="447">
                  <c:v>447</c:v>
                </c:pt>
                <c:pt idx="448">
                  <c:v>448</c:v>
                </c:pt>
                <c:pt idx="449">
                  <c:v>449</c:v>
                </c:pt>
                <c:pt idx="450">
                  <c:v>450</c:v>
                </c:pt>
                <c:pt idx="451">
                  <c:v>451</c:v>
                </c:pt>
                <c:pt idx="452">
                  <c:v>452</c:v>
                </c:pt>
                <c:pt idx="453">
                  <c:v>453</c:v>
                </c:pt>
                <c:pt idx="454">
                  <c:v>454</c:v>
                </c:pt>
                <c:pt idx="455">
                  <c:v>455</c:v>
                </c:pt>
                <c:pt idx="456">
                  <c:v>456</c:v>
                </c:pt>
                <c:pt idx="457">
                  <c:v>457</c:v>
                </c:pt>
                <c:pt idx="458">
                  <c:v>458</c:v>
                </c:pt>
                <c:pt idx="459">
                  <c:v>459</c:v>
                </c:pt>
                <c:pt idx="460">
                  <c:v>460</c:v>
                </c:pt>
                <c:pt idx="461">
                  <c:v>461</c:v>
                </c:pt>
                <c:pt idx="462">
                  <c:v>462</c:v>
                </c:pt>
                <c:pt idx="463">
                  <c:v>463</c:v>
                </c:pt>
                <c:pt idx="464">
                  <c:v>464</c:v>
                </c:pt>
                <c:pt idx="465">
                  <c:v>465</c:v>
                </c:pt>
                <c:pt idx="466">
                  <c:v>466</c:v>
                </c:pt>
                <c:pt idx="467">
                  <c:v>467</c:v>
                </c:pt>
                <c:pt idx="468">
                  <c:v>468</c:v>
                </c:pt>
                <c:pt idx="469">
                  <c:v>469</c:v>
                </c:pt>
                <c:pt idx="470">
                  <c:v>470</c:v>
                </c:pt>
                <c:pt idx="471">
                  <c:v>471</c:v>
                </c:pt>
                <c:pt idx="472">
                  <c:v>472</c:v>
                </c:pt>
                <c:pt idx="473">
                  <c:v>473</c:v>
                </c:pt>
                <c:pt idx="474">
                  <c:v>474</c:v>
                </c:pt>
                <c:pt idx="475">
                  <c:v>475</c:v>
                </c:pt>
                <c:pt idx="476">
                  <c:v>476</c:v>
                </c:pt>
                <c:pt idx="477">
                  <c:v>477</c:v>
                </c:pt>
                <c:pt idx="478">
                  <c:v>478</c:v>
                </c:pt>
                <c:pt idx="479">
                  <c:v>479</c:v>
                </c:pt>
                <c:pt idx="480">
                  <c:v>480</c:v>
                </c:pt>
                <c:pt idx="481">
                  <c:v>481</c:v>
                </c:pt>
                <c:pt idx="482">
                  <c:v>482</c:v>
                </c:pt>
                <c:pt idx="483">
                  <c:v>483</c:v>
                </c:pt>
                <c:pt idx="484">
                  <c:v>484</c:v>
                </c:pt>
                <c:pt idx="485">
                  <c:v>485</c:v>
                </c:pt>
                <c:pt idx="486">
                  <c:v>486</c:v>
                </c:pt>
                <c:pt idx="487">
                  <c:v>487</c:v>
                </c:pt>
                <c:pt idx="488">
                  <c:v>488</c:v>
                </c:pt>
                <c:pt idx="489">
                  <c:v>489</c:v>
                </c:pt>
                <c:pt idx="490">
                  <c:v>490</c:v>
                </c:pt>
                <c:pt idx="491">
                  <c:v>491</c:v>
                </c:pt>
                <c:pt idx="492">
                  <c:v>492</c:v>
                </c:pt>
                <c:pt idx="493">
                  <c:v>493</c:v>
                </c:pt>
                <c:pt idx="494">
                  <c:v>494</c:v>
                </c:pt>
                <c:pt idx="495">
                  <c:v>495</c:v>
                </c:pt>
                <c:pt idx="496">
                  <c:v>496</c:v>
                </c:pt>
                <c:pt idx="497">
                  <c:v>497</c:v>
                </c:pt>
                <c:pt idx="498">
                  <c:v>498</c:v>
                </c:pt>
                <c:pt idx="499">
                  <c:v>499</c:v>
                </c:pt>
                <c:pt idx="500">
                  <c:v>500</c:v>
                </c:pt>
                <c:pt idx="501">
                  <c:v>501</c:v>
                </c:pt>
                <c:pt idx="502">
                  <c:v>502</c:v>
                </c:pt>
                <c:pt idx="503">
                  <c:v>503</c:v>
                </c:pt>
                <c:pt idx="504">
                  <c:v>504</c:v>
                </c:pt>
                <c:pt idx="505">
                  <c:v>505</c:v>
                </c:pt>
                <c:pt idx="506">
                  <c:v>506</c:v>
                </c:pt>
                <c:pt idx="507">
                  <c:v>507</c:v>
                </c:pt>
                <c:pt idx="508">
                  <c:v>508</c:v>
                </c:pt>
                <c:pt idx="509">
                  <c:v>509</c:v>
                </c:pt>
                <c:pt idx="510">
                  <c:v>510</c:v>
                </c:pt>
                <c:pt idx="511">
                  <c:v>511</c:v>
                </c:pt>
                <c:pt idx="512">
                  <c:v>512</c:v>
                </c:pt>
                <c:pt idx="513">
                  <c:v>513</c:v>
                </c:pt>
                <c:pt idx="514">
                  <c:v>514</c:v>
                </c:pt>
                <c:pt idx="515">
                  <c:v>515</c:v>
                </c:pt>
                <c:pt idx="516">
                  <c:v>516</c:v>
                </c:pt>
                <c:pt idx="517">
                  <c:v>517</c:v>
                </c:pt>
                <c:pt idx="518">
                  <c:v>518</c:v>
                </c:pt>
                <c:pt idx="519">
                  <c:v>519</c:v>
                </c:pt>
                <c:pt idx="520">
                  <c:v>520</c:v>
                </c:pt>
                <c:pt idx="521">
                  <c:v>521</c:v>
                </c:pt>
                <c:pt idx="522">
                  <c:v>522</c:v>
                </c:pt>
                <c:pt idx="523">
                  <c:v>523</c:v>
                </c:pt>
                <c:pt idx="524">
                  <c:v>524</c:v>
                </c:pt>
                <c:pt idx="525">
                  <c:v>525</c:v>
                </c:pt>
                <c:pt idx="526">
                  <c:v>526</c:v>
                </c:pt>
                <c:pt idx="527">
                  <c:v>527</c:v>
                </c:pt>
                <c:pt idx="528">
                  <c:v>528</c:v>
                </c:pt>
                <c:pt idx="529">
                  <c:v>529</c:v>
                </c:pt>
                <c:pt idx="530">
                  <c:v>530</c:v>
                </c:pt>
                <c:pt idx="531">
                  <c:v>531</c:v>
                </c:pt>
                <c:pt idx="532">
                  <c:v>532</c:v>
                </c:pt>
                <c:pt idx="533">
                  <c:v>533</c:v>
                </c:pt>
                <c:pt idx="534">
                  <c:v>534</c:v>
                </c:pt>
                <c:pt idx="535">
                  <c:v>535</c:v>
                </c:pt>
                <c:pt idx="536">
                  <c:v>536</c:v>
                </c:pt>
                <c:pt idx="537">
                  <c:v>537</c:v>
                </c:pt>
                <c:pt idx="538">
                  <c:v>538</c:v>
                </c:pt>
                <c:pt idx="539">
                  <c:v>539</c:v>
                </c:pt>
                <c:pt idx="540">
                  <c:v>540</c:v>
                </c:pt>
                <c:pt idx="541">
                  <c:v>541</c:v>
                </c:pt>
                <c:pt idx="542">
                  <c:v>542</c:v>
                </c:pt>
                <c:pt idx="543">
                  <c:v>543</c:v>
                </c:pt>
                <c:pt idx="544">
                  <c:v>544</c:v>
                </c:pt>
                <c:pt idx="545">
                  <c:v>545</c:v>
                </c:pt>
                <c:pt idx="546">
                  <c:v>546</c:v>
                </c:pt>
                <c:pt idx="547">
                  <c:v>547</c:v>
                </c:pt>
                <c:pt idx="548">
                  <c:v>548</c:v>
                </c:pt>
                <c:pt idx="549">
                  <c:v>549</c:v>
                </c:pt>
                <c:pt idx="550">
                  <c:v>550</c:v>
                </c:pt>
                <c:pt idx="551">
                  <c:v>551</c:v>
                </c:pt>
                <c:pt idx="552">
                  <c:v>552</c:v>
                </c:pt>
                <c:pt idx="553">
                  <c:v>553</c:v>
                </c:pt>
                <c:pt idx="554">
                  <c:v>554</c:v>
                </c:pt>
                <c:pt idx="555">
                  <c:v>555</c:v>
                </c:pt>
                <c:pt idx="556">
                  <c:v>556</c:v>
                </c:pt>
                <c:pt idx="557">
                  <c:v>557</c:v>
                </c:pt>
                <c:pt idx="558">
                  <c:v>558</c:v>
                </c:pt>
                <c:pt idx="559">
                  <c:v>559</c:v>
                </c:pt>
                <c:pt idx="560">
                  <c:v>560</c:v>
                </c:pt>
                <c:pt idx="561">
                  <c:v>561</c:v>
                </c:pt>
                <c:pt idx="562">
                  <c:v>562</c:v>
                </c:pt>
                <c:pt idx="563">
                  <c:v>563</c:v>
                </c:pt>
                <c:pt idx="564">
                  <c:v>564</c:v>
                </c:pt>
                <c:pt idx="565">
                  <c:v>565</c:v>
                </c:pt>
                <c:pt idx="566">
                  <c:v>566</c:v>
                </c:pt>
                <c:pt idx="567">
                  <c:v>567</c:v>
                </c:pt>
                <c:pt idx="568">
                  <c:v>568</c:v>
                </c:pt>
                <c:pt idx="569">
                  <c:v>569</c:v>
                </c:pt>
                <c:pt idx="570">
                  <c:v>570</c:v>
                </c:pt>
                <c:pt idx="571">
                  <c:v>571</c:v>
                </c:pt>
                <c:pt idx="572">
                  <c:v>572</c:v>
                </c:pt>
                <c:pt idx="573">
                  <c:v>573</c:v>
                </c:pt>
                <c:pt idx="574">
                  <c:v>574</c:v>
                </c:pt>
                <c:pt idx="575">
                  <c:v>575</c:v>
                </c:pt>
                <c:pt idx="576">
                  <c:v>576</c:v>
                </c:pt>
                <c:pt idx="577">
                  <c:v>577</c:v>
                </c:pt>
                <c:pt idx="578">
                  <c:v>578</c:v>
                </c:pt>
                <c:pt idx="579">
                  <c:v>579</c:v>
                </c:pt>
                <c:pt idx="580">
                  <c:v>580</c:v>
                </c:pt>
                <c:pt idx="581">
                  <c:v>581</c:v>
                </c:pt>
                <c:pt idx="582">
                  <c:v>582</c:v>
                </c:pt>
                <c:pt idx="583">
                  <c:v>583</c:v>
                </c:pt>
                <c:pt idx="584">
                  <c:v>584</c:v>
                </c:pt>
                <c:pt idx="585">
                  <c:v>585</c:v>
                </c:pt>
                <c:pt idx="586">
                  <c:v>586</c:v>
                </c:pt>
                <c:pt idx="587">
                  <c:v>587</c:v>
                </c:pt>
                <c:pt idx="588">
                  <c:v>588</c:v>
                </c:pt>
                <c:pt idx="589">
                  <c:v>589</c:v>
                </c:pt>
                <c:pt idx="590">
                  <c:v>590</c:v>
                </c:pt>
                <c:pt idx="591">
                  <c:v>591</c:v>
                </c:pt>
                <c:pt idx="592">
                  <c:v>592</c:v>
                </c:pt>
                <c:pt idx="593">
                  <c:v>593</c:v>
                </c:pt>
                <c:pt idx="594">
                  <c:v>594</c:v>
                </c:pt>
                <c:pt idx="595">
                  <c:v>595</c:v>
                </c:pt>
                <c:pt idx="596">
                  <c:v>596</c:v>
                </c:pt>
                <c:pt idx="597">
                  <c:v>597</c:v>
                </c:pt>
                <c:pt idx="598">
                  <c:v>598</c:v>
                </c:pt>
                <c:pt idx="599">
                  <c:v>599</c:v>
                </c:pt>
                <c:pt idx="600">
                  <c:v>600</c:v>
                </c:pt>
                <c:pt idx="601">
                  <c:v>601</c:v>
                </c:pt>
                <c:pt idx="602">
                  <c:v>602</c:v>
                </c:pt>
                <c:pt idx="603">
                  <c:v>603</c:v>
                </c:pt>
                <c:pt idx="604">
                  <c:v>604</c:v>
                </c:pt>
                <c:pt idx="605">
                  <c:v>605</c:v>
                </c:pt>
                <c:pt idx="606">
                  <c:v>606</c:v>
                </c:pt>
                <c:pt idx="607">
                  <c:v>607</c:v>
                </c:pt>
                <c:pt idx="608">
                  <c:v>608</c:v>
                </c:pt>
                <c:pt idx="609">
                  <c:v>609</c:v>
                </c:pt>
                <c:pt idx="610">
                  <c:v>610</c:v>
                </c:pt>
                <c:pt idx="611">
                  <c:v>611</c:v>
                </c:pt>
                <c:pt idx="612">
                  <c:v>612</c:v>
                </c:pt>
                <c:pt idx="613">
                  <c:v>613</c:v>
                </c:pt>
                <c:pt idx="614">
                  <c:v>614</c:v>
                </c:pt>
                <c:pt idx="615">
                  <c:v>615</c:v>
                </c:pt>
                <c:pt idx="616">
                  <c:v>616</c:v>
                </c:pt>
                <c:pt idx="617">
                  <c:v>617</c:v>
                </c:pt>
                <c:pt idx="618">
                  <c:v>618</c:v>
                </c:pt>
                <c:pt idx="619">
                  <c:v>619</c:v>
                </c:pt>
                <c:pt idx="620">
                  <c:v>620</c:v>
                </c:pt>
                <c:pt idx="621">
                  <c:v>621</c:v>
                </c:pt>
                <c:pt idx="622">
                  <c:v>622</c:v>
                </c:pt>
                <c:pt idx="623">
                  <c:v>623</c:v>
                </c:pt>
                <c:pt idx="624">
                  <c:v>624</c:v>
                </c:pt>
                <c:pt idx="625">
                  <c:v>625</c:v>
                </c:pt>
                <c:pt idx="626">
                  <c:v>626</c:v>
                </c:pt>
                <c:pt idx="627">
                  <c:v>627</c:v>
                </c:pt>
                <c:pt idx="628">
                  <c:v>628</c:v>
                </c:pt>
                <c:pt idx="629">
                  <c:v>629</c:v>
                </c:pt>
                <c:pt idx="630">
                  <c:v>630</c:v>
                </c:pt>
                <c:pt idx="631">
                  <c:v>631</c:v>
                </c:pt>
                <c:pt idx="632">
                  <c:v>632</c:v>
                </c:pt>
                <c:pt idx="633">
                  <c:v>633</c:v>
                </c:pt>
                <c:pt idx="634">
                  <c:v>634</c:v>
                </c:pt>
                <c:pt idx="635">
                  <c:v>635</c:v>
                </c:pt>
                <c:pt idx="636">
                  <c:v>636</c:v>
                </c:pt>
                <c:pt idx="637">
                  <c:v>637</c:v>
                </c:pt>
                <c:pt idx="638">
                  <c:v>638</c:v>
                </c:pt>
                <c:pt idx="639">
                  <c:v>639</c:v>
                </c:pt>
                <c:pt idx="640">
                  <c:v>640</c:v>
                </c:pt>
                <c:pt idx="641">
                  <c:v>641</c:v>
                </c:pt>
                <c:pt idx="642">
                  <c:v>642</c:v>
                </c:pt>
                <c:pt idx="643">
                  <c:v>643</c:v>
                </c:pt>
                <c:pt idx="644">
                  <c:v>644</c:v>
                </c:pt>
                <c:pt idx="645">
                  <c:v>645</c:v>
                </c:pt>
                <c:pt idx="646">
                  <c:v>646</c:v>
                </c:pt>
                <c:pt idx="647">
                  <c:v>647</c:v>
                </c:pt>
                <c:pt idx="648">
                  <c:v>648</c:v>
                </c:pt>
                <c:pt idx="649">
                  <c:v>649</c:v>
                </c:pt>
                <c:pt idx="650">
                  <c:v>650</c:v>
                </c:pt>
                <c:pt idx="651">
                  <c:v>651</c:v>
                </c:pt>
                <c:pt idx="652">
                  <c:v>652</c:v>
                </c:pt>
                <c:pt idx="653">
                  <c:v>653</c:v>
                </c:pt>
                <c:pt idx="654">
                  <c:v>654</c:v>
                </c:pt>
                <c:pt idx="655">
                  <c:v>655</c:v>
                </c:pt>
                <c:pt idx="656">
                  <c:v>656</c:v>
                </c:pt>
                <c:pt idx="657">
                  <c:v>657</c:v>
                </c:pt>
                <c:pt idx="658">
                  <c:v>658</c:v>
                </c:pt>
                <c:pt idx="659">
                  <c:v>659</c:v>
                </c:pt>
                <c:pt idx="660">
                  <c:v>660</c:v>
                </c:pt>
                <c:pt idx="661">
                  <c:v>661</c:v>
                </c:pt>
                <c:pt idx="662">
                  <c:v>662</c:v>
                </c:pt>
                <c:pt idx="663">
                  <c:v>663</c:v>
                </c:pt>
                <c:pt idx="664">
                  <c:v>664</c:v>
                </c:pt>
                <c:pt idx="665">
                  <c:v>665</c:v>
                </c:pt>
                <c:pt idx="666">
                  <c:v>666</c:v>
                </c:pt>
                <c:pt idx="667">
                  <c:v>667</c:v>
                </c:pt>
                <c:pt idx="668">
                  <c:v>668</c:v>
                </c:pt>
                <c:pt idx="669">
                  <c:v>669</c:v>
                </c:pt>
                <c:pt idx="670">
                  <c:v>670</c:v>
                </c:pt>
                <c:pt idx="671">
                  <c:v>671</c:v>
                </c:pt>
                <c:pt idx="672">
                  <c:v>672</c:v>
                </c:pt>
                <c:pt idx="673">
                  <c:v>673</c:v>
                </c:pt>
                <c:pt idx="674">
                  <c:v>674</c:v>
                </c:pt>
                <c:pt idx="675">
                  <c:v>675</c:v>
                </c:pt>
                <c:pt idx="676">
                  <c:v>676</c:v>
                </c:pt>
                <c:pt idx="677">
                  <c:v>677</c:v>
                </c:pt>
                <c:pt idx="678">
                  <c:v>678</c:v>
                </c:pt>
                <c:pt idx="679">
                  <c:v>679</c:v>
                </c:pt>
                <c:pt idx="680">
                  <c:v>680</c:v>
                </c:pt>
                <c:pt idx="681">
                  <c:v>681</c:v>
                </c:pt>
                <c:pt idx="682">
                  <c:v>682</c:v>
                </c:pt>
                <c:pt idx="683">
                  <c:v>683</c:v>
                </c:pt>
                <c:pt idx="684">
                  <c:v>684</c:v>
                </c:pt>
                <c:pt idx="685">
                  <c:v>685</c:v>
                </c:pt>
                <c:pt idx="686">
                  <c:v>686</c:v>
                </c:pt>
                <c:pt idx="687">
                  <c:v>687</c:v>
                </c:pt>
                <c:pt idx="688">
                  <c:v>688</c:v>
                </c:pt>
                <c:pt idx="689">
                  <c:v>689</c:v>
                </c:pt>
                <c:pt idx="690">
                  <c:v>690</c:v>
                </c:pt>
                <c:pt idx="691">
                  <c:v>691</c:v>
                </c:pt>
                <c:pt idx="692">
                  <c:v>692</c:v>
                </c:pt>
                <c:pt idx="693">
                  <c:v>693</c:v>
                </c:pt>
                <c:pt idx="694">
                  <c:v>694</c:v>
                </c:pt>
                <c:pt idx="695">
                  <c:v>695</c:v>
                </c:pt>
                <c:pt idx="696">
                  <c:v>696</c:v>
                </c:pt>
                <c:pt idx="697">
                  <c:v>697</c:v>
                </c:pt>
                <c:pt idx="698">
                  <c:v>698</c:v>
                </c:pt>
                <c:pt idx="699">
                  <c:v>699</c:v>
                </c:pt>
                <c:pt idx="700">
                  <c:v>700</c:v>
                </c:pt>
                <c:pt idx="701">
                  <c:v>701</c:v>
                </c:pt>
                <c:pt idx="702">
                  <c:v>702</c:v>
                </c:pt>
                <c:pt idx="703">
                  <c:v>703</c:v>
                </c:pt>
                <c:pt idx="704">
                  <c:v>704</c:v>
                </c:pt>
                <c:pt idx="705">
                  <c:v>705</c:v>
                </c:pt>
                <c:pt idx="706">
                  <c:v>706</c:v>
                </c:pt>
                <c:pt idx="707">
                  <c:v>707</c:v>
                </c:pt>
                <c:pt idx="708">
                  <c:v>708</c:v>
                </c:pt>
                <c:pt idx="709">
                  <c:v>709</c:v>
                </c:pt>
                <c:pt idx="710">
                  <c:v>710</c:v>
                </c:pt>
                <c:pt idx="711">
                  <c:v>711</c:v>
                </c:pt>
                <c:pt idx="712">
                  <c:v>712</c:v>
                </c:pt>
                <c:pt idx="713">
                  <c:v>713</c:v>
                </c:pt>
                <c:pt idx="714">
                  <c:v>714</c:v>
                </c:pt>
                <c:pt idx="715">
                  <c:v>715</c:v>
                </c:pt>
                <c:pt idx="716">
                  <c:v>716</c:v>
                </c:pt>
                <c:pt idx="717">
                  <c:v>717</c:v>
                </c:pt>
                <c:pt idx="718">
                  <c:v>718</c:v>
                </c:pt>
                <c:pt idx="719">
                  <c:v>719</c:v>
                </c:pt>
                <c:pt idx="720">
                  <c:v>720</c:v>
                </c:pt>
                <c:pt idx="721">
                  <c:v>721</c:v>
                </c:pt>
                <c:pt idx="722">
                  <c:v>722</c:v>
                </c:pt>
                <c:pt idx="723">
                  <c:v>723</c:v>
                </c:pt>
                <c:pt idx="724">
                  <c:v>724</c:v>
                </c:pt>
                <c:pt idx="725">
                  <c:v>725</c:v>
                </c:pt>
                <c:pt idx="726">
                  <c:v>726</c:v>
                </c:pt>
                <c:pt idx="727">
                  <c:v>727</c:v>
                </c:pt>
                <c:pt idx="728">
                  <c:v>728</c:v>
                </c:pt>
                <c:pt idx="729">
                  <c:v>729</c:v>
                </c:pt>
                <c:pt idx="730">
                  <c:v>730</c:v>
                </c:pt>
              </c:numCache>
            </c:numRef>
          </c:cat>
          <c:val>
            <c:numRef>
              <c:f>Sheet5!$C$3:$C$733</c:f>
              <c:numCache>
                <c:formatCode>General</c:formatCode>
                <c:ptCount val="731"/>
                <c:pt idx="0">
                  <c:v>100</c:v>
                </c:pt>
                <c:pt idx="1">
                  <c:v>100</c:v>
                </c:pt>
                <c:pt idx="2">
                  <c:v>95.83</c:v>
                </c:pt>
                <c:pt idx="3">
                  <c:v>95.83</c:v>
                </c:pt>
                <c:pt idx="4">
                  <c:v>95.83</c:v>
                </c:pt>
                <c:pt idx="5">
                  <c:v>95.83</c:v>
                </c:pt>
                <c:pt idx="6">
                  <c:v>93.75</c:v>
                </c:pt>
                <c:pt idx="7">
                  <c:v>93.75</c:v>
                </c:pt>
                <c:pt idx="8">
                  <c:v>93.75</c:v>
                </c:pt>
                <c:pt idx="9">
                  <c:v>91.669999999999973</c:v>
                </c:pt>
                <c:pt idx="10">
                  <c:v>91.669999999999973</c:v>
                </c:pt>
                <c:pt idx="11">
                  <c:v>89.58</c:v>
                </c:pt>
                <c:pt idx="12">
                  <c:v>89.58</c:v>
                </c:pt>
                <c:pt idx="13">
                  <c:v>85.42</c:v>
                </c:pt>
                <c:pt idx="14">
                  <c:v>85.42</c:v>
                </c:pt>
                <c:pt idx="15">
                  <c:v>85.42</c:v>
                </c:pt>
                <c:pt idx="16">
                  <c:v>85.42</c:v>
                </c:pt>
                <c:pt idx="17">
                  <c:v>85.42</c:v>
                </c:pt>
                <c:pt idx="18">
                  <c:v>85.42</c:v>
                </c:pt>
                <c:pt idx="19">
                  <c:v>85.42</c:v>
                </c:pt>
                <c:pt idx="20">
                  <c:v>85.42</c:v>
                </c:pt>
                <c:pt idx="21">
                  <c:v>85.42</c:v>
                </c:pt>
                <c:pt idx="22">
                  <c:v>83.33</c:v>
                </c:pt>
                <c:pt idx="23">
                  <c:v>81.25</c:v>
                </c:pt>
                <c:pt idx="24">
                  <c:v>81.25</c:v>
                </c:pt>
                <c:pt idx="25">
                  <c:v>81.25</c:v>
                </c:pt>
                <c:pt idx="26">
                  <c:v>81.25</c:v>
                </c:pt>
                <c:pt idx="27">
                  <c:v>81.25</c:v>
                </c:pt>
                <c:pt idx="28">
                  <c:v>81.25</c:v>
                </c:pt>
                <c:pt idx="29">
                  <c:v>81.25</c:v>
                </c:pt>
                <c:pt idx="30">
                  <c:v>81.25</c:v>
                </c:pt>
                <c:pt idx="31">
                  <c:v>81.25</c:v>
                </c:pt>
                <c:pt idx="32">
                  <c:v>81.25</c:v>
                </c:pt>
                <c:pt idx="33">
                  <c:v>81.25</c:v>
                </c:pt>
                <c:pt idx="34">
                  <c:v>81.25</c:v>
                </c:pt>
                <c:pt idx="35">
                  <c:v>81.25</c:v>
                </c:pt>
                <c:pt idx="36">
                  <c:v>81.25</c:v>
                </c:pt>
                <c:pt idx="37">
                  <c:v>81.25</c:v>
                </c:pt>
                <c:pt idx="38">
                  <c:v>81.25</c:v>
                </c:pt>
                <c:pt idx="39">
                  <c:v>81.25</c:v>
                </c:pt>
                <c:pt idx="40">
                  <c:v>81.25</c:v>
                </c:pt>
                <c:pt idx="41">
                  <c:v>81.25</c:v>
                </c:pt>
                <c:pt idx="42">
                  <c:v>81.25</c:v>
                </c:pt>
                <c:pt idx="43">
                  <c:v>81.25</c:v>
                </c:pt>
                <c:pt idx="44">
                  <c:v>81.25</c:v>
                </c:pt>
                <c:pt idx="45">
                  <c:v>79.169999999999973</c:v>
                </c:pt>
                <c:pt idx="46">
                  <c:v>79.169999999999973</c:v>
                </c:pt>
                <c:pt idx="47">
                  <c:v>79.169999999999973</c:v>
                </c:pt>
                <c:pt idx="48">
                  <c:v>79.169999999999973</c:v>
                </c:pt>
                <c:pt idx="49">
                  <c:v>79.169999999999973</c:v>
                </c:pt>
                <c:pt idx="50">
                  <c:v>79.169999999999973</c:v>
                </c:pt>
                <c:pt idx="51">
                  <c:v>79.169999999999973</c:v>
                </c:pt>
                <c:pt idx="52">
                  <c:v>79.169999999999973</c:v>
                </c:pt>
                <c:pt idx="53">
                  <c:v>79.169999999999973</c:v>
                </c:pt>
                <c:pt idx="54">
                  <c:v>79.169999999999973</c:v>
                </c:pt>
                <c:pt idx="55">
                  <c:v>79.169999999999973</c:v>
                </c:pt>
                <c:pt idx="56">
                  <c:v>79.169999999999973</c:v>
                </c:pt>
                <c:pt idx="57">
                  <c:v>79.169999999999973</c:v>
                </c:pt>
                <c:pt idx="58">
                  <c:v>79.169999999999973</c:v>
                </c:pt>
                <c:pt idx="59">
                  <c:v>79.169999999999973</c:v>
                </c:pt>
                <c:pt idx="60">
                  <c:v>79.169999999999973</c:v>
                </c:pt>
                <c:pt idx="61">
                  <c:v>79.169999999999973</c:v>
                </c:pt>
                <c:pt idx="62">
                  <c:v>77.08</c:v>
                </c:pt>
                <c:pt idx="63">
                  <c:v>77.08</c:v>
                </c:pt>
                <c:pt idx="64">
                  <c:v>77.08</c:v>
                </c:pt>
                <c:pt idx="65">
                  <c:v>77.08</c:v>
                </c:pt>
                <c:pt idx="66">
                  <c:v>75</c:v>
                </c:pt>
                <c:pt idx="67">
                  <c:v>75</c:v>
                </c:pt>
                <c:pt idx="68">
                  <c:v>75</c:v>
                </c:pt>
                <c:pt idx="69">
                  <c:v>75</c:v>
                </c:pt>
                <c:pt idx="70">
                  <c:v>75</c:v>
                </c:pt>
                <c:pt idx="71">
                  <c:v>75</c:v>
                </c:pt>
                <c:pt idx="72">
                  <c:v>75</c:v>
                </c:pt>
                <c:pt idx="73">
                  <c:v>75</c:v>
                </c:pt>
                <c:pt idx="74">
                  <c:v>75</c:v>
                </c:pt>
                <c:pt idx="75">
                  <c:v>75</c:v>
                </c:pt>
                <c:pt idx="76">
                  <c:v>75</c:v>
                </c:pt>
                <c:pt idx="77">
                  <c:v>75</c:v>
                </c:pt>
                <c:pt idx="78">
                  <c:v>75</c:v>
                </c:pt>
                <c:pt idx="79">
                  <c:v>75</c:v>
                </c:pt>
                <c:pt idx="80">
                  <c:v>72.92</c:v>
                </c:pt>
                <c:pt idx="81">
                  <c:v>72.92</c:v>
                </c:pt>
                <c:pt idx="82">
                  <c:v>72.92</c:v>
                </c:pt>
                <c:pt idx="83">
                  <c:v>70.83</c:v>
                </c:pt>
                <c:pt idx="84">
                  <c:v>70.83</c:v>
                </c:pt>
                <c:pt idx="85">
                  <c:v>70.83</c:v>
                </c:pt>
                <c:pt idx="86">
                  <c:v>70.83</c:v>
                </c:pt>
                <c:pt idx="87">
                  <c:v>70.83</c:v>
                </c:pt>
                <c:pt idx="88">
                  <c:v>70.83</c:v>
                </c:pt>
                <c:pt idx="89">
                  <c:v>70.83</c:v>
                </c:pt>
                <c:pt idx="90">
                  <c:v>70.83</c:v>
                </c:pt>
                <c:pt idx="91">
                  <c:v>70.83</c:v>
                </c:pt>
                <c:pt idx="92">
                  <c:v>70.83</c:v>
                </c:pt>
                <c:pt idx="93">
                  <c:v>70.83</c:v>
                </c:pt>
                <c:pt idx="94">
                  <c:v>70.83</c:v>
                </c:pt>
                <c:pt idx="95">
                  <c:v>70.83</c:v>
                </c:pt>
                <c:pt idx="96">
                  <c:v>70.83</c:v>
                </c:pt>
                <c:pt idx="97">
                  <c:v>70.83</c:v>
                </c:pt>
                <c:pt idx="98">
                  <c:v>70.83</c:v>
                </c:pt>
                <c:pt idx="99">
                  <c:v>70.83</c:v>
                </c:pt>
                <c:pt idx="100">
                  <c:v>70.83</c:v>
                </c:pt>
                <c:pt idx="101">
                  <c:v>70.83</c:v>
                </c:pt>
                <c:pt idx="102">
                  <c:v>70.83</c:v>
                </c:pt>
                <c:pt idx="103">
                  <c:v>70.83</c:v>
                </c:pt>
                <c:pt idx="104">
                  <c:v>70.83</c:v>
                </c:pt>
                <c:pt idx="105">
                  <c:v>70.83</c:v>
                </c:pt>
                <c:pt idx="106">
                  <c:v>70.83</c:v>
                </c:pt>
                <c:pt idx="107">
                  <c:v>70.83</c:v>
                </c:pt>
                <c:pt idx="108">
                  <c:v>70.83</c:v>
                </c:pt>
                <c:pt idx="109">
                  <c:v>70.83</c:v>
                </c:pt>
                <c:pt idx="110">
                  <c:v>70.83</c:v>
                </c:pt>
                <c:pt idx="111">
                  <c:v>70.83</c:v>
                </c:pt>
                <c:pt idx="112">
                  <c:v>70.83</c:v>
                </c:pt>
                <c:pt idx="113">
                  <c:v>70.83</c:v>
                </c:pt>
                <c:pt idx="114">
                  <c:v>70.83</c:v>
                </c:pt>
                <c:pt idx="115">
                  <c:v>70.83</c:v>
                </c:pt>
                <c:pt idx="116">
                  <c:v>70.83</c:v>
                </c:pt>
                <c:pt idx="117">
                  <c:v>70.83</c:v>
                </c:pt>
                <c:pt idx="118">
                  <c:v>70.83</c:v>
                </c:pt>
                <c:pt idx="119">
                  <c:v>70.83</c:v>
                </c:pt>
                <c:pt idx="120">
                  <c:v>70.83</c:v>
                </c:pt>
                <c:pt idx="121">
                  <c:v>70.83</c:v>
                </c:pt>
                <c:pt idx="122">
                  <c:v>70.83</c:v>
                </c:pt>
                <c:pt idx="123">
                  <c:v>70.83</c:v>
                </c:pt>
                <c:pt idx="124">
                  <c:v>70.83</c:v>
                </c:pt>
                <c:pt idx="125">
                  <c:v>70.83</c:v>
                </c:pt>
                <c:pt idx="126">
                  <c:v>70.83</c:v>
                </c:pt>
                <c:pt idx="127">
                  <c:v>70.83</c:v>
                </c:pt>
                <c:pt idx="128">
                  <c:v>70.83</c:v>
                </c:pt>
                <c:pt idx="129">
                  <c:v>70.83</c:v>
                </c:pt>
                <c:pt idx="130">
                  <c:v>70.83</c:v>
                </c:pt>
                <c:pt idx="131">
                  <c:v>70.83</c:v>
                </c:pt>
                <c:pt idx="132">
                  <c:v>70.83</c:v>
                </c:pt>
                <c:pt idx="133">
                  <c:v>70.83</c:v>
                </c:pt>
                <c:pt idx="134">
                  <c:v>70.83</c:v>
                </c:pt>
                <c:pt idx="135">
                  <c:v>70.83</c:v>
                </c:pt>
                <c:pt idx="136">
                  <c:v>70.83</c:v>
                </c:pt>
                <c:pt idx="137">
                  <c:v>70.83</c:v>
                </c:pt>
                <c:pt idx="138">
                  <c:v>70.83</c:v>
                </c:pt>
                <c:pt idx="139">
                  <c:v>70.83</c:v>
                </c:pt>
                <c:pt idx="140">
                  <c:v>70.83</c:v>
                </c:pt>
                <c:pt idx="141">
                  <c:v>70.83</c:v>
                </c:pt>
                <c:pt idx="142">
                  <c:v>70.83</c:v>
                </c:pt>
                <c:pt idx="143">
                  <c:v>70.83</c:v>
                </c:pt>
                <c:pt idx="144">
                  <c:v>70.83</c:v>
                </c:pt>
                <c:pt idx="145">
                  <c:v>70.83</c:v>
                </c:pt>
                <c:pt idx="146">
                  <c:v>70.83</c:v>
                </c:pt>
                <c:pt idx="147">
                  <c:v>70.83</c:v>
                </c:pt>
                <c:pt idx="148">
                  <c:v>70.83</c:v>
                </c:pt>
                <c:pt idx="149">
                  <c:v>70.83</c:v>
                </c:pt>
                <c:pt idx="150">
                  <c:v>70.83</c:v>
                </c:pt>
                <c:pt idx="151">
                  <c:v>70.83</c:v>
                </c:pt>
                <c:pt idx="152">
                  <c:v>68.75</c:v>
                </c:pt>
                <c:pt idx="153">
                  <c:v>68.75</c:v>
                </c:pt>
                <c:pt idx="154">
                  <c:v>68.75</c:v>
                </c:pt>
                <c:pt idx="155">
                  <c:v>68.75</c:v>
                </c:pt>
                <c:pt idx="156">
                  <c:v>68.75</c:v>
                </c:pt>
                <c:pt idx="157">
                  <c:v>68.75</c:v>
                </c:pt>
                <c:pt idx="158">
                  <c:v>68.75</c:v>
                </c:pt>
                <c:pt idx="159">
                  <c:v>68.75</c:v>
                </c:pt>
                <c:pt idx="160">
                  <c:v>68.75</c:v>
                </c:pt>
                <c:pt idx="161">
                  <c:v>68.75</c:v>
                </c:pt>
                <c:pt idx="162">
                  <c:v>66.669999999999973</c:v>
                </c:pt>
                <c:pt idx="163">
                  <c:v>66.669999999999973</c:v>
                </c:pt>
                <c:pt idx="164">
                  <c:v>66.669999999999973</c:v>
                </c:pt>
                <c:pt idx="165">
                  <c:v>66.669999999999973</c:v>
                </c:pt>
                <c:pt idx="166">
                  <c:v>66.669999999999973</c:v>
                </c:pt>
                <c:pt idx="167">
                  <c:v>66.669999999999973</c:v>
                </c:pt>
                <c:pt idx="168">
                  <c:v>66.669999999999973</c:v>
                </c:pt>
                <c:pt idx="169">
                  <c:v>66.669999999999973</c:v>
                </c:pt>
                <c:pt idx="170">
                  <c:v>66.669999999999973</c:v>
                </c:pt>
                <c:pt idx="171">
                  <c:v>66.669999999999973</c:v>
                </c:pt>
                <c:pt idx="172">
                  <c:v>66.669999999999973</c:v>
                </c:pt>
                <c:pt idx="173">
                  <c:v>66.669999999999973</c:v>
                </c:pt>
                <c:pt idx="174">
                  <c:v>64.58</c:v>
                </c:pt>
                <c:pt idx="175">
                  <c:v>64.58</c:v>
                </c:pt>
                <c:pt idx="176">
                  <c:v>64.58</c:v>
                </c:pt>
                <c:pt idx="177">
                  <c:v>64.58</c:v>
                </c:pt>
                <c:pt idx="178">
                  <c:v>64.58</c:v>
                </c:pt>
                <c:pt idx="179">
                  <c:v>64.58</c:v>
                </c:pt>
                <c:pt idx="180">
                  <c:v>64.58</c:v>
                </c:pt>
                <c:pt idx="181">
                  <c:v>64.58</c:v>
                </c:pt>
                <c:pt idx="182">
                  <c:v>64.58</c:v>
                </c:pt>
                <c:pt idx="183">
                  <c:v>64.58</c:v>
                </c:pt>
                <c:pt idx="184">
                  <c:v>64.58</c:v>
                </c:pt>
                <c:pt idx="185">
                  <c:v>64.58</c:v>
                </c:pt>
                <c:pt idx="186">
                  <c:v>64.58</c:v>
                </c:pt>
                <c:pt idx="187">
                  <c:v>64.58</c:v>
                </c:pt>
                <c:pt idx="188">
                  <c:v>64.58</c:v>
                </c:pt>
                <c:pt idx="189">
                  <c:v>64.58</c:v>
                </c:pt>
                <c:pt idx="190">
                  <c:v>64.58</c:v>
                </c:pt>
                <c:pt idx="191">
                  <c:v>64.58</c:v>
                </c:pt>
                <c:pt idx="192">
                  <c:v>64.58</c:v>
                </c:pt>
                <c:pt idx="193">
                  <c:v>62.5</c:v>
                </c:pt>
                <c:pt idx="194">
                  <c:v>62.5</c:v>
                </c:pt>
                <c:pt idx="195">
                  <c:v>62.5</c:v>
                </c:pt>
                <c:pt idx="196">
                  <c:v>62.5</c:v>
                </c:pt>
                <c:pt idx="197">
                  <c:v>62.5</c:v>
                </c:pt>
                <c:pt idx="198">
                  <c:v>62.5</c:v>
                </c:pt>
                <c:pt idx="199">
                  <c:v>62.5</c:v>
                </c:pt>
                <c:pt idx="200">
                  <c:v>62.5</c:v>
                </c:pt>
                <c:pt idx="201">
                  <c:v>62.5</c:v>
                </c:pt>
                <c:pt idx="202">
                  <c:v>62.5</c:v>
                </c:pt>
                <c:pt idx="203">
                  <c:v>62.5</c:v>
                </c:pt>
                <c:pt idx="204">
                  <c:v>62.5</c:v>
                </c:pt>
                <c:pt idx="205">
                  <c:v>62.5</c:v>
                </c:pt>
                <c:pt idx="206">
                  <c:v>62.5</c:v>
                </c:pt>
                <c:pt idx="207">
                  <c:v>62.5</c:v>
                </c:pt>
                <c:pt idx="208">
                  <c:v>62.5</c:v>
                </c:pt>
                <c:pt idx="209">
                  <c:v>62.5</c:v>
                </c:pt>
                <c:pt idx="210">
                  <c:v>62.5</c:v>
                </c:pt>
                <c:pt idx="211">
                  <c:v>62.5</c:v>
                </c:pt>
                <c:pt idx="212">
                  <c:v>62.5</c:v>
                </c:pt>
                <c:pt idx="213">
                  <c:v>62.5</c:v>
                </c:pt>
                <c:pt idx="214">
                  <c:v>62.5</c:v>
                </c:pt>
                <c:pt idx="215">
                  <c:v>62.5</c:v>
                </c:pt>
                <c:pt idx="216">
                  <c:v>62.5</c:v>
                </c:pt>
                <c:pt idx="217">
                  <c:v>62.5</c:v>
                </c:pt>
                <c:pt idx="218">
                  <c:v>62.5</c:v>
                </c:pt>
                <c:pt idx="219">
                  <c:v>62.5</c:v>
                </c:pt>
                <c:pt idx="220">
                  <c:v>62.5</c:v>
                </c:pt>
                <c:pt idx="221">
                  <c:v>62.5</c:v>
                </c:pt>
                <c:pt idx="222">
                  <c:v>62.5</c:v>
                </c:pt>
                <c:pt idx="223">
                  <c:v>62.5</c:v>
                </c:pt>
                <c:pt idx="224">
                  <c:v>62.5</c:v>
                </c:pt>
                <c:pt idx="225">
                  <c:v>62.5</c:v>
                </c:pt>
                <c:pt idx="226">
                  <c:v>62.5</c:v>
                </c:pt>
                <c:pt idx="227">
                  <c:v>62.5</c:v>
                </c:pt>
                <c:pt idx="228">
                  <c:v>62.5</c:v>
                </c:pt>
                <c:pt idx="229">
                  <c:v>62.5</c:v>
                </c:pt>
                <c:pt idx="230">
                  <c:v>62.5</c:v>
                </c:pt>
                <c:pt idx="231">
                  <c:v>62.5</c:v>
                </c:pt>
                <c:pt idx="232">
                  <c:v>60.42</c:v>
                </c:pt>
                <c:pt idx="233">
                  <c:v>60.42</c:v>
                </c:pt>
                <c:pt idx="234">
                  <c:v>60.42</c:v>
                </c:pt>
                <c:pt idx="235">
                  <c:v>60.42</c:v>
                </c:pt>
                <c:pt idx="236">
                  <c:v>60.42</c:v>
                </c:pt>
                <c:pt idx="237">
                  <c:v>60.42</c:v>
                </c:pt>
                <c:pt idx="238">
                  <c:v>60.42</c:v>
                </c:pt>
                <c:pt idx="239">
                  <c:v>60.42</c:v>
                </c:pt>
                <c:pt idx="240">
                  <c:v>60.42</c:v>
                </c:pt>
                <c:pt idx="241">
                  <c:v>60.42</c:v>
                </c:pt>
                <c:pt idx="242">
                  <c:v>60.42</c:v>
                </c:pt>
                <c:pt idx="243">
                  <c:v>60.42</c:v>
                </c:pt>
                <c:pt idx="244">
                  <c:v>60.42</c:v>
                </c:pt>
                <c:pt idx="245">
                  <c:v>60.42</c:v>
                </c:pt>
                <c:pt idx="246">
                  <c:v>60.42</c:v>
                </c:pt>
                <c:pt idx="247">
                  <c:v>60.42</c:v>
                </c:pt>
                <c:pt idx="248">
                  <c:v>60.42</c:v>
                </c:pt>
                <c:pt idx="249">
                  <c:v>60.42</c:v>
                </c:pt>
                <c:pt idx="250">
                  <c:v>60.42</c:v>
                </c:pt>
                <c:pt idx="251">
                  <c:v>60.42</c:v>
                </c:pt>
                <c:pt idx="252">
                  <c:v>60.42</c:v>
                </c:pt>
                <c:pt idx="253">
                  <c:v>60.42</c:v>
                </c:pt>
                <c:pt idx="254">
                  <c:v>60.42</c:v>
                </c:pt>
                <c:pt idx="255">
                  <c:v>60.42</c:v>
                </c:pt>
                <c:pt idx="256">
                  <c:v>60.42</c:v>
                </c:pt>
                <c:pt idx="257">
                  <c:v>60.42</c:v>
                </c:pt>
                <c:pt idx="258">
                  <c:v>60.42</c:v>
                </c:pt>
                <c:pt idx="259">
                  <c:v>60.42</c:v>
                </c:pt>
                <c:pt idx="260">
                  <c:v>60.42</c:v>
                </c:pt>
                <c:pt idx="261">
                  <c:v>60.42</c:v>
                </c:pt>
                <c:pt idx="262">
                  <c:v>60.42</c:v>
                </c:pt>
                <c:pt idx="263">
                  <c:v>60.42</c:v>
                </c:pt>
                <c:pt idx="264">
                  <c:v>60.42</c:v>
                </c:pt>
                <c:pt idx="265">
                  <c:v>60.42</c:v>
                </c:pt>
                <c:pt idx="266">
                  <c:v>60.42</c:v>
                </c:pt>
                <c:pt idx="267">
                  <c:v>60.42</c:v>
                </c:pt>
                <c:pt idx="268">
                  <c:v>60.42</c:v>
                </c:pt>
                <c:pt idx="269">
                  <c:v>60.42</c:v>
                </c:pt>
                <c:pt idx="270">
                  <c:v>60.42</c:v>
                </c:pt>
                <c:pt idx="271">
                  <c:v>60.42</c:v>
                </c:pt>
                <c:pt idx="272">
                  <c:v>60.42</c:v>
                </c:pt>
                <c:pt idx="273">
                  <c:v>60.42</c:v>
                </c:pt>
                <c:pt idx="274">
                  <c:v>60.42</c:v>
                </c:pt>
                <c:pt idx="275">
                  <c:v>60.42</c:v>
                </c:pt>
                <c:pt idx="276">
                  <c:v>60.42</c:v>
                </c:pt>
                <c:pt idx="277">
                  <c:v>60.42</c:v>
                </c:pt>
                <c:pt idx="278">
                  <c:v>60.42</c:v>
                </c:pt>
                <c:pt idx="279">
                  <c:v>60.42</c:v>
                </c:pt>
                <c:pt idx="280">
                  <c:v>60.42</c:v>
                </c:pt>
                <c:pt idx="281">
                  <c:v>60.42</c:v>
                </c:pt>
                <c:pt idx="282">
                  <c:v>60.42</c:v>
                </c:pt>
                <c:pt idx="283">
                  <c:v>60.42</c:v>
                </c:pt>
                <c:pt idx="284">
                  <c:v>60.42</c:v>
                </c:pt>
                <c:pt idx="285">
                  <c:v>60.42</c:v>
                </c:pt>
                <c:pt idx="286">
                  <c:v>60.42</c:v>
                </c:pt>
                <c:pt idx="287">
                  <c:v>60.42</c:v>
                </c:pt>
                <c:pt idx="288">
                  <c:v>60.42</c:v>
                </c:pt>
                <c:pt idx="289">
                  <c:v>60.42</c:v>
                </c:pt>
                <c:pt idx="290">
                  <c:v>60.42</c:v>
                </c:pt>
                <c:pt idx="291">
                  <c:v>60.42</c:v>
                </c:pt>
                <c:pt idx="292">
                  <c:v>60.42</c:v>
                </c:pt>
                <c:pt idx="293">
                  <c:v>60.42</c:v>
                </c:pt>
                <c:pt idx="294">
                  <c:v>60.42</c:v>
                </c:pt>
                <c:pt idx="295">
                  <c:v>60.42</c:v>
                </c:pt>
                <c:pt idx="296">
                  <c:v>60.42</c:v>
                </c:pt>
                <c:pt idx="297">
                  <c:v>60.42</c:v>
                </c:pt>
                <c:pt idx="298">
                  <c:v>60.42</c:v>
                </c:pt>
                <c:pt idx="299">
                  <c:v>60.42</c:v>
                </c:pt>
                <c:pt idx="300">
                  <c:v>60.42</c:v>
                </c:pt>
                <c:pt idx="301">
                  <c:v>60.42</c:v>
                </c:pt>
                <c:pt idx="302">
                  <c:v>60.42</c:v>
                </c:pt>
                <c:pt idx="303">
                  <c:v>60.42</c:v>
                </c:pt>
                <c:pt idx="304">
                  <c:v>60.42</c:v>
                </c:pt>
                <c:pt idx="305">
                  <c:v>60.42</c:v>
                </c:pt>
                <c:pt idx="306">
                  <c:v>60.42</c:v>
                </c:pt>
                <c:pt idx="307">
                  <c:v>60.42</c:v>
                </c:pt>
                <c:pt idx="308">
                  <c:v>60.42</c:v>
                </c:pt>
                <c:pt idx="309">
                  <c:v>60.42</c:v>
                </c:pt>
                <c:pt idx="310">
                  <c:v>60.42</c:v>
                </c:pt>
                <c:pt idx="311">
                  <c:v>60.42</c:v>
                </c:pt>
                <c:pt idx="312">
                  <c:v>60.42</c:v>
                </c:pt>
                <c:pt idx="313">
                  <c:v>60.42</c:v>
                </c:pt>
                <c:pt idx="314">
                  <c:v>60.42</c:v>
                </c:pt>
                <c:pt idx="315">
                  <c:v>60.42</c:v>
                </c:pt>
                <c:pt idx="316">
                  <c:v>60.42</c:v>
                </c:pt>
                <c:pt idx="317">
                  <c:v>60.42</c:v>
                </c:pt>
                <c:pt idx="318">
                  <c:v>60.42</c:v>
                </c:pt>
                <c:pt idx="319">
                  <c:v>60.42</c:v>
                </c:pt>
                <c:pt idx="320">
                  <c:v>60.42</c:v>
                </c:pt>
                <c:pt idx="321">
                  <c:v>60.42</c:v>
                </c:pt>
                <c:pt idx="322">
                  <c:v>60.42</c:v>
                </c:pt>
                <c:pt idx="323">
                  <c:v>60.42</c:v>
                </c:pt>
                <c:pt idx="324">
                  <c:v>60.42</c:v>
                </c:pt>
                <c:pt idx="325">
                  <c:v>60.42</c:v>
                </c:pt>
                <c:pt idx="326">
                  <c:v>60.42</c:v>
                </c:pt>
                <c:pt idx="327">
                  <c:v>60.42</c:v>
                </c:pt>
                <c:pt idx="328">
                  <c:v>60.42</c:v>
                </c:pt>
                <c:pt idx="329">
                  <c:v>60.42</c:v>
                </c:pt>
                <c:pt idx="330">
                  <c:v>60.42</c:v>
                </c:pt>
                <c:pt idx="331">
                  <c:v>60.42</c:v>
                </c:pt>
                <c:pt idx="332">
                  <c:v>60.42</c:v>
                </c:pt>
                <c:pt idx="333">
                  <c:v>60.42</c:v>
                </c:pt>
                <c:pt idx="334">
                  <c:v>60.42</c:v>
                </c:pt>
                <c:pt idx="335">
                  <c:v>60.42</c:v>
                </c:pt>
                <c:pt idx="336">
                  <c:v>60.42</c:v>
                </c:pt>
                <c:pt idx="337">
                  <c:v>60.42</c:v>
                </c:pt>
                <c:pt idx="338">
                  <c:v>60.42</c:v>
                </c:pt>
                <c:pt idx="339">
                  <c:v>60.42</c:v>
                </c:pt>
                <c:pt idx="340">
                  <c:v>60.42</c:v>
                </c:pt>
                <c:pt idx="341">
                  <c:v>60.42</c:v>
                </c:pt>
                <c:pt idx="342">
                  <c:v>60.42</c:v>
                </c:pt>
                <c:pt idx="343">
                  <c:v>60.42</c:v>
                </c:pt>
                <c:pt idx="344">
                  <c:v>60.42</c:v>
                </c:pt>
                <c:pt idx="345">
                  <c:v>60.42</c:v>
                </c:pt>
                <c:pt idx="346">
                  <c:v>60.42</c:v>
                </c:pt>
                <c:pt idx="347">
                  <c:v>60.42</c:v>
                </c:pt>
                <c:pt idx="348">
                  <c:v>60.42</c:v>
                </c:pt>
                <c:pt idx="349">
                  <c:v>60.42</c:v>
                </c:pt>
                <c:pt idx="350">
                  <c:v>60.42</c:v>
                </c:pt>
                <c:pt idx="351">
                  <c:v>60.42</c:v>
                </c:pt>
                <c:pt idx="352">
                  <c:v>58.330000000000013</c:v>
                </c:pt>
                <c:pt idx="353">
                  <c:v>58.330000000000013</c:v>
                </c:pt>
                <c:pt idx="354">
                  <c:v>58.330000000000013</c:v>
                </c:pt>
                <c:pt idx="355">
                  <c:v>58.330000000000013</c:v>
                </c:pt>
                <c:pt idx="356">
                  <c:v>58.330000000000013</c:v>
                </c:pt>
                <c:pt idx="357">
                  <c:v>58.330000000000013</c:v>
                </c:pt>
                <c:pt idx="358">
                  <c:v>58.330000000000013</c:v>
                </c:pt>
                <c:pt idx="359">
                  <c:v>58.330000000000013</c:v>
                </c:pt>
                <c:pt idx="360">
                  <c:v>58.330000000000013</c:v>
                </c:pt>
                <c:pt idx="361">
                  <c:v>58.330000000000013</c:v>
                </c:pt>
                <c:pt idx="362">
                  <c:v>58.330000000000013</c:v>
                </c:pt>
                <c:pt idx="363">
                  <c:v>58.330000000000013</c:v>
                </c:pt>
                <c:pt idx="364">
                  <c:v>58.330000000000013</c:v>
                </c:pt>
                <c:pt idx="365">
                  <c:v>58.330000000000013</c:v>
                </c:pt>
                <c:pt idx="366">
                  <c:v>58.330000000000013</c:v>
                </c:pt>
                <c:pt idx="367">
                  <c:v>58.330000000000013</c:v>
                </c:pt>
                <c:pt idx="368">
                  <c:v>58.330000000000013</c:v>
                </c:pt>
                <c:pt idx="369">
                  <c:v>58.330000000000013</c:v>
                </c:pt>
                <c:pt idx="370">
                  <c:v>58.330000000000013</c:v>
                </c:pt>
                <c:pt idx="371">
                  <c:v>58.330000000000013</c:v>
                </c:pt>
                <c:pt idx="372">
                  <c:v>58.330000000000013</c:v>
                </c:pt>
                <c:pt idx="373">
                  <c:v>58.330000000000013</c:v>
                </c:pt>
                <c:pt idx="374">
                  <c:v>58.330000000000013</c:v>
                </c:pt>
                <c:pt idx="375">
                  <c:v>58.330000000000013</c:v>
                </c:pt>
                <c:pt idx="376">
                  <c:v>58.330000000000013</c:v>
                </c:pt>
                <c:pt idx="377">
                  <c:v>58.330000000000013</c:v>
                </c:pt>
                <c:pt idx="378">
                  <c:v>58.330000000000013</c:v>
                </c:pt>
                <c:pt idx="379">
                  <c:v>58.330000000000013</c:v>
                </c:pt>
                <c:pt idx="380">
                  <c:v>58.330000000000013</c:v>
                </c:pt>
                <c:pt idx="381">
                  <c:v>58.330000000000013</c:v>
                </c:pt>
                <c:pt idx="382">
                  <c:v>58.330000000000013</c:v>
                </c:pt>
                <c:pt idx="383">
                  <c:v>58.330000000000013</c:v>
                </c:pt>
                <c:pt idx="384">
                  <c:v>58.330000000000013</c:v>
                </c:pt>
                <c:pt idx="385">
                  <c:v>58.330000000000013</c:v>
                </c:pt>
                <c:pt idx="386">
                  <c:v>58.330000000000013</c:v>
                </c:pt>
                <c:pt idx="387">
                  <c:v>58.330000000000013</c:v>
                </c:pt>
                <c:pt idx="388">
                  <c:v>58.330000000000013</c:v>
                </c:pt>
                <c:pt idx="389">
                  <c:v>58.330000000000013</c:v>
                </c:pt>
                <c:pt idx="390">
                  <c:v>58.330000000000013</c:v>
                </c:pt>
                <c:pt idx="391">
                  <c:v>58.330000000000013</c:v>
                </c:pt>
                <c:pt idx="392">
                  <c:v>58.330000000000013</c:v>
                </c:pt>
                <c:pt idx="393">
                  <c:v>58.330000000000013</c:v>
                </c:pt>
                <c:pt idx="394">
                  <c:v>58.330000000000013</c:v>
                </c:pt>
                <c:pt idx="395">
                  <c:v>58.330000000000013</c:v>
                </c:pt>
                <c:pt idx="396">
                  <c:v>58.330000000000013</c:v>
                </c:pt>
                <c:pt idx="397">
                  <c:v>58.330000000000013</c:v>
                </c:pt>
                <c:pt idx="398">
                  <c:v>58.330000000000013</c:v>
                </c:pt>
                <c:pt idx="399">
                  <c:v>58.330000000000013</c:v>
                </c:pt>
                <c:pt idx="400">
                  <c:v>58.330000000000013</c:v>
                </c:pt>
                <c:pt idx="401">
                  <c:v>58.330000000000013</c:v>
                </c:pt>
                <c:pt idx="402">
                  <c:v>58.330000000000013</c:v>
                </c:pt>
                <c:pt idx="403">
                  <c:v>58.330000000000013</c:v>
                </c:pt>
                <c:pt idx="404">
                  <c:v>58.330000000000013</c:v>
                </c:pt>
                <c:pt idx="405">
                  <c:v>58.330000000000013</c:v>
                </c:pt>
                <c:pt idx="406">
                  <c:v>58.330000000000013</c:v>
                </c:pt>
                <c:pt idx="407">
                  <c:v>58.330000000000013</c:v>
                </c:pt>
                <c:pt idx="408">
                  <c:v>58.330000000000013</c:v>
                </c:pt>
                <c:pt idx="409">
                  <c:v>58.330000000000013</c:v>
                </c:pt>
                <c:pt idx="410">
                  <c:v>58.330000000000013</c:v>
                </c:pt>
                <c:pt idx="411">
                  <c:v>58.330000000000013</c:v>
                </c:pt>
                <c:pt idx="412">
                  <c:v>58.330000000000013</c:v>
                </c:pt>
                <c:pt idx="413">
                  <c:v>58.330000000000013</c:v>
                </c:pt>
                <c:pt idx="414">
                  <c:v>58.330000000000013</c:v>
                </c:pt>
                <c:pt idx="415">
                  <c:v>58.330000000000013</c:v>
                </c:pt>
                <c:pt idx="416">
                  <c:v>58.330000000000013</c:v>
                </c:pt>
                <c:pt idx="417">
                  <c:v>54.170000000000009</c:v>
                </c:pt>
                <c:pt idx="418">
                  <c:v>54.170000000000009</c:v>
                </c:pt>
                <c:pt idx="419">
                  <c:v>54.170000000000009</c:v>
                </c:pt>
                <c:pt idx="420">
                  <c:v>54.170000000000009</c:v>
                </c:pt>
                <c:pt idx="421">
                  <c:v>54.170000000000009</c:v>
                </c:pt>
                <c:pt idx="422">
                  <c:v>54.170000000000009</c:v>
                </c:pt>
                <c:pt idx="423">
                  <c:v>54.170000000000009</c:v>
                </c:pt>
                <c:pt idx="424">
                  <c:v>54.170000000000009</c:v>
                </c:pt>
                <c:pt idx="425">
                  <c:v>54.170000000000009</c:v>
                </c:pt>
                <c:pt idx="426">
                  <c:v>54.170000000000009</c:v>
                </c:pt>
                <c:pt idx="427">
                  <c:v>54.170000000000009</c:v>
                </c:pt>
                <c:pt idx="428">
                  <c:v>54.170000000000009</c:v>
                </c:pt>
                <c:pt idx="429">
                  <c:v>54.170000000000009</c:v>
                </c:pt>
                <c:pt idx="430">
                  <c:v>54.170000000000009</c:v>
                </c:pt>
                <c:pt idx="431">
                  <c:v>54.170000000000009</c:v>
                </c:pt>
                <c:pt idx="432">
                  <c:v>54.170000000000009</c:v>
                </c:pt>
                <c:pt idx="433">
                  <c:v>54.170000000000009</c:v>
                </c:pt>
                <c:pt idx="434">
                  <c:v>54.170000000000009</c:v>
                </c:pt>
                <c:pt idx="435">
                  <c:v>54.170000000000009</c:v>
                </c:pt>
                <c:pt idx="436">
                  <c:v>54.170000000000009</c:v>
                </c:pt>
                <c:pt idx="437">
                  <c:v>54.170000000000009</c:v>
                </c:pt>
                <c:pt idx="438">
                  <c:v>54.170000000000009</c:v>
                </c:pt>
                <c:pt idx="439">
                  <c:v>54.170000000000009</c:v>
                </c:pt>
                <c:pt idx="440">
                  <c:v>54.170000000000009</c:v>
                </c:pt>
                <c:pt idx="441">
                  <c:v>54.170000000000009</c:v>
                </c:pt>
                <c:pt idx="442">
                  <c:v>54.170000000000009</c:v>
                </c:pt>
                <c:pt idx="443">
                  <c:v>54.170000000000009</c:v>
                </c:pt>
                <c:pt idx="444">
                  <c:v>54.170000000000009</c:v>
                </c:pt>
                <c:pt idx="445">
                  <c:v>54.170000000000009</c:v>
                </c:pt>
                <c:pt idx="446">
                  <c:v>54.170000000000009</c:v>
                </c:pt>
                <c:pt idx="447">
                  <c:v>54.170000000000009</c:v>
                </c:pt>
                <c:pt idx="448">
                  <c:v>54.170000000000009</c:v>
                </c:pt>
                <c:pt idx="449">
                  <c:v>54.170000000000009</c:v>
                </c:pt>
                <c:pt idx="450">
                  <c:v>54.170000000000009</c:v>
                </c:pt>
                <c:pt idx="451">
                  <c:v>54.170000000000009</c:v>
                </c:pt>
                <c:pt idx="452">
                  <c:v>54.170000000000009</c:v>
                </c:pt>
                <c:pt idx="453">
                  <c:v>54.170000000000009</c:v>
                </c:pt>
                <c:pt idx="454">
                  <c:v>54.170000000000009</c:v>
                </c:pt>
                <c:pt idx="455">
                  <c:v>54.170000000000009</c:v>
                </c:pt>
                <c:pt idx="456">
                  <c:v>54.170000000000009</c:v>
                </c:pt>
                <c:pt idx="457">
                  <c:v>54.170000000000009</c:v>
                </c:pt>
                <c:pt idx="458">
                  <c:v>54.170000000000009</c:v>
                </c:pt>
                <c:pt idx="459">
                  <c:v>54.170000000000009</c:v>
                </c:pt>
                <c:pt idx="460">
                  <c:v>54.170000000000009</c:v>
                </c:pt>
                <c:pt idx="461">
                  <c:v>54.170000000000009</c:v>
                </c:pt>
                <c:pt idx="462">
                  <c:v>54.170000000000009</c:v>
                </c:pt>
                <c:pt idx="463">
                  <c:v>54.170000000000009</c:v>
                </c:pt>
                <c:pt idx="464">
                  <c:v>54.170000000000009</c:v>
                </c:pt>
                <c:pt idx="465">
                  <c:v>54.170000000000009</c:v>
                </c:pt>
                <c:pt idx="466">
                  <c:v>54.170000000000009</c:v>
                </c:pt>
                <c:pt idx="467">
                  <c:v>54.170000000000009</c:v>
                </c:pt>
                <c:pt idx="468">
                  <c:v>54.170000000000009</c:v>
                </c:pt>
                <c:pt idx="469">
                  <c:v>54.170000000000009</c:v>
                </c:pt>
                <c:pt idx="470">
                  <c:v>54.170000000000009</c:v>
                </c:pt>
                <c:pt idx="471">
                  <c:v>54.170000000000009</c:v>
                </c:pt>
                <c:pt idx="472">
                  <c:v>54.170000000000009</c:v>
                </c:pt>
                <c:pt idx="473">
                  <c:v>52.080000000000013</c:v>
                </c:pt>
                <c:pt idx="474">
                  <c:v>52.080000000000013</c:v>
                </c:pt>
                <c:pt idx="475">
                  <c:v>52.080000000000013</c:v>
                </c:pt>
                <c:pt idx="476">
                  <c:v>50</c:v>
                </c:pt>
                <c:pt idx="477">
                  <c:v>50</c:v>
                </c:pt>
                <c:pt idx="478">
                  <c:v>50</c:v>
                </c:pt>
                <c:pt idx="479">
                  <c:v>50</c:v>
                </c:pt>
                <c:pt idx="480">
                  <c:v>50</c:v>
                </c:pt>
                <c:pt idx="481">
                  <c:v>50</c:v>
                </c:pt>
                <c:pt idx="482">
                  <c:v>50</c:v>
                </c:pt>
                <c:pt idx="483">
                  <c:v>50</c:v>
                </c:pt>
                <c:pt idx="484">
                  <c:v>50</c:v>
                </c:pt>
                <c:pt idx="485">
                  <c:v>50</c:v>
                </c:pt>
                <c:pt idx="486">
                  <c:v>50</c:v>
                </c:pt>
                <c:pt idx="487">
                  <c:v>50</c:v>
                </c:pt>
                <c:pt idx="488">
                  <c:v>50</c:v>
                </c:pt>
                <c:pt idx="489">
                  <c:v>50</c:v>
                </c:pt>
                <c:pt idx="490">
                  <c:v>50</c:v>
                </c:pt>
                <c:pt idx="491">
                  <c:v>50</c:v>
                </c:pt>
                <c:pt idx="492">
                  <c:v>50</c:v>
                </c:pt>
                <c:pt idx="493">
                  <c:v>50</c:v>
                </c:pt>
                <c:pt idx="494">
                  <c:v>50</c:v>
                </c:pt>
                <c:pt idx="495">
                  <c:v>50</c:v>
                </c:pt>
                <c:pt idx="496">
                  <c:v>50</c:v>
                </c:pt>
                <c:pt idx="497">
                  <c:v>50</c:v>
                </c:pt>
                <c:pt idx="498">
                  <c:v>50</c:v>
                </c:pt>
                <c:pt idx="499">
                  <c:v>50</c:v>
                </c:pt>
                <c:pt idx="500">
                  <c:v>50</c:v>
                </c:pt>
                <c:pt idx="501">
                  <c:v>50</c:v>
                </c:pt>
                <c:pt idx="502">
                  <c:v>47.92</c:v>
                </c:pt>
                <c:pt idx="503">
                  <c:v>47.92</c:v>
                </c:pt>
                <c:pt idx="504">
                  <c:v>47.92</c:v>
                </c:pt>
                <c:pt idx="505">
                  <c:v>47.92</c:v>
                </c:pt>
                <c:pt idx="506">
                  <c:v>47.92</c:v>
                </c:pt>
                <c:pt idx="507">
                  <c:v>47.92</c:v>
                </c:pt>
                <c:pt idx="508">
                  <c:v>47.92</c:v>
                </c:pt>
                <c:pt idx="509">
                  <c:v>47.92</c:v>
                </c:pt>
                <c:pt idx="510">
                  <c:v>47.92</c:v>
                </c:pt>
                <c:pt idx="511">
                  <c:v>47.92</c:v>
                </c:pt>
                <c:pt idx="512">
                  <c:v>47.92</c:v>
                </c:pt>
                <c:pt idx="513">
                  <c:v>47.92</c:v>
                </c:pt>
                <c:pt idx="514">
                  <c:v>47.92</c:v>
                </c:pt>
                <c:pt idx="515">
                  <c:v>47.92</c:v>
                </c:pt>
                <c:pt idx="516">
                  <c:v>47.92</c:v>
                </c:pt>
                <c:pt idx="517">
                  <c:v>47.92</c:v>
                </c:pt>
                <c:pt idx="518">
                  <c:v>47.92</c:v>
                </c:pt>
                <c:pt idx="519">
                  <c:v>47.92</c:v>
                </c:pt>
                <c:pt idx="520">
                  <c:v>47.92</c:v>
                </c:pt>
                <c:pt idx="521">
                  <c:v>47.92</c:v>
                </c:pt>
                <c:pt idx="522">
                  <c:v>47.92</c:v>
                </c:pt>
                <c:pt idx="523">
                  <c:v>47.92</c:v>
                </c:pt>
                <c:pt idx="524">
                  <c:v>47.92</c:v>
                </c:pt>
                <c:pt idx="525">
                  <c:v>47.92</c:v>
                </c:pt>
                <c:pt idx="526">
                  <c:v>47.92</c:v>
                </c:pt>
                <c:pt idx="527">
                  <c:v>47.92</c:v>
                </c:pt>
                <c:pt idx="528">
                  <c:v>47.92</c:v>
                </c:pt>
                <c:pt idx="529">
                  <c:v>47.92</c:v>
                </c:pt>
                <c:pt idx="530">
                  <c:v>47.92</c:v>
                </c:pt>
                <c:pt idx="531">
                  <c:v>47.92</c:v>
                </c:pt>
                <c:pt idx="532">
                  <c:v>47.92</c:v>
                </c:pt>
                <c:pt idx="533">
                  <c:v>47.92</c:v>
                </c:pt>
                <c:pt idx="534">
                  <c:v>45.83</c:v>
                </c:pt>
                <c:pt idx="535">
                  <c:v>45.83</c:v>
                </c:pt>
                <c:pt idx="536">
                  <c:v>45.83</c:v>
                </c:pt>
                <c:pt idx="537">
                  <c:v>45.83</c:v>
                </c:pt>
                <c:pt idx="538">
                  <c:v>45.83</c:v>
                </c:pt>
                <c:pt idx="539">
                  <c:v>45.83</c:v>
                </c:pt>
                <c:pt idx="540">
                  <c:v>45.83</c:v>
                </c:pt>
                <c:pt idx="541">
                  <c:v>45.83</c:v>
                </c:pt>
                <c:pt idx="542">
                  <c:v>45.83</c:v>
                </c:pt>
                <c:pt idx="543">
                  <c:v>45.83</c:v>
                </c:pt>
                <c:pt idx="544">
                  <c:v>45.83</c:v>
                </c:pt>
                <c:pt idx="545">
                  <c:v>45.83</c:v>
                </c:pt>
                <c:pt idx="546">
                  <c:v>45.83</c:v>
                </c:pt>
                <c:pt idx="547">
                  <c:v>45.83</c:v>
                </c:pt>
                <c:pt idx="548">
                  <c:v>45.83</c:v>
                </c:pt>
                <c:pt idx="549">
                  <c:v>45.83</c:v>
                </c:pt>
                <c:pt idx="550">
                  <c:v>45.83</c:v>
                </c:pt>
                <c:pt idx="551">
                  <c:v>45.83</c:v>
                </c:pt>
                <c:pt idx="552">
                  <c:v>45.83</c:v>
                </c:pt>
                <c:pt idx="553">
                  <c:v>45.83</c:v>
                </c:pt>
                <c:pt idx="554">
                  <c:v>45.83</c:v>
                </c:pt>
                <c:pt idx="555">
                  <c:v>45.83</c:v>
                </c:pt>
                <c:pt idx="556">
                  <c:v>45.83</c:v>
                </c:pt>
                <c:pt idx="557">
                  <c:v>45.83</c:v>
                </c:pt>
                <c:pt idx="558">
                  <c:v>45.83</c:v>
                </c:pt>
                <c:pt idx="559">
                  <c:v>45.83</c:v>
                </c:pt>
                <c:pt idx="560">
                  <c:v>45.83</c:v>
                </c:pt>
                <c:pt idx="561">
                  <c:v>45.83</c:v>
                </c:pt>
                <c:pt idx="562">
                  <c:v>45.83</c:v>
                </c:pt>
                <c:pt idx="563">
                  <c:v>45.83</c:v>
                </c:pt>
                <c:pt idx="564">
                  <c:v>45.83</c:v>
                </c:pt>
                <c:pt idx="565">
                  <c:v>45.83</c:v>
                </c:pt>
                <c:pt idx="566">
                  <c:v>45.83</c:v>
                </c:pt>
                <c:pt idx="567">
                  <c:v>45.83</c:v>
                </c:pt>
                <c:pt idx="568">
                  <c:v>45.83</c:v>
                </c:pt>
                <c:pt idx="569">
                  <c:v>45.83</c:v>
                </c:pt>
                <c:pt idx="570">
                  <c:v>45.83</c:v>
                </c:pt>
                <c:pt idx="571">
                  <c:v>45.83</c:v>
                </c:pt>
                <c:pt idx="572">
                  <c:v>45.83</c:v>
                </c:pt>
                <c:pt idx="573">
                  <c:v>45.83</c:v>
                </c:pt>
                <c:pt idx="574">
                  <c:v>45.83</c:v>
                </c:pt>
                <c:pt idx="575">
                  <c:v>45.83</c:v>
                </c:pt>
                <c:pt idx="576">
                  <c:v>45.83</c:v>
                </c:pt>
                <c:pt idx="577">
                  <c:v>45.83</c:v>
                </c:pt>
                <c:pt idx="578">
                  <c:v>45.83</c:v>
                </c:pt>
                <c:pt idx="579">
                  <c:v>43.75</c:v>
                </c:pt>
                <c:pt idx="580">
                  <c:v>43.75</c:v>
                </c:pt>
                <c:pt idx="581">
                  <c:v>43.75</c:v>
                </c:pt>
                <c:pt idx="582">
                  <c:v>43.75</c:v>
                </c:pt>
                <c:pt idx="583">
                  <c:v>43.75</c:v>
                </c:pt>
                <c:pt idx="584">
                  <c:v>43.75</c:v>
                </c:pt>
                <c:pt idx="585">
                  <c:v>43.75</c:v>
                </c:pt>
                <c:pt idx="586">
                  <c:v>43.75</c:v>
                </c:pt>
                <c:pt idx="587">
                  <c:v>43.75</c:v>
                </c:pt>
                <c:pt idx="588">
                  <c:v>43.75</c:v>
                </c:pt>
                <c:pt idx="589">
                  <c:v>43.75</c:v>
                </c:pt>
                <c:pt idx="590">
                  <c:v>43.75</c:v>
                </c:pt>
                <c:pt idx="591">
                  <c:v>43.75</c:v>
                </c:pt>
                <c:pt idx="592">
                  <c:v>43.75</c:v>
                </c:pt>
                <c:pt idx="593">
                  <c:v>43.75</c:v>
                </c:pt>
                <c:pt idx="594">
                  <c:v>43.75</c:v>
                </c:pt>
                <c:pt idx="595">
                  <c:v>43.75</c:v>
                </c:pt>
                <c:pt idx="596">
                  <c:v>43.75</c:v>
                </c:pt>
                <c:pt idx="597">
                  <c:v>43.75</c:v>
                </c:pt>
                <c:pt idx="598">
                  <c:v>43.75</c:v>
                </c:pt>
                <c:pt idx="599">
                  <c:v>43.75</c:v>
                </c:pt>
                <c:pt idx="600">
                  <c:v>43.75</c:v>
                </c:pt>
                <c:pt idx="601">
                  <c:v>43.75</c:v>
                </c:pt>
                <c:pt idx="602">
                  <c:v>43.75</c:v>
                </c:pt>
                <c:pt idx="603">
                  <c:v>43.75</c:v>
                </c:pt>
                <c:pt idx="604">
                  <c:v>43.75</c:v>
                </c:pt>
                <c:pt idx="605">
                  <c:v>43.75</c:v>
                </c:pt>
                <c:pt idx="606">
                  <c:v>43.75</c:v>
                </c:pt>
                <c:pt idx="607">
                  <c:v>43.75</c:v>
                </c:pt>
                <c:pt idx="608">
                  <c:v>43.75</c:v>
                </c:pt>
                <c:pt idx="609">
                  <c:v>43.75</c:v>
                </c:pt>
                <c:pt idx="610">
                  <c:v>43.75</c:v>
                </c:pt>
                <c:pt idx="611">
                  <c:v>43.75</c:v>
                </c:pt>
                <c:pt idx="612">
                  <c:v>43.75</c:v>
                </c:pt>
                <c:pt idx="613">
                  <c:v>43.75</c:v>
                </c:pt>
                <c:pt idx="614">
                  <c:v>41.45</c:v>
                </c:pt>
                <c:pt idx="615">
                  <c:v>41.45</c:v>
                </c:pt>
                <c:pt idx="616">
                  <c:v>41.45</c:v>
                </c:pt>
                <c:pt idx="617">
                  <c:v>41.45</c:v>
                </c:pt>
                <c:pt idx="618">
                  <c:v>41.45</c:v>
                </c:pt>
                <c:pt idx="619">
                  <c:v>41.45</c:v>
                </c:pt>
                <c:pt idx="620">
                  <c:v>41.45</c:v>
                </c:pt>
                <c:pt idx="621">
                  <c:v>41.45</c:v>
                </c:pt>
                <c:pt idx="622">
                  <c:v>41.45</c:v>
                </c:pt>
                <c:pt idx="623">
                  <c:v>41.45</c:v>
                </c:pt>
                <c:pt idx="624">
                  <c:v>41.45</c:v>
                </c:pt>
                <c:pt idx="625">
                  <c:v>41.45</c:v>
                </c:pt>
                <c:pt idx="626">
                  <c:v>41.45</c:v>
                </c:pt>
                <c:pt idx="627">
                  <c:v>41.45</c:v>
                </c:pt>
                <c:pt idx="628">
                  <c:v>41.45</c:v>
                </c:pt>
                <c:pt idx="629">
                  <c:v>41.45</c:v>
                </c:pt>
                <c:pt idx="630">
                  <c:v>41.45</c:v>
                </c:pt>
                <c:pt idx="631">
                  <c:v>41.45</c:v>
                </c:pt>
                <c:pt idx="632">
                  <c:v>41.45</c:v>
                </c:pt>
                <c:pt idx="633">
                  <c:v>41.45</c:v>
                </c:pt>
                <c:pt idx="634">
                  <c:v>41.45</c:v>
                </c:pt>
                <c:pt idx="635">
                  <c:v>41.45</c:v>
                </c:pt>
                <c:pt idx="636">
                  <c:v>41.45</c:v>
                </c:pt>
                <c:pt idx="637">
                  <c:v>41.45</c:v>
                </c:pt>
                <c:pt idx="638">
                  <c:v>41.45</c:v>
                </c:pt>
                <c:pt idx="639">
                  <c:v>41.45</c:v>
                </c:pt>
                <c:pt idx="640">
                  <c:v>41.45</c:v>
                </c:pt>
                <c:pt idx="641">
                  <c:v>41.45</c:v>
                </c:pt>
                <c:pt idx="642">
                  <c:v>41.45</c:v>
                </c:pt>
                <c:pt idx="643">
                  <c:v>41.45</c:v>
                </c:pt>
                <c:pt idx="644">
                  <c:v>41.45</c:v>
                </c:pt>
                <c:pt idx="645">
                  <c:v>41.45</c:v>
                </c:pt>
                <c:pt idx="646">
                  <c:v>41.45</c:v>
                </c:pt>
                <c:pt idx="647">
                  <c:v>41.45</c:v>
                </c:pt>
                <c:pt idx="648">
                  <c:v>41.45</c:v>
                </c:pt>
                <c:pt idx="649">
                  <c:v>41.45</c:v>
                </c:pt>
                <c:pt idx="650">
                  <c:v>41.45</c:v>
                </c:pt>
                <c:pt idx="651">
                  <c:v>41.45</c:v>
                </c:pt>
                <c:pt idx="652">
                  <c:v>41.45</c:v>
                </c:pt>
                <c:pt idx="653">
                  <c:v>41.45</c:v>
                </c:pt>
                <c:pt idx="654">
                  <c:v>41.45</c:v>
                </c:pt>
                <c:pt idx="655">
                  <c:v>41.45</c:v>
                </c:pt>
                <c:pt idx="656">
                  <c:v>41.45</c:v>
                </c:pt>
                <c:pt idx="657">
                  <c:v>41.45</c:v>
                </c:pt>
                <c:pt idx="658">
                  <c:v>41.45</c:v>
                </c:pt>
                <c:pt idx="659">
                  <c:v>41.45</c:v>
                </c:pt>
                <c:pt idx="660">
                  <c:v>41.45</c:v>
                </c:pt>
                <c:pt idx="661">
                  <c:v>41.45</c:v>
                </c:pt>
                <c:pt idx="662">
                  <c:v>41.45</c:v>
                </c:pt>
                <c:pt idx="663">
                  <c:v>41.45</c:v>
                </c:pt>
                <c:pt idx="664">
                  <c:v>41.45</c:v>
                </c:pt>
                <c:pt idx="665">
                  <c:v>41.45</c:v>
                </c:pt>
                <c:pt idx="666">
                  <c:v>41.45</c:v>
                </c:pt>
                <c:pt idx="667">
                  <c:v>41.45</c:v>
                </c:pt>
                <c:pt idx="668">
                  <c:v>41.45</c:v>
                </c:pt>
                <c:pt idx="669">
                  <c:v>41.45</c:v>
                </c:pt>
                <c:pt idx="670">
                  <c:v>41.45</c:v>
                </c:pt>
                <c:pt idx="671">
                  <c:v>41.45</c:v>
                </c:pt>
                <c:pt idx="672">
                  <c:v>39.01</c:v>
                </c:pt>
                <c:pt idx="673">
                  <c:v>39.01</c:v>
                </c:pt>
                <c:pt idx="674">
                  <c:v>39.01</c:v>
                </c:pt>
                <c:pt idx="675">
                  <c:v>39.01</c:v>
                </c:pt>
                <c:pt idx="676">
                  <c:v>39.01</c:v>
                </c:pt>
                <c:pt idx="677">
                  <c:v>39.01</c:v>
                </c:pt>
                <c:pt idx="678">
                  <c:v>39.01</c:v>
                </c:pt>
                <c:pt idx="679">
                  <c:v>39.01</c:v>
                </c:pt>
                <c:pt idx="680">
                  <c:v>39.01</c:v>
                </c:pt>
                <c:pt idx="681">
                  <c:v>39.01</c:v>
                </c:pt>
                <c:pt idx="682">
                  <c:v>39.01</c:v>
                </c:pt>
                <c:pt idx="683">
                  <c:v>39.01</c:v>
                </c:pt>
                <c:pt idx="684">
                  <c:v>39.01</c:v>
                </c:pt>
                <c:pt idx="685">
                  <c:v>39.01</c:v>
                </c:pt>
                <c:pt idx="686">
                  <c:v>39.01</c:v>
                </c:pt>
                <c:pt idx="687">
                  <c:v>39.01</c:v>
                </c:pt>
                <c:pt idx="688">
                  <c:v>39.01</c:v>
                </c:pt>
                <c:pt idx="689">
                  <c:v>39.01</c:v>
                </c:pt>
                <c:pt idx="690">
                  <c:v>39.01</c:v>
                </c:pt>
                <c:pt idx="691">
                  <c:v>39.01</c:v>
                </c:pt>
                <c:pt idx="692">
                  <c:v>39.01</c:v>
                </c:pt>
                <c:pt idx="693">
                  <c:v>39.01</c:v>
                </c:pt>
                <c:pt idx="694">
                  <c:v>39.01</c:v>
                </c:pt>
                <c:pt idx="695">
                  <c:v>39.01</c:v>
                </c:pt>
                <c:pt idx="696">
                  <c:v>39.01</c:v>
                </c:pt>
                <c:pt idx="697">
                  <c:v>39.01</c:v>
                </c:pt>
                <c:pt idx="698">
                  <c:v>39.01</c:v>
                </c:pt>
                <c:pt idx="699">
                  <c:v>39.01</c:v>
                </c:pt>
                <c:pt idx="700">
                  <c:v>39.01</c:v>
                </c:pt>
                <c:pt idx="701">
                  <c:v>39.01</c:v>
                </c:pt>
                <c:pt idx="702">
                  <c:v>39.01</c:v>
                </c:pt>
                <c:pt idx="703">
                  <c:v>39.01</c:v>
                </c:pt>
                <c:pt idx="704">
                  <c:v>39.01</c:v>
                </c:pt>
                <c:pt idx="705">
                  <c:v>39.01</c:v>
                </c:pt>
                <c:pt idx="706">
                  <c:v>39.01</c:v>
                </c:pt>
                <c:pt idx="707">
                  <c:v>39.01</c:v>
                </c:pt>
                <c:pt idx="708">
                  <c:v>39.01</c:v>
                </c:pt>
                <c:pt idx="709">
                  <c:v>39.01</c:v>
                </c:pt>
                <c:pt idx="710">
                  <c:v>39.01</c:v>
                </c:pt>
                <c:pt idx="711">
                  <c:v>39.01</c:v>
                </c:pt>
                <c:pt idx="712">
                  <c:v>39.01</c:v>
                </c:pt>
                <c:pt idx="713">
                  <c:v>39.01</c:v>
                </c:pt>
                <c:pt idx="714">
                  <c:v>39.01</c:v>
                </c:pt>
                <c:pt idx="715">
                  <c:v>39.01</c:v>
                </c:pt>
                <c:pt idx="716">
                  <c:v>39.01</c:v>
                </c:pt>
                <c:pt idx="717">
                  <c:v>39.01</c:v>
                </c:pt>
                <c:pt idx="718">
                  <c:v>39.01</c:v>
                </c:pt>
                <c:pt idx="719">
                  <c:v>39.01</c:v>
                </c:pt>
                <c:pt idx="720">
                  <c:v>39.01</c:v>
                </c:pt>
                <c:pt idx="721">
                  <c:v>39.01</c:v>
                </c:pt>
                <c:pt idx="722">
                  <c:v>39.01</c:v>
                </c:pt>
                <c:pt idx="723">
                  <c:v>39.01</c:v>
                </c:pt>
                <c:pt idx="724">
                  <c:v>39.01</c:v>
                </c:pt>
                <c:pt idx="725">
                  <c:v>39.01</c:v>
                </c:pt>
                <c:pt idx="726">
                  <c:v>39.01</c:v>
                </c:pt>
                <c:pt idx="727">
                  <c:v>39.01</c:v>
                </c:pt>
                <c:pt idx="728">
                  <c:v>39.01</c:v>
                </c:pt>
                <c:pt idx="729">
                  <c:v>39.01</c:v>
                </c:pt>
                <c:pt idx="730">
                  <c:v>39.01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Sheet5!$D$2</c:f>
              <c:strCache>
                <c:ptCount val="1"/>
                <c:pt idx="0">
                  <c:v>More than 75 days</c:v>
                </c:pt>
              </c:strCache>
            </c:strRef>
          </c:tx>
          <c:marker>
            <c:symbol val="none"/>
          </c:marker>
          <c:cat>
            <c:numRef>
              <c:f>Sheet5!$A$3:$A$733</c:f>
              <c:numCache>
                <c:formatCode>General</c:formatCode>
                <c:ptCount val="73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  <c:pt idx="99">
                  <c:v>99</c:v>
                </c:pt>
                <c:pt idx="100">
                  <c:v>100</c:v>
                </c:pt>
                <c:pt idx="101">
                  <c:v>101</c:v>
                </c:pt>
                <c:pt idx="102">
                  <c:v>102</c:v>
                </c:pt>
                <c:pt idx="103">
                  <c:v>103</c:v>
                </c:pt>
                <c:pt idx="104">
                  <c:v>104</c:v>
                </c:pt>
                <c:pt idx="105">
                  <c:v>105</c:v>
                </c:pt>
                <c:pt idx="106">
                  <c:v>106</c:v>
                </c:pt>
                <c:pt idx="107">
                  <c:v>107</c:v>
                </c:pt>
                <c:pt idx="108">
                  <c:v>108</c:v>
                </c:pt>
                <c:pt idx="109">
                  <c:v>109</c:v>
                </c:pt>
                <c:pt idx="110">
                  <c:v>110</c:v>
                </c:pt>
                <c:pt idx="111">
                  <c:v>111</c:v>
                </c:pt>
                <c:pt idx="112">
                  <c:v>112</c:v>
                </c:pt>
                <c:pt idx="113">
                  <c:v>113</c:v>
                </c:pt>
                <c:pt idx="114">
                  <c:v>114</c:v>
                </c:pt>
                <c:pt idx="115">
                  <c:v>115</c:v>
                </c:pt>
                <c:pt idx="116">
                  <c:v>116</c:v>
                </c:pt>
                <c:pt idx="117">
                  <c:v>117</c:v>
                </c:pt>
                <c:pt idx="118">
                  <c:v>118</c:v>
                </c:pt>
                <c:pt idx="119">
                  <c:v>119</c:v>
                </c:pt>
                <c:pt idx="120">
                  <c:v>120</c:v>
                </c:pt>
                <c:pt idx="121">
                  <c:v>121</c:v>
                </c:pt>
                <c:pt idx="122">
                  <c:v>122</c:v>
                </c:pt>
                <c:pt idx="123">
                  <c:v>123</c:v>
                </c:pt>
                <c:pt idx="124">
                  <c:v>124</c:v>
                </c:pt>
                <c:pt idx="125">
                  <c:v>125</c:v>
                </c:pt>
                <c:pt idx="126">
                  <c:v>126</c:v>
                </c:pt>
                <c:pt idx="127">
                  <c:v>127</c:v>
                </c:pt>
                <c:pt idx="128">
                  <c:v>128</c:v>
                </c:pt>
                <c:pt idx="129">
                  <c:v>129</c:v>
                </c:pt>
                <c:pt idx="130">
                  <c:v>130</c:v>
                </c:pt>
                <c:pt idx="131">
                  <c:v>131</c:v>
                </c:pt>
                <c:pt idx="132">
                  <c:v>132</c:v>
                </c:pt>
                <c:pt idx="133">
                  <c:v>133</c:v>
                </c:pt>
                <c:pt idx="134">
                  <c:v>134</c:v>
                </c:pt>
                <c:pt idx="135">
                  <c:v>135</c:v>
                </c:pt>
                <c:pt idx="136">
                  <c:v>136</c:v>
                </c:pt>
                <c:pt idx="137">
                  <c:v>137</c:v>
                </c:pt>
                <c:pt idx="138">
                  <c:v>138</c:v>
                </c:pt>
                <c:pt idx="139">
                  <c:v>139</c:v>
                </c:pt>
                <c:pt idx="140">
                  <c:v>140</c:v>
                </c:pt>
                <c:pt idx="141">
                  <c:v>141</c:v>
                </c:pt>
                <c:pt idx="142">
                  <c:v>142</c:v>
                </c:pt>
                <c:pt idx="143">
                  <c:v>143</c:v>
                </c:pt>
                <c:pt idx="144">
                  <c:v>144</c:v>
                </c:pt>
                <c:pt idx="145">
                  <c:v>145</c:v>
                </c:pt>
                <c:pt idx="146">
                  <c:v>146</c:v>
                </c:pt>
                <c:pt idx="147">
                  <c:v>147</c:v>
                </c:pt>
                <c:pt idx="148">
                  <c:v>148</c:v>
                </c:pt>
                <c:pt idx="149">
                  <c:v>149</c:v>
                </c:pt>
                <c:pt idx="150">
                  <c:v>150</c:v>
                </c:pt>
                <c:pt idx="151">
                  <c:v>151</c:v>
                </c:pt>
                <c:pt idx="152">
                  <c:v>152</c:v>
                </c:pt>
                <c:pt idx="153">
                  <c:v>153</c:v>
                </c:pt>
                <c:pt idx="154">
                  <c:v>154</c:v>
                </c:pt>
                <c:pt idx="155">
                  <c:v>155</c:v>
                </c:pt>
                <c:pt idx="156">
                  <c:v>156</c:v>
                </c:pt>
                <c:pt idx="157">
                  <c:v>157</c:v>
                </c:pt>
                <c:pt idx="158">
                  <c:v>158</c:v>
                </c:pt>
                <c:pt idx="159">
                  <c:v>159</c:v>
                </c:pt>
                <c:pt idx="160">
                  <c:v>160</c:v>
                </c:pt>
                <c:pt idx="161">
                  <c:v>161</c:v>
                </c:pt>
                <c:pt idx="162">
                  <c:v>162</c:v>
                </c:pt>
                <c:pt idx="163">
                  <c:v>163</c:v>
                </c:pt>
                <c:pt idx="164">
                  <c:v>164</c:v>
                </c:pt>
                <c:pt idx="165">
                  <c:v>165</c:v>
                </c:pt>
                <c:pt idx="166">
                  <c:v>166</c:v>
                </c:pt>
                <c:pt idx="167">
                  <c:v>167</c:v>
                </c:pt>
                <c:pt idx="168">
                  <c:v>168</c:v>
                </c:pt>
                <c:pt idx="169">
                  <c:v>169</c:v>
                </c:pt>
                <c:pt idx="170">
                  <c:v>170</c:v>
                </c:pt>
                <c:pt idx="171">
                  <c:v>171</c:v>
                </c:pt>
                <c:pt idx="172">
                  <c:v>172</c:v>
                </c:pt>
                <c:pt idx="173">
                  <c:v>173</c:v>
                </c:pt>
                <c:pt idx="174">
                  <c:v>174</c:v>
                </c:pt>
                <c:pt idx="175">
                  <c:v>175</c:v>
                </c:pt>
                <c:pt idx="176">
                  <c:v>176</c:v>
                </c:pt>
                <c:pt idx="177">
                  <c:v>177</c:v>
                </c:pt>
                <c:pt idx="178">
                  <c:v>178</c:v>
                </c:pt>
                <c:pt idx="179">
                  <c:v>179</c:v>
                </c:pt>
                <c:pt idx="180">
                  <c:v>180</c:v>
                </c:pt>
                <c:pt idx="181">
                  <c:v>181</c:v>
                </c:pt>
                <c:pt idx="182">
                  <c:v>182</c:v>
                </c:pt>
                <c:pt idx="183">
                  <c:v>183</c:v>
                </c:pt>
                <c:pt idx="184">
                  <c:v>184</c:v>
                </c:pt>
                <c:pt idx="185">
                  <c:v>185</c:v>
                </c:pt>
                <c:pt idx="186">
                  <c:v>186</c:v>
                </c:pt>
                <c:pt idx="187">
                  <c:v>187</c:v>
                </c:pt>
                <c:pt idx="188">
                  <c:v>188</c:v>
                </c:pt>
                <c:pt idx="189">
                  <c:v>189</c:v>
                </c:pt>
                <c:pt idx="190">
                  <c:v>190</c:v>
                </c:pt>
                <c:pt idx="191">
                  <c:v>191</c:v>
                </c:pt>
                <c:pt idx="192">
                  <c:v>192</c:v>
                </c:pt>
                <c:pt idx="193">
                  <c:v>193</c:v>
                </c:pt>
                <c:pt idx="194">
                  <c:v>194</c:v>
                </c:pt>
                <c:pt idx="195">
                  <c:v>195</c:v>
                </c:pt>
                <c:pt idx="196">
                  <c:v>196</c:v>
                </c:pt>
                <c:pt idx="197">
                  <c:v>197</c:v>
                </c:pt>
                <c:pt idx="198">
                  <c:v>198</c:v>
                </c:pt>
                <c:pt idx="199">
                  <c:v>199</c:v>
                </c:pt>
                <c:pt idx="200">
                  <c:v>200</c:v>
                </c:pt>
                <c:pt idx="201">
                  <c:v>201</c:v>
                </c:pt>
                <c:pt idx="202">
                  <c:v>202</c:v>
                </c:pt>
                <c:pt idx="203">
                  <c:v>203</c:v>
                </c:pt>
                <c:pt idx="204">
                  <c:v>204</c:v>
                </c:pt>
                <c:pt idx="205">
                  <c:v>205</c:v>
                </c:pt>
                <c:pt idx="206">
                  <c:v>206</c:v>
                </c:pt>
                <c:pt idx="207">
                  <c:v>207</c:v>
                </c:pt>
                <c:pt idx="208">
                  <c:v>208</c:v>
                </c:pt>
                <c:pt idx="209">
                  <c:v>209</c:v>
                </c:pt>
                <c:pt idx="210">
                  <c:v>210</c:v>
                </c:pt>
                <c:pt idx="211">
                  <c:v>211</c:v>
                </c:pt>
                <c:pt idx="212">
                  <c:v>212</c:v>
                </c:pt>
                <c:pt idx="213">
                  <c:v>213</c:v>
                </c:pt>
                <c:pt idx="214">
                  <c:v>214</c:v>
                </c:pt>
                <c:pt idx="215">
                  <c:v>215</c:v>
                </c:pt>
                <c:pt idx="216">
                  <c:v>216</c:v>
                </c:pt>
                <c:pt idx="217">
                  <c:v>217</c:v>
                </c:pt>
                <c:pt idx="218">
                  <c:v>218</c:v>
                </c:pt>
                <c:pt idx="219">
                  <c:v>219</c:v>
                </c:pt>
                <c:pt idx="220">
                  <c:v>220</c:v>
                </c:pt>
                <c:pt idx="221">
                  <c:v>221</c:v>
                </c:pt>
                <c:pt idx="222">
                  <c:v>222</c:v>
                </c:pt>
                <c:pt idx="223">
                  <c:v>223</c:v>
                </c:pt>
                <c:pt idx="224">
                  <c:v>224</c:v>
                </c:pt>
                <c:pt idx="225">
                  <c:v>225</c:v>
                </c:pt>
                <c:pt idx="226">
                  <c:v>226</c:v>
                </c:pt>
                <c:pt idx="227">
                  <c:v>227</c:v>
                </c:pt>
                <c:pt idx="228">
                  <c:v>228</c:v>
                </c:pt>
                <c:pt idx="229">
                  <c:v>229</c:v>
                </c:pt>
                <c:pt idx="230">
                  <c:v>230</c:v>
                </c:pt>
                <c:pt idx="231">
                  <c:v>231</c:v>
                </c:pt>
                <c:pt idx="232">
                  <c:v>232</c:v>
                </c:pt>
                <c:pt idx="233">
                  <c:v>233</c:v>
                </c:pt>
                <c:pt idx="234">
                  <c:v>234</c:v>
                </c:pt>
                <c:pt idx="235">
                  <c:v>235</c:v>
                </c:pt>
                <c:pt idx="236">
                  <c:v>236</c:v>
                </c:pt>
                <c:pt idx="237">
                  <c:v>237</c:v>
                </c:pt>
                <c:pt idx="238">
                  <c:v>238</c:v>
                </c:pt>
                <c:pt idx="239">
                  <c:v>239</c:v>
                </c:pt>
                <c:pt idx="240">
                  <c:v>240</c:v>
                </c:pt>
                <c:pt idx="241">
                  <c:v>241</c:v>
                </c:pt>
                <c:pt idx="242">
                  <c:v>242</c:v>
                </c:pt>
                <c:pt idx="243">
                  <c:v>243</c:v>
                </c:pt>
                <c:pt idx="244">
                  <c:v>244</c:v>
                </c:pt>
                <c:pt idx="245">
                  <c:v>245</c:v>
                </c:pt>
                <c:pt idx="246">
                  <c:v>246</c:v>
                </c:pt>
                <c:pt idx="247">
                  <c:v>247</c:v>
                </c:pt>
                <c:pt idx="248">
                  <c:v>248</c:v>
                </c:pt>
                <c:pt idx="249">
                  <c:v>249</c:v>
                </c:pt>
                <c:pt idx="250">
                  <c:v>250</c:v>
                </c:pt>
                <c:pt idx="251">
                  <c:v>251</c:v>
                </c:pt>
                <c:pt idx="252">
                  <c:v>252</c:v>
                </c:pt>
                <c:pt idx="253">
                  <c:v>253</c:v>
                </c:pt>
                <c:pt idx="254">
                  <c:v>254</c:v>
                </c:pt>
                <c:pt idx="255">
                  <c:v>255</c:v>
                </c:pt>
                <c:pt idx="256">
                  <c:v>256</c:v>
                </c:pt>
                <c:pt idx="257">
                  <c:v>257</c:v>
                </c:pt>
                <c:pt idx="258">
                  <c:v>258</c:v>
                </c:pt>
                <c:pt idx="259">
                  <c:v>259</c:v>
                </c:pt>
                <c:pt idx="260">
                  <c:v>260</c:v>
                </c:pt>
                <c:pt idx="261">
                  <c:v>261</c:v>
                </c:pt>
                <c:pt idx="262">
                  <c:v>262</c:v>
                </c:pt>
                <c:pt idx="263">
                  <c:v>263</c:v>
                </c:pt>
                <c:pt idx="264">
                  <c:v>264</c:v>
                </c:pt>
                <c:pt idx="265">
                  <c:v>265</c:v>
                </c:pt>
                <c:pt idx="266">
                  <c:v>266</c:v>
                </c:pt>
                <c:pt idx="267">
                  <c:v>267</c:v>
                </c:pt>
                <c:pt idx="268">
                  <c:v>268</c:v>
                </c:pt>
                <c:pt idx="269">
                  <c:v>269</c:v>
                </c:pt>
                <c:pt idx="270">
                  <c:v>270</c:v>
                </c:pt>
                <c:pt idx="271">
                  <c:v>271</c:v>
                </c:pt>
                <c:pt idx="272">
                  <c:v>272</c:v>
                </c:pt>
                <c:pt idx="273">
                  <c:v>273</c:v>
                </c:pt>
                <c:pt idx="274">
                  <c:v>274</c:v>
                </c:pt>
                <c:pt idx="275">
                  <c:v>275</c:v>
                </c:pt>
                <c:pt idx="276">
                  <c:v>276</c:v>
                </c:pt>
                <c:pt idx="277">
                  <c:v>277</c:v>
                </c:pt>
                <c:pt idx="278">
                  <c:v>278</c:v>
                </c:pt>
                <c:pt idx="279">
                  <c:v>279</c:v>
                </c:pt>
                <c:pt idx="280">
                  <c:v>280</c:v>
                </c:pt>
                <c:pt idx="281">
                  <c:v>281</c:v>
                </c:pt>
                <c:pt idx="282">
                  <c:v>282</c:v>
                </c:pt>
                <c:pt idx="283">
                  <c:v>283</c:v>
                </c:pt>
                <c:pt idx="284">
                  <c:v>284</c:v>
                </c:pt>
                <c:pt idx="285">
                  <c:v>285</c:v>
                </c:pt>
                <c:pt idx="286">
                  <c:v>286</c:v>
                </c:pt>
                <c:pt idx="287">
                  <c:v>287</c:v>
                </c:pt>
                <c:pt idx="288">
                  <c:v>288</c:v>
                </c:pt>
                <c:pt idx="289">
                  <c:v>289</c:v>
                </c:pt>
                <c:pt idx="290">
                  <c:v>290</c:v>
                </c:pt>
                <c:pt idx="291">
                  <c:v>291</c:v>
                </c:pt>
                <c:pt idx="292">
                  <c:v>292</c:v>
                </c:pt>
                <c:pt idx="293">
                  <c:v>293</c:v>
                </c:pt>
                <c:pt idx="294">
                  <c:v>294</c:v>
                </c:pt>
                <c:pt idx="295">
                  <c:v>295</c:v>
                </c:pt>
                <c:pt idx="296">
                  <c:v>296</c:v>
                </c:pt>
                <c:pt idx="297">
                  <c:v>297</c:v>
                </c:pt>
                <c:pt idx="298">
                  <c:v>298</c:v>
                </c:pt>
                <c:pt idx="299">
                  <c:v>299</c:v>
                </c:pt>
                <c:pt idx="300">
                  <c:v>300</c:v>
                </c:pt>
                <c:pt idx="301">
                  <c:v>301</c:v>
                </c:pt>
                <c:pt idx="302">
                  <c:v>302</c:v>
                </c:pt>
                <c:pt idx="303">
                  <c:v>303</c:v>
                </c:pt>
                <c:pt idx="304">
                  <c:v>304</c:v>
                </c:pt>
                <c:pt idx="305">
                  <c:v>305</c:v>
                </c:pt>
                <c:pt idx="306">
                  <c:v>306</c:v>
                </c:pt>
                <c:pt idx="307">
                  <c:v>307</c:v>
                </c:pt>
                <c:pt idx="308">
                  <c:v>308</c:v>
                </c:pt>
                <c:pt idx="309">
                  <c:v>309</c:v>
                </c:pt>
                <c:pt idx="310">
                  <c:v>310</c:v>
                </c:pt>
                <c:pt idx="311">
                  <c:v>311</c:v>
                </c:pt>
                <c:pt idx="312">
                  <c:v>312</c:v>
                </c:pt>
                <c:pt idx="313">
                  <c:v>313</c:v>
                </c:pt>
                <c:pt idx="314">
                  <c:v>314</c:v>
                </c:pt>
                <c:pt idx="315">
                  <c:v>315</c:v>
                </c:pt>
                <c:pt idx="316">
                  <c:v>316</c:v>
                </c:pt>
                <c:pt idx="317">
                  <c:v>317</c:v>
                </c:pt>
                <c:pt idx="318">
                  <c:v>318</c:v>
                </c:pt>
                <c:pt idx="319">
                  <c:v>319</c:v>
                </c:pt>
                <c:pt idx="320">
                  <c:v>320</c:v>
                </c:pt>
                <c:pt idx="321">
                  <c:v>321</c:v>
                </c:pt>
                <c:pt idx="322">
                  <c:v>322</c:v>
                </c:pt>
                <c:pt idx="323">
                  <c:v>323</c:v>
                </c:pt>
                <c:pt idx="324">
                  <c:v>324</c:v>
                </c:pt>
                <c:pt idx="325">
                  <c:v>325</c:v>
                </c:pt>
                <c:pt idx="326">
                  <c:v>326</c:v>
                </c:pt>
                <c:pt idx="327">
                  <c:v>327</c:v>
                </c:pt>
                <c:pt idx="328">
                  <c:v>328</c:v>
                </c:pt>
                <c:pt idx="329">
                  <c:v>329</c:v>
                </c:pt>
                <c:pt idx="330">
                  <c:v>330</c:v>
                </c:pt>
                <c:pt idx="331">
                  <c:v>331</c:v>
                </c:pt>
                <c:pt idx="332">
                  <c:v>332</c:v>
                </c:pt>
                <c:pt idx="333">
                  <c:v>333</c:v>
                </c:pt>
                <c:pt idx="334">
                  <c:v>334</c:v>
                </c:pt>
                <c:pt idx="335">
                  <c:v>335</c:v>
                </c:pt>
                <c:pt idx="336">
                  <c:v>336</c:v>
                </c:pt>
                <c:pt idx="337">
                  <c:v>337</c:v>
                </c:pt>
                <c:pt idx="338">
                  <c:v>338</c:v>
                </c:pt>
                <c:pt idx="339">
                  <c:v>339</c:v>
                </c:pt>
                <c:pt idx="340">
                  <c:v>340</c:v>
                </c:pt>
                <c:pt idx="341">
                  <c:v>341</c:v>
                </c:pt>
                <c:pt idx="342">
                  <c:v>342</c:v>
                </c:pt>
                <c:pt idx="343">
                  <c:v>343</c:v>
                </c:pt>
                <c:pt idx="344">
                  <c:v>344</c:v>
                </c:pt>
                <c:pt idx="345">
                  <c:v>345</c:v>
                </c:pt>
                <c:pt idx="346">
                  <c:v>346</c:v>
                </c:pt>
                <c:pt idx="347">
                  <c:v>347</c:v>
                </c:pt>
                <c:pt idx="348">
                  <c:v>348</c:v>
                </c:pt>
                <c:pt idx="349">
                  <c:v>349</c:v>
                </c:pt>
                <c:pt idx="350">
                  <c:v>350</c:v>
                </c:pt>
                <c:pt idx="351">
                  <c:v>351</c:v>
                </c:pt>
                <c:pt idx="352">
                  <c:v>352</c:v>
                </c:pt>
                <c:pt idx="353">
                  <c:v>353</c:v>
                </c:pt>
                <c:pt idx="354">
                  <c:v>354</c:v>
                </c:pt>
                <c:pt idx="355">
                  <c:v>355</c:v>
                </c:pt>
                <c:pt idx="356">
                  <c:v>356</c:v>
                </c:pt>
                <c:pt idx="357">
                  <c:v>357</c:v>
                </c:pt>
                <c:pt idx="358">
                  <c:v>358</c:v>
                </c:pt>
                <c:pt idx="359">
                  <c:v>359</c:v>
                </c:pt>
                <c:pt idx="360">
                  <c:v>360</c:v>
                </c:pt>
                <c:pt idx="361">
                  <c:v>361</c:v>
                </c:pt>
                <c:pt idx="362">
                  <c:v>362</c:v>
                </c:pt>
                <c:pt idx="363">
                  <c:v>363</c:v>
                </c:pt>
                <c:pt idx="364">
                  <c:v>364</c:v>
                </c:pt>
                <c:pt idx="365">
                  <c:v>365</c:v>
                </c:pt>
                <c:pt idx="366">
                  <c:v>366</c:v>
                </c:pt>
                <c:pt idx="367">
                  <c:v>367</c:v>
                </c:pt>
                <c:pt idx="368">
                  <c:v>368</c:v>
                </c:pt>
                <c:pt idx="369">
                  <c:v>369</c:v>
                </c:pt>
                <c:pt idx="370">
                  <c:v>370</c:v>
                </c:pt>
                <c:pt idx="371">
                  <c:v>371</c:v>
                </c:pt>
                <c:pt idx="372">
                  <c:v>372</c:v>
                </c:pt>
                <c:pt idx="373">
                  <c:v>373</c:v>
                </c:pt>
                <c:pt idx="374">
                  <c:v>374</c:v>
                </c:pt>
                <c:pt idx="375">
                  <c:v>375</c:v>
                </c:pt>
                <c:pt idx="376">
                  <c:v>376</c:v>
                </c:pt>
                <c:pt idx="377">
                  <c:v>377</c:v>
                </c:pt>
                <c:pt idx="378">
                  <c:v>378</c:v>
                </c:pt>
                <c:pt idx="379">
                  <c:v>379</c:v>
                </c:pt>
                <c:pt idx="380">
                  <c:v>380</c:v>
                </c:pt>
                <c:pt idx="381">
                  <c:v>381</c:v>
                </c:pt>
                <c:pt idx="382">
                  <c:v>382</c:v>
                </c:pt>
                <c:pt idx="383">
                  <c:v>383</c:v>
                </c:pt>
                <c:pt idx="384">
                  <c:v>384</c:v>
                </c:pt>
                <c:pt idx="385">
                  <c:v>385</c:v>
                </c:pt>
                <c:pt idx="386">
                  <c:v>386</c:v>
                </c:pt>
                <c:pt idx="387">
                  <c:v>387</c:v>
                </c:pt>
                <c:pt idx="388">
                  <c:v>388</c:v>
                </c:pt>
                <c:pt idx="389">
                  <c:v>389</c:v>
                </c:pt>
                <c:pt idx="390">
                  <c:v>390</c:v>
                </c:pt>
                <c:pt idx="391">
                  <c:v>391</c:v>
                </c:pt>
                <c:pt idx="392">
                  <c:v>392</c:v>
                </c:pt>
                <c:pt idx="393">
                  <c:v>393</c:v>
                </c:pt>
                <c:pt idx="394">
                  <c:v>394</c:v>
                </c:pt>
                <c:pt idx="395">
                  <c:v>395</c:v>
                </c:pt>
                <c:pt idx="396">
                  <c:v>396</c:v>
                </c:pt>
                <c:pt idx="397">
                  <c:v>397</c:v>
                </c:pt>
                <c:pt idx="398">
                  <c:v>398</c:v>
                </c:pt>
                <c:pt idx="399">
                  <c:v>399</c:v>
                </c:pt>
                <c:pt idx="400">
                  <c:v>400</c:v>
                </c:pt>
                <c:pt idx="401">
                  <c:v>401</c:v>
                </c:pt>
                <c:pt idx="402">
                  <c:v>402</c:v>
                </c:pt>
                <c:pt idx="403">
                  <c:v>403</c:v>
                </c:pt>
                <c:pt idx="404">
                  <c:v>404</c:v>
                </c:pt>
                <c:pt idx="405">
                  <c:v>405</c:v>
                </c:pt>
                <c:pt idx="406">
                  <c:v>406</c:v>
                </c:pt>
                <c:pt idx="407">
                  <c:v>407</c:v>
                </c:pt>
                <c:pt idx="408">
                  <c:v>408</c:v>
                </c:pt>
                <c:pt idx="409">
                  <c:v>409</c:v>
                </c:pt>
                <c:pt idx="410">
                  <c:v>410</c:v>
                </c:pt>
                <c:pt idx="411">
                  <c:v>411</c:v>
                </c:pt>
                <c:pt idx="412">
                  <c:v>412</c:v>
                </c:pt>
                <c:pt idx="413">
                  <c:v>413</c:v>
                </c:pt>
                <c:pt idx="414">
                  <c:v>414</c:v>
                </c:pt>
                <c:pt idx="415">
                  <c:v>415</c:v>
                </c:pt>
                <c:pt idx="416">
                  <c:v>416</c:v>
                </c:pt>
                <c:pt idx="417">
                  <c:v>417</c:v>
                </c:pt>
                <c:pt idx="418">
                  <c:v>418</c:v>
                </c:pt>
                <c:pt idx="419">
                  <c:v>419</c:v>
                </c:pt>
                <c:pt idx="420">
                  <c:v>420</c:v>
                </c:pt>
                <c:pt idx="421">
                  <c:v>421</c:v>
                </c:pt>
                <c:pt idx="422">
                  <c:v>422</c:v>
                </c:pt>
                <c:pt idx="423">
                  <c:v>423</c:v>
                </c:pt>
                <c:pt idx="424">
                  <c:v>424</c:v>
                </c:pt>
                <c:pt idx="425">
                  <c:v>425</c:v>
                </c:pt>
                <c:pt idx="426">
                  <c:v>426</c:v>
                </c:pt>
                <c:pt idx="427">
                  <c:v>427</c:v>
                </c:pt>
                <c:pt idx="428">
                  <c:v>428</c:v>
                </c:pt>
                <c:pt idx="429">
                  <c:v>429</c:v>
                </c:pt>
                <c:pt idx="430">
                  <c:v>430</c:v>
                </c:pt>
                <c:pt idx="431">
                  <c:v>431</c:v>
                </c:pt>
                <c:pt idx="432">
                  <c:v>432</c:v>
                </c:pt>
                <c:pt idx="433">
                  <c:v>433</c:v>
                </c:pt>
                <c:pt idx="434">
                  <c:v>434</c:v>
                </c:pt>
                <c:pt idx="435">
                  <c:v>435</c:v>
                </c:pt>
                <c:pt idx="436">
                  <c:v>436</c:v>
                </c:pt>
                <c:pt idx="437">
                  <c:v>437</c:v>
                </c:pt>
                <c:pt idx="438">
                  <c:v>438</c:v>
                </c:pt>
                <c:pt idx="439">
                  <c:v>439</c:v>
                </c:pt>
                <c:pt idx="440">
                  <c:v>440</c:v>
                </c:pt>
                <c:pt idx="441">
                  <c:v>441</c:v>
                </c:pt>
                <c:pt idx="442">
                  <c:v>442</c:v>
                </c:pt>
                <c:pt idx="443">
                  <c:v>443</c:v>
                </c:pt>
                <c:pt idx="444">
                  <c:v>444</c:v>
                </c:pt>
                <c:pt idx="445">
                  <c:v>445</c:v>
                </c:pt>
                <c:pt idx="446">
                  <c:v>446</c:v>
                </c:pt>
                <c:pt idx="447">
                  <c:v>447</c:v>
                </c:pt>
                <c:pt idx="448">
                  <c:v>448</c:v>
                </c:pt>
                <c:pt idx="449">
                  <c:v>449</c:v>
                </c:pt>
                <c:pt idx="450">
                  <c:v>450</c:v>
                </c:pt>
                <c:pt idx="451">
                  <c:v>451</c:v>
                </c:pt>
                <c:pt idx="452">
                  <c:v>452</c:v>
                </c:pt>
                <c:pt idx="453">
                  <c:v>453</c:v>
                </c:pt>
                <c:pt idx="454">
                  <c:v>454</c:v>
                </c:pt>
                <c:pt idx="455">
                  <c:v>455</c:v>
                </c:pt>
                <c:pt idx="456">
                  <c:v>456</c:v>
                </c:pt>
                <c:pt idx="457">
                  <c:v>457</c:v>
                </c:pt>
                <c:pt idx="458">
                  <c:v>458</c:v>
                </c:pt>
                <c:pt idx="459">
                  <c:v>459</c:v>
                </c:pt>
                <c:pt idx="460">
                  <c:v>460</c:v>
                </c:pt>
                <c:pt idx="461">
                  <c:v>461</c:v>
                </c:pt>
                <c:pt idx="462">
                  <c:v>462</c:v>
                </c:pt>
                <c:pt idx="463">
                  <c:v>463</c:v>
                </c:pt>
                <c:pt idx="464">
                  <c:v>464</c:v>
                </c:pt>
                <c:pt idx="465">
                  <c:v>465</c:v>
                </c:pt>
                <c:pt idx="466">
                  <c:v>466</c:v>
                </c:pt>
                <c:pt idx="467">
                  <c:v>467</c:v>
                </c:pt>
                <c:pt idx="468">
                  <c:v>468</c:v>
                </c:pt>
                <c:pt idx="469">
                  <c:v>469</c:v>
                </c:pt>
                <c:pt idx="470">
                  <c:v>470</c:v>
                </c:pt>
                <c:pt idx="471">
                  <c:v>471</c:v>
                </c:pt>
                <c:pt idx="472">
                  <c:v>472</c:v>
                </c:pt>
                <c:pt idx="473">
                  <c:v>473</c:v>
                </c:pt>
                <c:pt idx="474">
                  <c:v>474</c:v>
                </c:pt>
                <c:pt idx="475">
                  <c:v>475</c:v>
                </c:pt>
                <c:pt idx="476">
                  <c:v>476</c:v>
                </c:pt>
                <c:pt idx="477">
                  <c:v>477</c:v>
                </c:pt>
                <c:pt idx="478">
                  <c:v>478</c:v>
                </c:pt>
                <c:pt idx="479">
                  <c:v>479</c:v>
                </c:pt>
                <c:pt idx="480">
                  <c:v>480</c:v>
                </c:pt>
                <c:pt idx="481">
                  <c:v>481</c:v>
                </c:pt>
                <c:pt idx="482">
                  <c:v>482</c:v>
                </c:pt>
                <c:pt idx="483">
                  <c:v>483</c:v>
                </c:pt>
                <c:pt idx="484">
                  <c:v>484</c:v>
                </c:pt>
                <c:pt idx="485">
                  <c:v>485</c:v>
                </c:pt>
                <c:pt idx="486">
                  <c:v>486</c:v>
                </c:pt>
                <c:pt idx="487">
                  <c:v>487</c:v>
                </c:pt>
                <c:pt idx="488">
                  <c:v>488</c:v>
                </c:pt>
                <c:pt idx="489">
                  <c:v>489</c:v>
                </c:pt>
                <c:pt idx="490">
                  <c:v>490</c:v>
                </c:pt>
                <c:pt idx="491">
                  <c:v>491</c:v>
                </c:pt>
                <c:pt idx="492">
                  <c:v>492</c:v>
                </c:pt>
                <c:pt idx="493">
                  <c:v>493</c:v>
                </c:pt>
                <c:pt idx="494">
                  <c:v>494</c:v>
                </c:pt>
                <c:pt idx="495">
                  <c:v>495</c:v>
                </c:pt>
                <c:pt idx="496">
                  <c:v>496</c:v>
                </c:pt>
                <c:pt idx="497">
                  <c:v>497</c:v>
                </c:pt>
                <c:pt idx="498">
                  <c:v>498</c:v>
                </c:pt>
                <c:pt idx="499">
                  <c:v>499</c:v>
                </c:pt>
                <c:pt idx="500">
                  <c:v>500</c:v>
                </c:pt>
                <c:pt idx="501">
                  <c:v>501</c:v>
                </c:pt>
                <c:pt idx="502">
                  <c:v>502</c:v>
                </c:pt>
                <c:pt idx="503">
                  <c:v>503</c:v>
                </c:pt>
                <c:pt idx="504">
                  <c:v>504</c:v>
                </c:pt>
                <c:pt idx="505">
                  <c:v>505</c:v>
                </c:pt>
                <c:pt idx="506">
                  <c:v>506</c:v>
                </c:pt>
                <c:pt idx="507">
                  <c:v>507</c:v>
                </c:pt>
                <c:pt idx="508">
                  <c:v>508</c:v>
                </c:pt>
                <c:pt idx="509">
                  <c:v>509</c:v>
                </c:pt>
                <c:pt idx="510">
                  <c:v>510</c:v>
                </c:pt>
                <c:pt idx="511">
                  <c:v>511</c:v>
                </c:pt>
                <c:pt idx="512">
                  <c:v>512</c:v>
                </c:pt>
                <c:pt idx="513">
                  <c:v>513</c:v>
                </c:pt>
                <c:pt idx="514">
                  <c:v>514</c:v>
                </c:pt>
                <c:pt idx="515">
                  <c:v>515</c:v>
                </c:pt>
                <c:pt idx="516">
                  <c:v>516</c:v>
                </c:pt>
                <c:pt idx="517">
                  <c:v>517</c:v>
                </c:pt>
                <c:pt idx="518">
                  <c:v>518</c:v>
                </c:pt>
                <c:pt idx="519">
                  <c:v>519</c:v>
                </c:pt>
                <c:pt idx="520">
                  <c:v>520</c:v>
                </c:pt>
                <c:pt idx="521">
                  <c:v>521</c:v>
                </c:pt>
                <c:pt idx="522">
                  <c:v>522</c:v>
                </c:pt>
                <c:pt idx="523">
                  <c:v>523</c:v>
                </c:pt>
                <c:pt idx="524">
                  <c:v>524</c:v>
                </c:pt>
                <c:pt idx="525">
                  <c:v>525</c:v>
                </c:pt>
                <c:pt idx="526">
                  <c:v>526</c:v>
                </c:pt>
                <c:pt idx="527">
                  <c:v>527</c:v>
                </c:pt>
                <c:pt idx="528">
                  <c:v>528</c:v>
                </c:pt>
                <c:pt idx="529">
                  <c:v>529</c:v>
                </c:pt>
                <c:pt idx="530">
                  <c:v>530</c:v>
                </c:pt>
                <c:pt idx="531">
                  <c:v>531</c:v>
                </c:pt>
                <c:pt idx="532">
                  <c:v>532</c:v>
                </c:pt>
                <c:pt idx="533">
                  <c:v>533</c:v>
                </c:pt>
                <c:pt idx="534">
                  <c:v>534</c:v>
                </c:pt>
                <c:pt idx="535">
                  <c:v>535</c:v>
                </c:pt>
                <c:pt idx="536">
                  <c:v>536</c:v>
                </c:pt>
                <c:pt idx="537">
                  <c:v>537</c:v>
                </c:pt>
                <c:pt idx="538">
                  <c:v>538</c:v>
                </c:pt>
                <c:pt idx="539">
                  <c:v>539</c:v>
                </c:pt>
                <c:pt idx="540">
                  <c:v>540</c:v>
                </c:pt>
                <c:pt idx="541">
                  <c:v>541</c:v>
                </c:pt>
                <c:pt idx="542">
                  <c:v>542</c:v>
                </c:pt>
                <c:pt idx="543">
                  <c:v>543</c:v>
                </c:pt>
                <c:pt idx="544">
                  <c:v>544</c:v>
                </c:pt>
                <c:pt idx="545">
                  <c:v>545</c:v>
                </c:pt>
                <c:pt idx="546">
                  <c:v>546</c:v>
                </c:pt>
                <c:pt idx="547">
                  <c:v>547</c:v>
                </c:pt>
                <c:pt idx="548">
                  <c:v>548</c:v>
                </c:pt>
                <c:pt idx="549">
                  <c:v>549</c:v>
                </c:pt>
                <c:pt idx="550">
                  <c:v>550</c:v>
                </c:pt>
                <c:pt idx="551">
                  <c:v>551</c:v>
                </c:pt>
                <c:pt idx="552">
                  <c:v>552</c:v>
                </c:pt>
                <c:pt idx="553">
                  <c:v>553</c:v>
                </c:pt>
                <c:pt idx="554">
                  <c:v>554</c:v>
                </c:pt>
                <c:pt idx="555">
                  <c:v>555</c:v>
                </c:pt>
                <c:pt idx="556">
                  <c:v>556</c:v>
                </c:pt>
                <c:pt idx="557">
                  <c:v>557</c:v>
                </c:pt>
                <c:pt idx="558">
                  <c:v>558</c:v>
                </c:pt>
                <c:pt idx="559">
                  <c:v>559</c:v>
                </c:pt>
                <c:pt idx="560">
                  <c:v>560</c:v>
                </c:pt>
                <c:pt idx="561">
                  <c:v>561</c:v>
                </c:pt>
                <c:pt idx="562">
                  <c:v>562</c:v>
                </c:pt>
                <c:pt idx="563">
                  <c:v>563</c:v>
                </c:pt>
                <c:pt idx="564">
                  <c:v>564</c:v>
                </c:pt>
                <c:pt idx="565">
                  <c:v>565</c:v>
                </c:pt>
                <c:pt idx="566">
                  <c:v>566</c:v>
                </c:pt>
                <c:pt idx="567">
                  <c:v>567</c:v>
                </c:pt>
                <c:pt idx="568">
                  <c:v>568</c:v>
                </c:pt>
                <c:pt idx="569">
                  <c:v>569</c:v>
                </c:pt>
                <c:pt idx="570">
                  <c:v>570</c:v>
                </c:pt>
                <c:pt idx="571">
                  <c:v>571</c:v>
                </c:pt>
                <c:pt idx="572">
                  <c:v>572</c:v>
                </c:pt>
                <c:pt idx="573">
                  <c:v>573</c:v>
                </c:pt>
                <c:pt idx="574">
                  <c:v>574</c:v>
                </c:pt>
                <c:pt idx="575">
                  <c:v>575</c:v>
                </c:pt>
                <c:pt idx="576">
                  <c:v>576</c:v>
                </c:pt>
                <c:pt idx="577">
                  <c:v>577</c:v>
                </c:pt>
                <c:pt idx="578">
                  <c:v>578</c:v>
                </c:pt>
                <c:pt idx="579">
                  <c:v>579</c:v>
                </c:pt>
                <c:pt idx="580">
                  <c:v>580</c:v>
                </c:pt>
                <c:pt idx="581">
                  <c:v>581</c:v>
                </c:pt>
                <c:pt idx="582">
                  <c:v>582</c:v>
                </c:pt>
                <c:pt idx="583">
                  <c:v>583</c:v>
                </c:pt>
                <c:pt idx="584">
                  <c:v>584</c:v>
                </c:pt>
                <c:pt idx="585">
                  <c:v>585</c:v>
                </c:pt>
                <c:pt idx="586">
                  <c:v>586</c:v>
                </c:pt>
                <c:pt idx="587">
                  <c:v>587</c:v>
                </c:pt>
                <c:pt idx="588">
                  <c:v>588</c:v>
                </c:pt>
                <c:pt idx="589">
                  <c:v>589</c:v>
                </c:pt>
                <c:pt idx="590">
                  <c:v>590</c:v>
                </c:pt>
                <c:pt idx="591">
                  <c:v>591</c:v>
                </c:pt>
                <c:pt idx="592">
                  <c:v>592</c:v>
                </c:pt>
                <c:pt idx="593">
                  <c:v>593</c:v>
                </c:pt>
                <c:pt idx="594">
                  <c:v>594</c:v>
                </c:pt>
                <c:pt idx="595">
                  <c:v>595</c:v>
                </c:pt>
                <c:pt idx="596">
                  <c:v>596</c:v>
                </c:pt>
                <c:pt idx="597">
                  <c:v>597</c:v>
                </c:pt>
                <c:pt idx="598">
                  <c:v>598</c:v>
                </c:pt>
                <c:pt idx="599">
                  <c:v>599</c:v>
                </c:pt>
                <c:pt idx="600">
                  <c:v>600</c:v>
                </c:pt>
                <c:pt idx="601">
                  <c:v>601</c:v>
                </c:pt>
                <c:pt idx="602">
                  <c:v>602</c:v>
                </c:pt>
                <c:pt idx="603">
                  <c:v>603</c:v>
                </c:pt>
                <c:pt idx="604">
                  <c:v>604</c:v>
                </c:pt>
                <c:pt idx="605">
                  <c:v>605</c:v>
                </c:pt>
                <c:pt idx="606">
                  <c:v>606</c:v>
                </c:pt>
                <c:pt idx="607">
                  <c:v>607</c:v>
                </c:pt>
                <c:pt idx="608">
                  <c:v>608</c:v>
                </c:pt>
                <c:pt idx="609">
                  <c:v>609</c:v>
                </c:pt>
                <c:pt idx="610">
                  <c:v>610</c:v>
                </c:pt>
                <c:pt idx="611">
                  <c:v>611</c:v>
                </c:pt>
                <c:pt idx="612">
                  <c:v>612</c:v>
                </c:pt>
                <c:pt idx="613">
                  <c:v>613</c:v>
                </c:pt>
                <c:pt idx="614">
                  <c:v>614</c:v>
                </c:pt>
                <c:pt idx="615">
                  <c:v>615</c:v>
                </c:pt>
                <c:pt idx="616">
                  <c:v>616</c:v>
                </c:pt>
                <c:pt idx="617">
                  <c:v>617</c:v>
                </c:pt>
                <c:pt idx="618">
                  <c:v>618</c:v>
                </c:pt>
                <c:pt idx="619">
                  <c:v>619</c:v>
                </c:pt>
                <c:pt idx="620">
                  <c:v>620</c:v>
                </c:pt>
                <c:pt idx="621">
                  <c:v>621</c:v>
                </c:pt>
                <c:pt idx="622">
                  <c:v>622</c:v>
                </c:pt>
                <c:pt idx="623">
                  <c:v>623</c:v>
                </c:pt>
                <c:pt idx="624">
                  <c:v>624</c:v>
                </c:pt>
                <c:pt idx="625">
                  <c:v>625</c:v>
                </c:pt>
                <c:pt idx="626">
                  <c:v>626</c:v>
                </c:pt>
                <c:pt idx="627">
                  <c:v>627</c:v>
                </c:pt>
                <c:pt idx="628">
                  <c:v>628</c:v>
                </c:pt>
                <c:pt idx="629">
                  <c:v>629</c:v>
                </c:pt>
                <c:pt idx="630">
                  <c:v>630</c:v>
                </c:pt>
                <c:pt idx="631">
                  <c:v>631</c:v>
                </c:pt>
                <c:pt idx="632">
                  <c:v>632</c:v>
                </c:pt>
                <c:pt idx="633">
                  <c:v>633</c:v>
                </c:pt>
                <c:pt idx="634">
                  <c:v>634</c:v>
                </c:pt>
                <c:pt idx="635">
                  <c:v>635</c:v>
                </c:pt>
                <c:pt idx="636">
                  <c:v>636</c:v>
                </c:pt>
                <c:pt idx="637">
                  <c:v>637</c:v>
                </c:pt>
                <c:pt idx="638">
                  <c:v>638</c:v>
                </c:pt>
                <c:pt idx="639">
                  <c:v>639</c:v>
                </c:pt>
                <c:pt idx="640">
                  <c:v>640</c:v>
                </c:pt>
                <c:pt idx="641">
                  <c:v>641</c:v>
                </c:pt>
                <c:pt idx="642">
                  <c:v>642</c:v>
                </c:pt>
                <c:pt idx="643">
                  <c:v>643</c:v>
                </c:pt>
                <c:pt idx="644">
                  <c:v>644</c:v>
                </c:pt>
                <c:pt idx="645">
                  <c:v>645</c:v>
                </c:pt>
                <c:pt idx="646">
                  <c:v>646</c:v>
                </c:pt>
                <c:pt idx="647">
                  <c:v>647</c:v>
                </c:pt>
                <c:pt idx="648">
                  <c:v>648</c:v>
                </c:pt>
                <c:pt idx="649">
                  <c:v>649</c:v>
                </c:pt>
                <c:pt idx="650">
                  <c:v>650</c:v>
                </c:pt>
                <c:pt idx="651">
                  <c:v>651</c:v>
                </c:pt>
                <c:pt idx="652">
                  <c:v>652</c:v>
                </c:pt>
                <c:pt idx="653">
                  <c:v>653</c:v>
                </c:pt>
                <c:pt idx="654">
                  <c:v>654</c:v>
                </c:pt>
                <c:pt idx="655">
                  <c:v>655</c:v>
                </c:pt>
                <c:pt idx="656">
                  <c:v>656</c:v>
                </c:pt>
                <c:pt idx="657">
                  <c:v>657</c:v>
                </c:pt>
                <c:pt idx="658">
                  <c:v>658</c:v>
                </c:pt>
                <c:pt idx="659">
                  <c:v>659</c:v>
                </c:pt>
                <c:pt idx="660">
                  <c:v>660</c:v>
                </c:pt>
                <c:pt idx="661">
                  <c:v>661</c:v>
                </c:pt>
                <c:pt idx="662">
                  <c:v>662</c:v>
                </c:pt>
                <c:pt idx="663">
                  <c:v>663</c:v>
                </c:pt>
                <c:pt idx="664">
                  <c:v>664</c:v>
                </c:pt>
                <c:pt idx="665">
                  <c:v>665</c:v>
                </c:pt>
                <c:pt idx="666">
                  <c:v>666</c:v>
                </c:pt>
                <c:pt idx="667">
                  <c:v>667</c:v>
                </c:pt>
                <c:pt idx="668">
                  <c:v>668</c:v>
                </c:pt>
                <c:pt idx="669">
                  <c:v>669</c:v>
                </c:pt>
                <c:pt idx="670">
                  <c:v>670</c:v>
                </c:pt>
                <c:pt idx="671">
                  <c:v>671</c:v>
                </c:pt>
                <c:pt idx="672">
                  <c:v>672</c:v>
                </c:pt>
                <c:pt idx="673">
                  <c:v>673</c:v>
                </c:pt>
                <c:pt idx="674">
                  <c:v>674</c:v>
                </c:pt>
                <c:pt idx="675">
                  <c:v>675</c:v>
                </c:pt>
                <c:pt idx="676">
                  <c:v>676</c:v>
                </c:pt>
                <c:pt idx="677">
                  <c:v>677</c:v>
                </c:pt>
                <c:pt idx="678">
                  <c:v>678</c:v>
                </c:pt>
                <c:pt idx="679">
                  <c:v>679</c:v>
                </c:pt>
                <c:pt idx="680">
                  <c:v>680</c:v>
                </c:pt>
                <c:pt idx="681">
                  <c:v>681</c:v>
                </c:pt>
                <c:pt idx="682">
                  <c:v>682</c:v>
                </c:pt>
                <c:pt idx="683">
                  <c:v>683</c:v>
                </c:pt>
                <c:pt idx="684">
                  <c:v>684</c:v>
                </c:pt>
                <c:pt idx="685">
                  <c:v>685</c:v>
                </c:pt>
                <c:pt idx="686">
                  <c:v>686</c:v>
                </c:pt>
                <c:pt idx="687">
                  <c:v>687</c:v>
                </c:pt>
                <c:pt idx="688">
                  <c:v>688</c:v>
                </c:pt>
                <c:pt idx="689">
                  <c:v>689</c:v>
                </c:pt>
                <c:pt idx="690">
                  <c:v>690</c:v>
                </c:pt>
                <c:pt idx="691">
                  <c:v>691</c:v>
                </c:pt>
                <c:pt idx="692">
                  <c:v>692</c:v>
                </c:pt>
                <c:pt idx="693">
                  <c:v>693</c:v>
                </c:pt>
                <c:pt idx="694">
                  <c:v>694</c:v>
                </c:pt>
                <c:pt idx="695">
                  <c:v>695</c:v>
                </c:pt>
                <c:pt idx="696">
                  <c:v>696</c:v>
                </c:pt>
                <c:pt idx="697">
                  <c:v>697</c:v>
                </c:pt>
                <c:pt idx="698">
                  <c:v>698</c:v>
                </c:pt>
                <c:pt idx="699">
                  <c:v>699</c:v>
                </c:pt>
                <c:pt idx="700">
                  <c:v>700</c:v>
                </c:pt>
                <c:pt idx="701">
                  <c:v>701</c:v>
                </c:pt>
                <c:pt idx="702">
                  <c:v>702</c:v>
                </c:pt>
                <c:pt idx="703">
                  <c:v>703</c:v>
                </c:pt>
                <c:pt idx="704">
                  <c:v>704</c:v>
                </c:pt>
                <c:pt idx="705">
                  <c:v>705</c:v>
                </c:pt>
                <c:pt idx="706">
                  <c:v>706</c:v>
                </c:pt>
                <c:pt idx="707">
                  <c:v>707</c:v>
                </c:pt>
                <c:pt idx="708">
                  <c:v>708</c:v>
                </c:pt>
                <c:pt idx="709">
                  <c:v>709</c:v>
                </c:pt>
                <c:pt idx="710">
                  <c:v>710</c:v>
                </c:pt>
                <c:pt idx="711">
                  <c:v>711</c:v>
                </c:pt>
                <c:pt idx="712">
                  <c:v>712</c:v>
                </c:pt>
                <c:pt idx="713">
                  <c:v>713</c:v>
                </c:pt>
                <c:pt idx="714">
                  <c:v>714</c:v>
                </c:pt>
                <c:pt idx="715">
                  <c:v>715</c:v>
                </c:pt>
                <c:pt idx="716">
                  <c:v>716</c:v>
                </c:pt>
                <c:pt idx="717">
                  <c:v>717</c:v>
                </c:pt>
                <c:pt idx="718">
                  <c:v>718</c:v>
                </c:pt>
                <c:pt idx="719">
                  <c:v>719</c:v>
                </c:pt>
                <c:pt idx="720">
                  <c:v>720</c:v>
                </c:pt>
                <c:pt idx="721">
                  <c:v>721</c:v>
                </c:pt>
                <c:pt idx="722">
                  <c:v>722</c:v>
                </c:pt>
                <c:pt idx="723">
                  <c:v>723</c:v>
                </c:pt>
                <c:pt idx="724">
                  <c:v>724</c:v>
                </c:pt>
                <c:pt idx="725">
                  <c:v>725</c:v>
                </c:pt>
                <c:pt idx="726">
                  <c:v>726</c:v>
                </c:pt>
                <c:pt idx="727">
                  <c:v>727</c:v>
                </c:pt>
                <c:pt idx="728">
                  <c:v>728</c:v>
                </c:pt>
                <c:pt idx="729">
                  <c:v>729</c:v>
                </c:pt>
                <c:pt idx="730">
                  <c:v>730</c:v>
                </c:pt>
              </c:numCache>
            </c:numRef>
          </c:cat>
          <c:val>
            <c:numRef>
              <c:f>Sheet5!$D$3:$D$733</c:f>
              <c:numCache>
                <c:formatCode>General</c:formatCode>
                <c:ptCount val="731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98.78</c:v>
                </c:pt>
                <c:pt idx="4">
                  <c:v>98.78</c:v>
                </c:pt>
                <c:pt idx="5">
                  <c:v>98.78</c:v>
                </c:pt>
                <c:pt idx="6">
                  <c:v>97.56</c:v>
                </c:pt>
                <c:pt idx="7">
                  <c:v>95.12</c:v>
                </c:pt>
                <c:pt idx="8">
                  <c:v>95.12</c:v>
                </c:pt>
                <c:pt idx="9">
                  <c:v>95.12</c:v>
                </c:pt>
                <c:pt idx="10">
                  <c:v>95.12</c:v>
                </c:pt>
                <c:pt idx="11">
                  <c:v>95.12</c:v>
                </c:pt>
                <c:pt idx="12">
                  <c:v>95.12</c:v>
                </c:pt>
                <c:pt idx="13">
                  <c:v>95.12</c:v>
                </c:pt>
                <c:pt idx="14">
                  <c:v>95.12</c:v>
                </c:pt>
                <c:pt idx="15">
                  <c:v>95.12</c:v>
                </c:pt>
                <c:pt idx="16">
                  <c:v>95.12</c:v>
                </c:pt>
                <c:pt idx="17">
                  <c:v>95.12</c:v>
                </c:pt>
                <c:pt idx="18">
                  <c:v>95.12</c:v>
                </c:pt>
                <c:pt idx="19">
                  <c:v>95.12</c:v>
                </c:pt>
                <c:pt idx="20">
                  <c:v>95.12</c:v>
                </c:pt>
                <c:pt idx="21">
                  <c:v>95.12</c:v>
                </c:pt>
                <c:pt idx="22">
                  <c:v>95.12</c:v>
                </c:pt>
                <c:pt idx="23">
                  <c:v>95.12</c:v>
                </c:pt>
                <c:pt idx="24">
                  <c:v>95.12</c:v>
                </c:pt>
                <c:pt idx="25">
                  <c:v>93.9</c:v>
                </c:pt>
                <c:pt idx="26">
                  <c:v>93.9</c:v>
                </c:pt>
                <c:pt idx="27">
                  <c:v>93.9</c:v>
                </c:pt>
                <c:pt idx="28">
                  <c:v>93.9</c:v>
                </c:pt>
                <c:pt idx="29">
                  <c:v>93.9</c:v>
                </c:pt>
                <c:pt idx="30">
                  <c:v>93.9</c:v>
                </c:pt>
                <c:pt idx="31">
                  <c:v>93.9</c:v>
                </c:pt>
                <c:pt idx="32">
                  <c:v>93.9</c:v>
                </c:pt>
                <c:pt idx="33">
                  <c:v>93.9</c:v>
                </c:pt>
                <c:pt idx="34">
                  <c:v>92.679999999999978</c:v>
                </c:pt>
                <c:pt idx="35">
                  <c:v>92.679999999999978</c:v>
                </c:pt>
                <c:pt idx="36">
                  <c:v>91.46</c:v>
                </c:pt>
                <c:pt idx="37">
                  <c:v>91.46</c:v>
                </c:pt>
                <c:pt idx="38">
                  <c:v>91.46</c:v>
                </c:pt>
                <c:pt idx="39">
                  <c:v>91.46</c:v>
                </c:pt>
                <c:pt idx="40">
                  <c:v>91.46</c:v>
                </c:pt>
                <c:pt idx="41">
                  <c:v>91.46</c:v>
                </c:pt>
                <c:pt idx="42">
                  <c:v>91.46</c:v>
                </c:pt>
                <c:pt idx="43">
                  <c:v>91.46</c:v>
                </c:pt>
                <c:pt idx="44">
                  <c:v>91.46</c:v>
                </c:pt>
                <c:pt idx="45">
                  <c:v>91.46</c:v>
                </c:pt>
                <c:pt idx="46">
                  <c:v>91.46</c:v>
                </c:pt>
                <c:pt idx="47">
                  <c:v>91.46</c:v>
                </c:pt>
                <c:pt idx="48">
                  <c:v>91.46</c:v>
                </c:pt>
                <c:pt idx="49">
                  <c:v>91.46</c:v>
                </c:pt>
                <c:pt idx="50">
                  <c:v>91.46</c:v>
                </c:pt>
                <c:pt idx="51">
                  <c:v>90.24</c:v>
                </c:pt>
                <c:pt idx="52">
                  <c:v>90.24</c:v>
                </c:pt>
                <c:pt idx="53">
                  <c:v>89.02</c:v>
                </c:pt>
                <c:pt idx="54">
                  <c:v>87.8</c:v>
                </c:pt>
                <c:pt idx="55">
                  <c:v>87.8</c:v>
                </c:pt>
                <c:pt idx="56">
                  <c:v>87.8</c:v>
                </c:pt>
                <c:pt idx="57">
                  <c:v>86.59</c:v>
                </c:pt>
                <c:pt idx="58">
                  <c:v>86.59</c:v>
                </c:pt>
                <c:pt idx="59">
                  <c:v>86.59</c:v>
                </c:pt>
                <c:pt idx="60">
                  <c:v>86.59</c:v>
                </c:pt>
                <c:pt idx="61">
                  <c:v>86.59</c:v>
                </c:pt>
                <c:pt idx="62">
                  <c:v>86.59</c:v>
                </c:pt>
                <c:pt idx="63">
                  <c:v>86.59</c:v>
                </c:pt>
                <c:pt idx="64">
                  <c:v>86.59</c:v>
                </c:pt>
                <c:pt idx="65">
                  <c:v>86.59</c:v>
                </c:pt>
                <c:pt idx="66">
                  <c:v>86.59</c:v>
                </c:pt>
                <c:pt idx="67">
                  <c:v>85.37</c:v>
                </c:pt>
                <c:pt idx="68">
                  <c:v>85.37</c:v>
                </c:pt>
                <c:pt idx="69">
                  <c:v>85.37</c:v>
                </c:pt>
                <c:pt idx="70">
                  <c:v>82.93</c:v>
                </c:pt>
                <c:pt idx="71">
                  <c:v>82.93</c:v>
                </c:pt>
                <c:pt idx="72">
                  <c:v>82.93</c:v>
                </c:pt>
                <c:pt idx="73">
                  <c:v>82.93</c:v>
                </c:pt>
                <c:pt idx="74">
                  <c:v>82.93</c:v>
                </c:pt>
                <c:pt idx="75">
                  <c:v>82.93</c:v>
                </c:pt>
                <c:pt idx="76">
                  <c:v>80.489999999999995</c:v>
                </c:pt>
                <c:pt idx="77">
                  <c:v>80.489999999999995</c:v>
                </c:pt>
                <c:pt idx="78">
                  <c:v>79.27</c:v>
                </c:pt>
                <c:pt idx="79">
                  <c:v>79.27</c:v>
                </c:pt>
                <c:pt idx="80">
                  <c:v>76.83</c:v>
                </c:pt>
                <c:pt idx="81">
                  <c:v>76.83</c:v>
                </c:pt>
                <c:pt idx="82">
                  <c:v>76.83</c:v>
                </c:pt>
                <c:pt idx="83">
                  <c:v>76.83</c:v>
                </c:pt>
                <c:pt idx="84">
                  <c:v>76.83</c:v>
                </c:pt>
                <c:pt idx="85">
                  <c:v>75.61</c:v>
                </c:pt>
                <c:pt idx="86">
                  <c:v>75.61</c:v>
                </c:pt>
                <c:pt idx="87">
                  <c:v>74.39</c:v>
                </c:pt>
                <c:pt idx="88">
                  <c:v>74.39</c:v>
                </c:pt>
                <c:pt idx="89">
                  <c:v>73.169999999999973</c:v>
                </c:pt>
                <c:pt idx="90">
                  <c:v>69.510000000000005</c:v>
                </c:pt>
                <c:pt idx="91">
                  <c:v>69.510000000000005</c:v>
                </c:pt>
                <c:pt idx="92">
                  <c:v>69.510000000000005</c:v>
                </c:pt>
                <c:pt idx="93">
                  <c:v>69.510000000000005</c:v>
                </c:pt>
                <c:pt idx="94">
                  <c:v>69.510000000000005</c:v>
                </c:pt>
                <c:pt idx="95">
                  <c:v>69.510000000000005</c:v>
                </c:pt>
                <c:pt idx="96">
                  <c:v>69.510000000000005</c:v>
                </c:pt>
                <c:pt idx="97">
                  <c:v>69.510000000000005</c:v>
                </c:pt>
                <c:pt idx="98">
                  <c:v>69.510000000000005</c:v>
                </c:pt>
                <c:pt idx="99">
                  <c:v>69.510000000000005</c:v>
                </c:pt>
                <c:pt idx="100">
                  <c:v>69.510000000000005</c:v>
                </c:pt>
                <c:pt idx="101">
                  <c:v>69.510000000000005</c:v>
                </c:pt>
                <c:pt idx="102">
                  <c:v>69.510000000000005</c:v>
                </c:pt>
                <c:pt idx="103">
                  <c:v>69.510000000000005</c:v>
                </c:pt>
                <c:pt idx="104">
                  <c:v>69.510000000000005</c:v>
                </c:pt>
                <c:pt idx="105">
                  <c:v>69.510000000000005</c:v>
                </c:pt>
                <c:pt idx="106">
                  <c:v>69.510000000000005</c:v>
                </c:pt>
                <c:pt idx="107">
                  <c:v>69.510000000000005</c:v>
                </c:pt>
                <c:pt idx="108">
                  <c:v>69.510000000000005</c:v>
                </c:pt>
                <c:pt idx="109">
                  <c:v>69.510000000000005</c:v>
                </c:pt>
                <c:pt idx="110">
                  <c:v>67.069999999999993</c:v>
                </c:pt>
                <c:pt idx="111">
                  <c:v>65.849999999999994</c:v>
                </c:pt>
                <c:pt idx="112">
                  <c:v>64.63</c:v>
                </c:pt>
                <c:pt idx="113">
                  <c:v>64.63</c:v>
                </c:pt>
                <c:pt idx="114">
                  <c:v>63.41</c:v>
                </c:pt>
                <c:pt idx="115">
                  <c:v>63.41</c:v>
                </c:pt>
                <c:pt idx="116">
                  <c:v>63.41</c:v>
                </c:pt>
                <c:pt idx="117">
                  <c:v>63.41</c:v>
                </c:pt>
                <c:pt idx="118">
                  <c:v>63.41</c:v>
                </c:pt>
                <c:pt idx="119">
                  <c:v>63.41</c:v>
                </c:pt>
                <c:pt idx="120">
                  <c:v>63.41</c:v>
                </c:pt>
                <c:pt idx="121">
                  <c:v>63.41</c:v>
                </c:pt>
                <c:pt idx="122">
                  <c:v>63.41</c:v>
                </c:pt>
                <c:pt idx="123">
                  <c:v>63.41</c:v>
                </c:pt>
                <c:pt idx="124">
                  <c:v>63.41</c:v>
                </c:pt>
                <c:pt idx="125">
                  <c:v>63.41</c:v>
                </c:pt>
                <c:pt idx="126">
                  <c:v>62.2</c:v>
                </c:pt>
                <c:pt idx="127">
                  <c:v>62.2</c:v>
                </c:pt>
                <c:pt idx="128">
                  <c:v>62.2</c:v>
                </c:pt>
                <c:pt idx="129">
                  <c:v>62.2</c:v>
                </c:pt>
                <c:pt idx="130">
                  <c:v>62.2</c:v>
                </c:pt>
                <c:pt idx="131">
                  <c:v>62.2</c:v>
                </c:pt>
                <c:pt idx="132">
                  <c:v>62.2</c:v>
                </c:pt>
                <c:pt idx="133">
                  <c:v>62.2</c:v>
                </c:pt>
                <c:pt idx="134">
                  <c:v>62.2</c:v>
                </c:pt>
                <c:pt idx="135">
                  <c:v>62.2</c:v>
                </c:pt>
                <c:pt idx="136">
                  <c:v>59.760000000000012</c:v>
                </c:pt>
                <c:pt idx="137">
                  <c:v>59.760000000000012</c:v>
                </c:pt>
                <c:pt idx="138">
                  <c:v>59.760000000000012</c:v>
                </c:pt>
                <c:pt idx="139">
                  <c:v>59.760000000000012</c:v>
                </c:pt>
                <c:pt idx="140">
                  <c:v>59.760000000000012</c:v>
                </c:pt>
                <c:pt idx="141">
                  <c:v>59.760000000000012</c:v>
                </c:pt>
                <c:pt idx="142">
                  <c:v>59.760000000000012</c:v>
                </c:pt>
                <c:pt idx="143">
                  <c:v>59.760000000000012</c:v>
                </c:pt>
                <c:pt idx="144">
                  <c:v>59.760000000000012</c:v>
                </c:pt>
                <c:pt idx="145">
                  <c:v>59.760000000000012</c:v>
                </c:pt>
                <c:pt idx="146">
                  <c:v>59.760000000000012</c:v>
                </c:pt>
                <c:pt idx="147">
                  <c:v>57.320000000000007</c:v>
                </c:pt>
                <c:pt idx="148">
                  <c:v>57.320000000000007</c:v>
                </c:pt>
                <c:pt idx="149">
                  <c:v>57.320000000000007</c:v>
                </c:pt>
                <c:pt idx="150">
                  <c:v>57.320000000000007</c:v>
                </c:pt>
                <c:pt idx="151">
                  <c:v>56.100000000000009</c:v>
                </c:pt>
                <c:pt idx="152">
                  <c:v>54.88</c:v>
                </c:pt>
                <c:pt idx="153">
                  <c:v>54.88</c:v>
                </c:pt>
                <c:pt idx="154">
                  <c:v>54.88</c:v>
                </c:pt>
                <c:pt idx="155">
                  <c:v>54.88</c:v>
                </c:pt>
                <c:pt idx="156">
                  <c:v>54.88</c:v>
                </c:pt>
                <c:pt idx="157">
                  <c:v>54.88</c:v>
                </c:pt>
                <c:pt idx="158">
                  <c:v>54.88</c:v>
                </c:pt>
                <c:pt idx="159">
                  <c:v>54.88</c:v>
                </c:pt>
                <c:pt idx="160">
                  <c:v>54.88</c:v>
                </c:pt>
                <c:pt idx="161">
                  <c:v>54.88</c:v>
                </c:pt>
                <c:pt idx="162">
                  <c:v>54.88</c:v>
                </c:pt>
                <c:pt idx="163">
                  <c:v>54.88</c:v>
                </c:pt>
                <c:pt idx="164">
                  <c:v>54.88</c:v>
                </c:pt>
                <c:pt idx="165">
                  <c:v>54.88</c:v>
                </c:pt>
                <c:pt idx="166">
                  <c:v>54.88</c:v>
                </c:pt>
                <c:pt idx="167">
                  <c:v>54.88</c:v>
                </c:pt>
                <c:pt idx="168">
                  <c:v>54.88</c:v>
                </c:pt>
                <c:pt idx="169">
                  <c:v>54.88</c:v>
                </c:pt>
                <c:pt idx="170">
                  <c:v>54.88</c:v>
                </c:pt>
                <c:pt idx="171">
                  <c:v>54.88</c:v>
                </c:pt>
                <c:pt idx="172">
                  <c:v>53.66</c:v>
                </c:pt>
                <c:pt idx="173">
                  <c:v>53.66</c:v>
                </c:pt>
                <c:pt idx="174">
                  <c:v>53.66</c:v>
                </c:pt>
                <c:pt idx="175">
                  <c:v>53.66</c:v>
                </c:pt>
                <c:pt idx="176">
                  <c:v>53.66</c:v>
                </c:pt>
                <c:pt idx="177">
                  <c:v>52.44</c:v>
                </c:pt>
                <c:pt idx="178">
                  <c:v>52.44</c:v>
                </c:pt>
                <c:pt idx="179">
                  <c:v>52.44</c:v>
                </c:pt>
                <c:pt idx="180">
                  <c:v>52.44</c:v>
                </c:pt>
                <c:pt idx="181">
                  <c:v>52.44</c:v>
                </c:pt>
                <c:pt idx="182">
                  <c:v>52.44</c:v>
                </c:pt>
                <c:pt idx="183">
                  <c:v>52.44</c:v>
                </c:pt>
                <c:pt idx="184">
                  <c:v>52.44</c:v>
                </c:pt>
                <c:pt idx="185">
                  <c:v>52.44</c:v>
                </c:pt>
                <c:pt idx="186">
                  <c:v>52.44</c:v>
                </c:pt>
                <c:pt idx="187">
                  <c:v>52.44</c:v>
                </c:pt>
                <c:pt idx="188">
                  <c:v>52.44</c:v>
                </c:pt>
                <c:pt idx="189">
                  <c:v>52.44</c:v>
                </c:pt>
                <c:pt idx="190">
                  <c:v>52.44</c:v>
                </c:pt>
                <c:pt idx="191">
                  <c:v>52.44</c:v>
                </c:pt>
                <c:pt idx="192">
                  <c:v>52.44</c:v>
                </c:pt>
                <c:pt idx="193">
                  <c:v>52.44</c:v>
                </c:pt>
                <c:pt idx="194">
                  <c:v>52.44</c:v>
                </c:pt>
                <c:pt idx="195">
                  <c:v>52.44</c:v>
                </c:pt>
                <c:pt idx="196">
                  <c:v>52.44</c:v>
                </c:pt>
                <c:pt idx="197">
                  <c:v>52.44</c:v>
                </c:pt>
                <c:pt idx="198">
                  <c:v>52.44</c:v>
                </c:pt>
                <c:pt idx="199">
                  <c:v>52.44</c:v>
                </c:pt>
                <c:pt idx="200">
                  <c:v>52.44</c:v>
                </c:pt>
                <c:pt idx="201">
                  <c:v>52.44</c:v>
                </c:pt>
                <c:pt idx="202">
                  <c:v>51.22</c:v>
                </c:pt>
                <c:pt idx="203">
                  <c:v>51.22</c:v>
                </c:pt>
                <c:pt idx="204">
                  <c:v>51.22</c:v>
                </c:pt>
                <c:pt idx="205">
                  <c:v>51.22</c:v>
                </c:pt>
                <c:pt idx="206">
                  <c:v>51.22</c:v>
                </c:pt>
                <c:pt idx="207">
                  <c:v>51.22</c:v>
                </c:pt>
                <c:pt idx="208">
                  <c:v>51.22</c:v>
                </c:pt>
                <c:pt idx="209">
                  <c:v>50</c:v>
                </c:pt>
                <c:pt idx="210">
                  <c:v>47.56</c:v>
                </c:pt>
                <c:pt idx="211">
                  <c:v>47.56</c:v>
                </c:pt>
                <c:pt idx="212">
                  <c:v>47.56</c:v>
                </c:pt>
                <c:pt idx="213">
                  <c:v>47.56</c:v>
                </c:pt>
                <c:pt idx="214">
                  <c:v>47.56</c:v>
                </c:pt>
                <c:pt idx="215">
                  <c:v>47.56</c:v>
                </c:pt>
                <c:pt idx="216">
                  <c:v>47.56</c:v>
                </c:pt>
                <c:pt idx="217">
                  <c:v>47.56</c:v>
                </c:pt>
                <c:pt idx="218">
                  <c:v>47.56</c:v>
                </c:pt>
                <c:pt idx="219">
                  <c:v>47.56</c:v>
                </c:pt>
                <c:pt idx="220">
                  <c:v>47.56</c:v>
                </c:pt>
                <c:pt idx="221">
                  <c:v>47.56</c:v>
                </c:pt>
                <c:pt idx="222">
                  <c:v>47.56</c:v>
                </c:pt>
                <c:pt idx="223">
                  <c:v>47.56</c:v>
                </c:pt>
                <c:pt idx="224">
                  <c:v>47.56</c:v>
                </c:pt>
                <c:pt idx="225">
                  <c:v>47.56</c:v>
                </c:pt>
                <c:pt idx="226">
                  <c:v>47.56</c:v>
                </c:pt>
                <c:pt idx="227">
                  <c:v>47.56</c:v>
                </c:pt>
                <c:pt idx="228">
                  <c:v>47.56</c:v>
                </c:pt>
                <c:pt idx="229">
                  <c:v>47.56</c:v>
                </c:pt>
                <c:pt idx="230">
                  <c:v>47.56</c:v>
                </c:pt>
                <c:pt idx="231">
                  <c:v>46.34</c:v>
                </c:pt>
                <c:pt idx="232">
                  <c:v>46.34</c:v>
                </c:pt>
                <c:pt idx="233">
                  <c:v>46.34</c:v>
                </c:pt>
                <c:pt idx="234">
                  <c:v>46.34</c:v>
                </c:pt>
                <c:pt idx="235">
                  <c:v>46.34</c:v>
                </c:pt>
                <c:pt idx="236">
                  <c:v>46.34</c:v>
                </c:pt>
                <c:pt idx="237">
                  <c:v>46.34</c:v>
                </c:pt>
                <c:pt idx="238">
                  <c:v>46.34</c:v>
                </c:pt>
                <c:pt idx="239">
                  <c:v>46.34</c:v>
                </c:pt>
                <c:pt idx="240">
                  <c:v>46.34</c:v>
                </c:pt>
                <c:pt idx="241">
                  <c:v>46.34</c:v>
                </c:pt>
                <c:pt idx="242">
                  <c:v>46.34</c:v>
                </c:pt>
                <c:pt idx="243">
                  <c:v>46.34</c:v>
                </c:pt>
                <c:pt idx="244">
                  <c:v>46.34</c:v>
                </c:pt>
                <c:pt idx="245">
                  <c:v>46.34</c:v>
                </c:pt>
                <c:pt idx="246">
                  <c:v>46.34</c:v>
                </c:pt>
                <c:pt idx="247">
                  <c:v>46.34</c:v>
                </c:pt>
                <c:pt idx="248">
                  <c:v>46.34</c:v>
                </c:pt>
                <c:pt idx="249">
                  <c:v>46.34</c:v>
                </c:pt>
                <c:pt idx="250">
                  <c:v>46.34</c:v>
                </c:pt>
                <c:pt idx="251">
                  <c:v>46.34</c:v>
                </c:pt>
                <c:pt idx="252">
                  <c:v>46.34</c:v>
                </c:pt>
                <c:pt idx="253">
                  <c:v>46.34</c:v>
                </c:pt>
                <c:pt idx="254">
                  <c:v>46.34</c:v>
                </c:pt>
                <c:pt idx="255">
                  <c:v>46.34</c:v>
                </c:pt>
                <c:pt idx="256">
                  <c:v>46.34</c:v>
                </c:pt>
                <c:pt idx="257">
                  <c:v>46.34</c:v>
                </c:pt>
                <c:pt idx="258">
                  <c:v>46.34</c:v>
                </c:pt>
                <c:pt idx="259">
                  <c:v>46.34</c:v>
                </c:pt>
                <c:pt idx="260">
                  <c:v>46.34</c:v>
                </c:pt>
                <c:pt idx="261">
                  <c:v>46.34</c:v>
                </c:pt>
                <c:pt idx="262">
                  <c:v>46.34</c:v>
                </c:pt>
                <c:pt idx="263">
                  <c:v>46.34</c:v>
                </c:pt>
                <c:pt idx="264">
                  <c:v>46.34</c:v>
                </c:pt>
                <c:pt idx="265">
                  <c:v>46.34</c:v>
                </c:pt>
                <c:pt idx="266">
                  <c:v>46.34</c:v>
                </c:pt>
                <c:pt idx="267">
                  <c:v>46.34</c:v>
                </c:pt>
                <c:pt idx="268">
                  <c:v>46.34</c:v>
                </c:pt>
                <c:pt idx="269">
                  <c:v>46.34</c:v>
                </c:pt>
                <c:pt idx="270">
                  <c:v>46.34</c:v>
                </c:pt>
                <c:pt idx="271">
                  <c:v>46.34</c:v>
                </c:pt>
                <c:pt idx="272">
                  <c:v>46.34</c:v>
                </c:pt>
                <c:pt idx="273">
                  <c:v>46.34</c:v>
                </c:pt>
                <c:pt idx="274">
                  <c:v>46.34</c:v>
                </c:pt>
                <c:pt idx="275">
                  <c:v>46.34</c:v>
                </c:pt>
                <c:pt idx="276">
                  <c:v>46.34</c:v>
                </c:pt>
                <c:pt idx="277">
                  <c:v>46.34</c:v>
                </c:pt>
                <c:pt idx="278">
                  <c:v>46.34</c:v>
                </c:pt>
                <c:pt idx="279">
                  <c:v>46.34</c:v>
                </c:pt>
                <c:pt idx="280">
                  <c:v>46.34</c:v>
                </c:pt>
                <c:pt idx="281">
                  <c:v>46.34</c:v>
                </c:pt>
                <c:pt idx="282">
                  <c:v>46.34</c:v>
                </c:pt>
                <c:pt idx="283">
                  <c:v>46.34</c:v>
                </c:pt>
                <c:pt idx="284">
                  <c:v>46.34</c:v>
                </c:pt>
                <c:pt idx="285">
                  <c:v>46.34</c:v>
                </c:pt>
                <c:pt idx="286">
                  <c:v>46.34</c:v>
                </c:pt>
                <c:pt idx="287">
                  <c:v>46.34</c:v>
                </c:pt>
                <c:pt idx="288">
                  <c:v>46.34</c:v>
                </c:pt>
                <c:pt idx="289">
                  <c:v>45.12</c:v>
                </c:pt>
                <c:pt idx="290">
                  <c:v>45.12</c:v>
                </c:pt>
                <c:pt idx="291">
                  <c:v>45.12</c:v>
                </c:pt>
                <c:pt idx="292">
                  <c:v>45.12</c:v>
                </c:pt>
                <c:pt idx="293">
                  <c:v>45.12</c:v>
                </c:pt>
                <c:pt idx="294">
                  <c:v>45.12</c:v>
                </c:pt>
                <c:pt idx="295">
                  <c:v>45.12</c:v>
                </c:pt>
                <c:pt idx="296">
                  <c:v>45.12</c:v>
                </c:pt>
                <c:pt idx="297">
                  <c:v>45.12</c:v>
                </c:pt>
                <c:pt idx="298">
                  <c:v>45.12</c:v>
                </c:pt>
                <c:pt idx="299">
                  <c:v>45.12</c:v>
                </c:pt>
                <c:pt idx="300">
                  <c:v>45.12</c:v>
                </c:pt>
                <c:pt idx="301">
                  <c:v>45.12</c:v>
                </c:pt>
                <c:pt idx="302">
                  <c:v>45.12</c:v>
                </c:pt>
                <c:pt idx="303">
                  <c:v>45.12</c:v>
                </c:pt>
                <c:pt idx="304">
                  <c:v>45.12</c:v>
                </c:pt>
                <c:pt idx="305">
                  <c:v>45.12</c:v>
                </c:pt>
                <c:pt idx="306">
                  <c:v>45.12</c:v>
                </c:pt>
                <c:pt idx="307">
                  <c:v>45.12</c:v>
                </c:pt>
                <c:pt idx="308">
                  <c:v>45.12</c:v>
                </c:pt>
                <c:pt idx="309">
                  <c:v>45.12</c:v>
                </c:pt>
                <c:pt idx="310">
                  <c:v>45.12</c:v>
                </c:pt>
                <c:pt idx="311">
                  <c:v>45.12</c:v>
                </c:pt>
                <c:pt idx="312">
                  <c:v>45.12</c:v>
                </c:pt>
                <c:pt idx="313">
                  <c:v>45.12</c:v>
                </c:pt>
                <c:pt idx="314">
                  <c:v>45.12</c:v>
                </c:pt>
                <c:pt idx="315">
                  <c:v>45.12</c:v>
                </c:pt>
                <c:pt idx="316">
                  <c:v>45.12</c:v>
                </c:pt>
                <c:pt idx="317">
                  <c:v>45.12</c:v>
                </c:pt>
                <c:pt idx="318">
                  <c:v>45.12</c:v>
                </c:pt>
                <c:pt idx="319">
                  <c:v>45.12</c:v>
                </c:pt>
                <c:pt idx="320">
                  <c:v>45.12</c:v>
                </c:pt>
                <c:pt idx="321">
                  <c:v>45.12</c:v>
                </c:pt>
                <c:pt idx="322">
                  <c:v>45.12</c:v>
                </c:pt>
                <c:pt idx="323">
                  <c:v>45.12</c:v>
                </c:pt>
                <c:pt idx="324">
                  <c:v>45.12</c:v>
                </c:pt>
                <c:pt idx="325">
                  <c:v>45.12</c:v>
                </c:pt>
                <c:pt idx="326">
                  <c:v>45.12</c:v>
                </c:pt>
                <c:pt idx="327">
                  <c:v>45.12</c:v>
                </c:pt>
                <c:pt idx="328">
                  <c:v>45.12</c:v>
                </c:pt>
                <c:pt idx="329">
                  <c:v>45.12</c:v>
                </c:pt>
                <c:pt idx="330">
                  <c:v>45.12</c:v>
                </c:pt>
                <c:pt idx="331">
                  <c:v>45.12</c:v>
                </c:pt>
                <c:pt idx="332">
                  <c:v>45.12</c:v>
                </c:pt>
                <c:pt idx="333">
                  <c:v>45.12</c:v>
                </c:pt>
                <c:pt idx="334">
                  <c:v>45.12</c:v>
                </c:pt>
                <c:pt idx="335">
                  <c:v>45.12</c:v>
                </c:pt>
                <c:pt idx="336">
                  <c:v>45.12</c:v>
                </c:pt>
                <c:pt idx="337">
                  <c:v>45.12</c:v>
                </c:pt>
                <c:pt idx="338">
                  <c:v>45.12</c:v>
                </c:pt>
                <c:pt idx="339">
                  <c:v>45.12</c:v>
                </c:pt>
                <c:pt idx="340">
                  <c:v>45.12</c:v>
                </c:pt>
                <c:pt idx="341">
                  <c:v>45.12</c:v>
                </c:pt>
                <c:pt idx="342">
                  <c:v>45.12</c:v>
                </c:pt>
                <c:pt idx="343">
                  <c:v>45.12</c:v>
                </c:pt>
                <c:pt idx="344">
                  <c:v>45.12</c:v>
                </c:pt>
                <c:pt idx="345">
                  <c:v>45.12</c:v>
                </c:pt>
                <c:pt idx="346">
                  <c:v>45.12</c:v>
                </c:pt>
                <c:pt idx="347">
                  <c:v>45.12</c:v>
                </c:pt>
                <c:pt idx="348">
                  <c:v>45.12</c:v>
                </c:pt>
                <c:pt idx="349">
                  <c:v>45.12</c:v>
                </c:pt>
                <c:pt idx="350">
                  <c:v>45.12</c:v>
                </c:pt>
                <c:pt idx="351">
                  <c:v>45.12</c:v>
                </c:pt>
                <c:pt idx="352">
                  <c:v>45.12</c:v>
                </c:pt>
                <c:pt idx="353">
                  <c:v>45.12</c:v>
                </c:pt>
                <c:pt idx="354">
                  <c:v>45.12</c:v>
                </c:pt>
                <c:pt idx="355">
                  <c:v>43.9</c:v>
                </c:pt>
                <c:pt idx="356">
                  <c:v>43.9</c:v>
                </c:pt>
                <c:pt idx="357">
                  <c:v>43.9</c:v>
                </c:pt>
                <c:pt idx="358">
                  <c:v>43.9</c:v>
                </c:pt>
                <c:pt idx="359">
                  <c:v>43.9</c:v>
                </c:pt>
                <c:pt idx="360">
                  <c:v>43.9</c:v>
                </c:pt>
                <c:pt idx="361">
                  <c:v>43.9</c:v>
                </c:pt>
                <c:pt idx="362">
                  <c:v>43.9</c:v>
                </c:pt>
                <c:pt idx="363">
                  <c:v>42.68</c:v>
                </c:pt>
                <c:pt idx="364">
                  <c:v>42.68</c:v>
                </c:pt>
                <c:pt idx="365">
                  <c:v>42.68</c:v>
                </c:pt>
                <c:pt idx="366">
                  <c:v>41.46</c:v>
                </c:pt>
                <c:pt idx="367">
                  <c:v>41.46</c:v>
                </c:pt>
                <c:pt idx="368">
                  <c:v>41.46</c:v>
                </c:pt>
                <c:pt idx="369">
                  <c:v>41.46</c:v>
                </c:pt>
                <c:pt idx="370">
                  <c:v>41.46</c:v>
                </c:pt>
                <c:pt idx="371">
                  <c:v>41.46</c:v>
                </c:pt>
                <c:pt idx="372">
                  <c:v>41.46</c:v>
                </c:pt>
                <c:pt idx="373">
                  <c:v>41.46</c:v>
                </c:pt>
                <c:pt idx="374">
                  <c:v>41.46</c:v>
                </c:pt>
                <c:pt idx="375">
                  <c:v>41.46</c:v>
                </c:pt>
                <c:pt idx="376">
                  <c:v>41.46</c:v>
                </c:pt>
                <c:pt idx="377">
                  <c:v>41.46</c:v>
                </c:pt>
                <c:pt idx="378">
                  <c:v>41.46</c:v>
                </c:pt>
                <c:pt idx="379">
                  <c:v>41.46</c:v>
                </c:pt>
                <c:pt idx="380">
                  <c:v>41.46</c:v>
                </c:pt>
                <c:pt idx="381">
                  <c:v>41.46</c:v>
                </c:pt>
                <c:pt idx="382">
                  <c:v>41.46</c:v>
                </c:pt>
                <c:pt idx="383">
                  <c:v>41.46</c:v>
                </c:pt>
                <c:pt idx="384">
                  <c:v>41.46</c:v>
                </c:pt>
                <c:pt idx="385">
                  <c:v>41.46</c:v>
                </c:pt>
                <c:pt idx="386">
                  <c:v>41.46</c:v>
                </c:pt>
                <c:pt idx="387">
                  <c:v>41.46</c:v>
                </c:pt>
                <c:pt idx="388">
                  <c:v>41.46</c:v>
                </c:pt>
                <c:pt idx="389">
                  <c:v>41.46</c:v>
                </c:pt>
                <c:pt idx="390">
                  <c:v>41.46</c:v>
                </c:pt>
                <c:pt idx="391">
                  <c:v>41.46</c:v>
                </c:pt>
                <c:pt idx="392">
                  <c:v>40.240000000000009</c:v>
                </c:pt>
                <c:pt idx="393">
                  <c:v>40.240000000000009</c:v>
                </c:pt>
                <c:pt idx="394">
                  <c:v>40.240000000000009</c:v>
                </c:pt>
                <c:pt idx="395">
                  <c:v>40.240000000000009</c:v>
                </c:pt>
                <c:pt idx="396">
                  <c:v>40.240000000000009</c:v>
                </c:pt>
                <c:pt idx="397">
                  <c:v>40.240000000000009</c:v>
                </c:pt>
                <c:pt idx="398">
                  <c:v>40.240000000000009</c:v>
                </c:pt>
                <c:pt idx="399">
                  <c:v>40.240000000000009</c:v>
                </c:pt>
                <c:pt idx="400">
                  <c:v>40.240000000000009</c:v>
                </c:pt>
                <c:pt idx="401">
                  <c:v>40.240000000000009</c:v>
                </c:pt>
                <c:pt idx="402">
                  <c:v>40.240000000000009</c:v>
                </c:pt>
                <c:pt idx="403">
                  <c:v>40.240000000000009</c:v>
                </c:pt>
                <c:pt idx="404">
                  <c:v>40.240000000000009</c:v>
                </c:pt>
                <c:pt idx="405">
                  <c:v>40.240000000000009</c:v>
                </c:pt>
                <c:pt idx="406">
                  <c:v>40.240000000000009</c:v>
                </c:pt>
                <c:pt idx="407">
                  <c:v>40.240000000000009</c:v>
                </c:pt>
                <c:pt idx="408">
                  <c:v>40.240000000000009</c:v>
                </c:pt>
                <c:pt idx="409">
                  <c:v>40.240000000000009</c:v>
                </c:pt>
                <c:pt idx="410">
                  <c:v>40.240000000000009</c:v>
                </c:pt>
                <c:pt idx="411">
                  <c:v>40.240000000000009</c:v>
                </c:pt>
                <c:pt idx="412">
                  <c:v>40.240000000000009</c:v>
                </c:pt>
                <c:pt idx="413">
                  <c:v>40.240000000000009</c:v>
                </c:pt>
                <c:pt idx="414">
                  <c:v>40.240000000000009</c:v>
                </c:pt>
                <c:pt idx="415">
                  <c:v>40.240000000000009</c:v>
                </c:pt>
                <c:pt idx="416">
                  <c:v>40.240000000000009</c:v>
                </c:pt>
                <c:pt idx="417">
                  <c:v>40.240000000000009</c:v>
                </c:pt>
                <c:pt idx="418">
                  <c:v>40.240000000000009</c:v>
                </c:pt>
                <c:pt idx="419">
                  <c:v>40.240000000000009</c:v>
                </c:pt>
                <c:pt idx="420">
                  <c:v>40.240000000000009</c:v>
                </c:pt>
                <c:pt idx="421">
                  <c:v>40.240000000000009</c:v>
                </c:pt>
                <c:pt idx="422">
                  <c:v>40.240000000000009</c:v>
                </c:pt>
                <c:pt idx="423">
                  <c:v>40.240000000000009</c:v>
                </c:pt>
                <c:pt idx="424">
                  <c:v>40.240000000000009</c:v>
                </c:pt>
                <c:pt idx="425">
                  <c:v>40.240000000000009</c:v>
                </c:pt>
                <c:pt idx="426">
                  <c:v>40.240000000000009</c:v>
                </c:pt>
                <c:pt idx="427">
                  <c:v>40.240000000000009</c:v>
                </c:pt>
                <c:pt idx="428">
                  <c:v>39.020000000000003</c:v>
                </c:pt>
                <c:pt idx="429">
                  <c:v>39.020000000000003</c:v>
                </c:pt>
                <c:pt idx="430">
                  <c:v>39.020000000000003</c:v>
                </c:pt>
                <c:pt idx="431">
                  <c:v>39.020000000000003</c:v>
                </c:pt>
                <c:pt idx="432">
                  <c:v>39.020000000000003</c:v>
                </c:pt>
                <c:pt idx="433">
                  <c:v>39.020000000000003</c:v>
                </c:pt>
                <c:pt idx="434">
                  <c:v>39.020000000000003</c:v>
                </c:pt>
                <c:pt idx="435">
                  <c:v>39.020000000000003</c:v>
                </c:pt>
                <c:pt idx="436">
                  <c:v>39.020000000000003</c:v>
                </c:pt>
                <c:pt idx="437">
                  <c:v>39.020000000000003</c:v>
                </c:pt>
                <c:pt idx="438">
                  <c:v>39.020000000000003</c:v>
                </c:pt>
                <c:pt idx="439">
                  <c:v>39.020000000000003</c:v>
                </c:pt>
                <c:pt idx="440">
                  <c:v>39.020000000000003</c:v>
                </c:pt>
                <c:pt idx="441">
                  <c:v>39.020000000000003</c:v>
                </c:pt>
                <c:pt idx="442">
                  <c:v>39.020000000000003</c:v>
                </c:pt>
                <c:pt idx="443">
                  <c:v>39.020000000000003</c:v>
                </c:pt>
                <c:pt idx="444">
                  <c:v>39.020000000000003</c:v>
                </c:pt>
                <c:pt idx="445">
                  <c:v>39.020000000000003</c:v>
                </c:pt>
                <c:pt idx="446">
                  <c:v>39.020000000000003</c:v>
                </c:pt>
                <c:pt idx="447">
                  <c:v>39.020000000000003</c:v>
                </c:pt>
                <c:pt idx="448">
                  <c:v>39.020000000000003</c:v>
                </c:pt>
                <c:pt idx="449">
                  <c:v>39.020000000000003</c:v>
                </c:pt>
                <c:pt idx="450">
                  <c:v>39.020000000000003</c:v>
                </c:pt>
                <c:pt idx="451">
                  <c:v>39.020000000000003</c:v>
                </c:pt>
                <c:pt idx="452">
                  <c:v>39.020000000000003</c:v>
                </c:pt>
                <c:pt idx="453">
                  <c:v>39.020000000000003</c:v>
                </c:pt>
                <c:pt idx="454">
                  <c:v>39.020000000000003</c:v>
                </c:pt>
                <c:pt idx="455">
                  <c:v>39.020000000000003</c:v>
                </c:pt>
                <c:pt idx="456">
                  <c:v>39.020000000000003</c:v>
                </c:pt>
                <c:pt idx="457">
                  <c:v>39.020000000000003</c:v>
                </c:pt>
                <c:pt idx="458">
                  <c:v>39.020000000000003</c:v>
                </c:pt>
                <c:pt idx="459">
                  <c:v>39.020000000000003</c:v>
                </c:pt>
                <c:pt idx="460">
                  <c:v>39.020000000000003</c:v>
                </c:pt>
                <c:pt idx="461">
                  <c:v>39.020000000000003</c:v>
                </c:pt>
                <c:pt idx="462">
                  <c:v>39.020000000000003</c:v>
                </c:pt>
                <c:pt idx="463">
                  <c:v>39.020000000000003</c:v>
                </c:pt>
                <c:pt idx="464">
                  <c:v>39.020000000000003</c:v>
                </c:pt>
                <c:pt idx="465">
                  <c:v>39.020000000000003</c:v>
                </c:pt>
                <c:pt idx="466">
                  <c:v>39.020000000000003</c:v>
                </c:pt>
                <c:pt idx="467">
                  <c:v>39.020000000000003</c:v>
                </c:pt>
                <c:pt idx="468">
                  <c:v>39.020000000000003</c:v>
                </c:pt>
                <c:pt idx="469">
                  <c:v>39.020000000000003</c:v>
                </c:pt>
                <c:pt idx="470">
                  <c:v>39.020000000000003</c:v>
                </c:pt>
                <c:pt idx="471">
                  <c:v>39.020000000000003</c:v>
                </c:pt>
                <c:pt idx="472">
                  <c:v>39.020000000000003</c:v>
                </c:pt>
                <c:pt idx="473">
                  <c:v>39.020000000000003</c:v>
                </c:pt>
                <c:pt idx="474">
                  <c:v>39.020000000000003</c:v>
                </c:pt>
                <c:pt idx="475">
                  <c:v>39.020000000000003</c:v>
                </c:pt>
                <c:pt idx="476">
                  <c:v>39.020000000000003</c:v>
                </c:pt>
                <c:pt idx="477">
                  <c:v>39.020000000000003</c:v>
                </c:pt>
                <c:pt idx="478">
                  <c:v>39.020000000000003</c:v>
                </c:pt>
                <c:pt idx="479">
                  <c:v>39.020000000000003</c:v>
                </c:pt>
                <c:pt idx="480">
                  <c:v>39.020000000000003</c:v>
                </c:pt>
                <c:pt idx="481">
                  <c:v>39.020000000000003</c:v>
                </c:pt>
                <c:pt idx="482">
                  <c:v>39.020000000000003</c:v>
                </c:pt>
                <c:pt idx="483">
                  <c:v>39.020000000000003</c:v>
                </c:pt>
                <c:pt idx="484">
                  <c:v>39.020000000000003</c:v>
                </c:pt>
                <c:pt idx="485">
                  <c:v>39.020000000000003</c:v>
                </c:pt>
                <c:pt idx="486">
                  <c:v>39.020000000000003</c:v>
                </c:pt>
                <c:pt idx="487">
                  <c:v>39.020000000000003</c:v>
                </c:pt>
                <c:pt idx="488">
                  <c:v>39.020000000000003</c:v>
                </c:pt>
                <c:pt idx="489">
                  <c:v>39.020000000000003</c:v>
                </c:pt>
                <c:pt idx="490">
                  <c:v>39.020000000000003</c:v>
                </c:pt>
                <c:pt idx="491">
                  <c:v>39.020000000000003</c:v>
                </c:pt>
                <c:pt idx="492">
                  <c:v>39.020000000000003</c:v>
                </c:pt>
                <c:pt idx="493">
                  <c:v>39.020000000000003</c:v>
                </c:pt>
                <c:pt idx="494">
                  <c:v>39.020000000000003</c:v>
                </c:pt>
                <c:pt idx="495">
                  <c:v>39.020000000000003</c:v>
                </c:pt>
                <c:pt idx="496">
                  <c:v>39.020000000000003</c:v>
                </c:pt>
                <c:pt idx="497">
                  <c:v>39.020000000000003</c:v>
                </c:pt>
                <c:pt idx="498">
                  <c:v>39.020000000000003</c:v>
                </c:pt>
                <c:pt idx="499">
                  <c:v>39.020000000000003</c:v>
                </c:pt>
                <c:pt idx="500">
                  <c:v>39.020000000000003</c:v>
                </c:pt>
                <c:pt idx="501">
                  <c:v>39.020000000000003</c:v>
                </c:pt>
                <c:pt idx="502">
                  <c:v>39.020000000000003</c:v>
                </c:pt>
                <c:pt idx="503">
                  <c:v>39.020000000000003</c:v>
                </c:pt>
                <c:pt idx="504">
                  <c:v>39.020000000000003</c:v>
                </c:pt>
                <c:pt idx="505">
                  <c:v>39.020000000000003</c:v>
                </c:pt>
                <c:pt idx="506">
                  <c:v>39.020000000000003</c:v>
                </c:pt>
                <c:pt idx="507">
                  <c:v>39.020000000000003</c:v>
                </c:pt>
                <c:pt idx="508">
                  <c:v>39.020000000000003</c:v>
                </c:pt>
                <c:pt idx="509">
                  <c:v>39.020000000000003</c:v>
                </c:pt>
                <c:pt idx="510">
                  <c:v>39.020000000000003</c:v>
                </c:pt>
                <c:pt idx="511">
                  <c:v>39.020000000000003</c:v>
                </c:pt>
                <c:pt idx="512">
                  <c:v>39.020000000000003</c:v>
                </c:pt>
                <c:pt idx="513">
                  <c:v>39.020000000000003</c:v>
                </c:pt>
                <c:pt idx="514">
                  <c:v>39.020000000000003</c:v>
                </c:pt>
                <c:pt idx="515">
                  <c:v>39.020000000000003</c:v>
                </c:pt>
                <c:pt idx="516">
                  <c:v>39.020000000000003</c:v>
                </c:pt>
                <c:pt idx="517">
                  <c:v>39.020000000000003</c:v>
                </c:pt>
                <c:pt idx="518">
                  <c:v>39.020000000000003</c:v>
                </c:pt>
                <c:pt idx="519">
                  <c:v>39.020000000000003</c:v>
                </c:pt>
                <c:pt idx="520">
                  <c:v>39.020000000000003</c:v>
                </c:pt>
                <c:pt idx="521">
                  <c:v>39.020000000000003</c:v>
                </c:pt>
                <c:pt idx="522">
                  <c:v>39.020000000000003</c:v>
                </c:pt>
                <c:pt idx="523">
                  <c:v>39.020000000000003</c:v>
                </c:pt>
                <c:pt idx="524">
                  <c:v>39.020000000000003</c:v>
                </c:pt>
                <c:pt idx="525">
                  <c:v>39.020000000000003</c:v>
                </c:pt>
                <c:pt idx="526">
                  <c:v>39.020000000000003</c:v>
                </c:pt>
                <c:pt idx="527">
                  <c:v>39.020000000000003</c:v>
                </c:pt>
                <c:pt idx="528">
                  <c:v>39.020000000000003</c:v>
                </c:pt>
                <c:pt idx="529">
                  <c:v>39.020000000000003</c:v>
                </c:pt>
                <c:pt idx="530">
                  <c:v>39.020000000000003</c:v>
                </c:pt>
                <c:pt idx="531">
                  <c:v>39.020000000000003</c:v>
                </c:pt>
                <c:pt idx="532">
                  <c:v>39.020000000000003</c:v>
                </c:pt>
                <c:pt idx="533">
                  <c:v>39.020000000000003</c:v>
                </c:pt>
                <c:pt idx="534">
                  <c:v>39.020000000000003</c:v>
                </c:pt>
                <c:pt idx="535">
                  <c:v>39.020000000000003</c:v>
                </c:pt>
                <c:pt idx="536">
                  <c:v>39.020000000000003</c:v>
                </c:pt>
                <c:pt idx="537">
                  <c:v>39.020000000000003</c:v>
                </c:pt>
                <c:pt idx="538">
                  <c:v>39.020000000000003</c:v>
                </c:pt>
                <c:pt idx="539">
                  <c:v>39.020000000000003</c:v>
                </c:pt>
                <c:pt idx="540">
                  <c:v>39.020000000000003</c:v>
                </c:pt>
                <c:pt idx="541">
                  <c:v>39.020000000000003</c:v>
                </c:pt>
                <c:pt idx="542">
                  <c:v>39.020000000000003</c:v>
                </c:pt>
                <c:pt idx="543">
                  <c:v>39.020000000000003</c:v>
                </c:pt>
                <c:pt idx="544">
                  <c:v>39.020000000000003</c:v>
                </c:pt>
                <c:pt idx="545">
                  <c:v>39.020000000000003</c:v>
                </c:pt>
                <c:pt idx="546">
                  <c:v>39.020000000000003</c:v>
                </c:pt>
                <c:pt idx="547">
                  <c:v>39.020000000000003</c:v>
                </c:pt>
                <c:pt idx="548">
                  <c:v>39.020000000000003</c:v>
                </c:pt>
                <c:pt idx="549">
                  <c:v>39.020000000000003</c:v>
                </c:pt>
                <c:pt idx="550">
                  <c:v>39.020000000000003</c:v>
                </c:pt>
                <c:pt idx="551">
                  <c:v>39.020000000000003</c:v>
                </c:pt>
                <c:pt idx="552">
                  <c:v>39.020000000000003</c:v>
                </c:pt>
                <c:pt idx="553">
                  <c:v>39.020000000000003</c:v>
                </c:pt>
                <c:pt idx="554">
                  <c:v>39.020000000000003</c:v>
                </c:pt>
                <c:pt idx="555">
                  <c:v>39.020000000000003</c:v>
                </c:pt>
                <c:pt idx="556">
                  <c:v>39.020000000000003</c:v>
                </c:pt>
                <c:pt idx="557">
                  <c:v>39.020000000000003</c:v>
                </c:pt>
                <c:pt idx="558">
                  <c:v>39.020000000000003</c:v>
                </c:pt>
                <c:pt idx="559">
                  <c:v>39.020000000000003</c:v>
                </c:pt>
                <c:pt idx="560">
                  <c:v>39.020000000000003</c:v>
                </c:pt>
                <c:pt idx="561">
                  <c:v>39.020000000000003</c:v>
                </c:pt>
                <c:pt idx="562">
                  <c:v>39.020000000000003</c:v>
                </c:pt>
                <c:pt idx="563">
                  <c:v>39.020000000000003</c:v>
                </c:pt>
                <c:pt idx="564">
                  <c:v>39.020000000000003</c:v>
                </c:pt>
                <c:pt idx="565">
                  <c:v>39.020000000000003</c:v>
                </c:pt>
                <c:pt idx="566">
                  <c:v>39.020000000000003</c:v>
                </c:pt>
                <c:pt idx="567">
                  <c:v>39.020000000000003</c:v>
                </c:pt>
                <c:pt idx="568">
                  <c:v>39.020000000000003</c:v>
                </c:pt>
                <c:pt idx="569">
                  <c:v>39.020000000000003</c:v>
                </c:pt>
                <c:pt idx="570">
                  <c:v>39.020000000000003</c:v>
                </c:pt>
                <c:pt idx="571">
                  <c:v>39.020000000000003</c:v>
                </c:pt>
                <c:pt idx="572">
                  <c:v>39.020000000000003</c:v>
                </c:pt>
                <c:pt idx="573">
                  <c:v>37.68</c:v>
                </c:pt>
                <c:pt idx="574">
                  <c:v>37.68</c:v>
                </c:pt>
                <c:pt idx="575">
                  <c:v>37.68</c:v>
                </c:pt>
                <c:pt idx="576">
                  <c:v>37.68</c:v>
                </c:pt>
                <c:pt idx="577">
                  <c:v>37.68</c:v>
                </c:pt>
                <c:pt idx="578">
                  <c:v>37.68</c:v>
                </c:pt>
                <c:pt idx="579">
                  <c:v>37.68</c:v>
                </c:pt>
                <c:pt idx="580">
                  <c:v>37.68</c:v>
                </c:pt>
                <c:pt idx="581">
                  <c:v>37.68</c:v>
                </c:pt>
                <c:pt idx="582">
                  <c:v>37.68</c:v>
                </c:pt>
                <c:pt idx="583">
                  <c:v>37.68</c:v>
                </c:pt>
                <c:pt idx="584">
                  <c:v>36.33</c:v>
                </c:pt>
                <c:pt idx="585">
                  <c:v>36.33</c:v>
                </c:pt>
                <c:pt idx="586">
                  <c:v>36.33</c:v>
                </c:pt>
                <c:pt idx="587">
                  <c:v>36.33</c:v>
                </c:pt>
                <c:pt idx="588">
                  <c:v>36.33</c:v>
                </c:pt>
                <c:pt idx="589">
                  <c:v>36.33</c:v>
                </c:pt>
                <c:pt idx="590">
                  <c:v>36.33</c:v>
                </c:pt>
                <c:pt idx="591">
                  <c:v>36.33</c:v>
                </c:pt>
                <c:pt idx="592">
                  <c:v>36.33</c:v>
                </c:pt>
                <c:pt idx="593">
                  <c:v>36.33</c:v>
                </c:pt>
                <c:pt idx="594">
                  <c:v>36.33</c:v>
                </c:pt>
                <c:pt idx="595">
                  <c:v>36.33</c:v>
                </c:pt>
                <c:pt idx="596">
                  <c:v>36.33</c:v>
                </c:pt>
                <c:pt idx="597">
                  <c:v>34.94</c:v>
                </c:pt>
                <c:pt idx="598">
                  <c:v>34.94</c:v>
                </c:pt>
                <c:pt idx="599">
                  <c:v>34.94</c:v>
                </c:pt>
                <c:pt idx="600">
                  <c:v>34.94</c:v>
                </c:pt>
                <c:pt idx="601">
                  <c:v>34.94</c:v>
                </c:pt>
                <c:pt idx="602">
                  <c:v>34.94</c:v>
                </c:pt>
                <c:pt idx="603">
                  <c:v>34.94</c:v>
                </c:pt>
                <c:pt idx="604">
                  <c:v>34.94</c:v>
                </c:pt>
                <c:pt idx="605">
                  <c:v>34.94</c:v>
                </c:pt>
                <c:pt idx="606">
                  <c:v>34.94</c:v>
                </c:pt>
                <c:pt idx="607">
                  <c:v>34.94</c:v>
                </c:pt>
                <c:pt idx="608">
                  <c:v>34.94</c:v>
                </c:pt>
                <c:pt idx="609">
                  <c:v>34.94</c:v>
                </c:pt>
                <c:pt idx="610">
                  <c:v>34.94</c:v>
                </c:pt>
                <c:pt idx="611">
                  <c:v>34.94</c:v>
                </c:pt>
                <c:pt idx="612">
                  <c:v>33.54</c:v>
                </c:pt>
                <c:pt idx="613">
                  <c:v>33.54</c:v>
                </c:pt>
                <c:pt idx="614">
                  <c:v>33.54</c:v>
                </c:pt>
                <c:pt idx="615">
                  <c:v>33.54</c:v>
                </c:pt>
                <c:pt idx="616">
                  <c:v>33.54</c:v>
                </c:pt>
                <c:pt idx="617">
                  <c:v>33.54</c:v>
                </c:pt>
                <c:pt idx="618">
                  <c:v>33.54</c:v>
                </c:pt>
                <c:pt idx="619">
                  <c:v>33.54</c:v>
                </c:pt>
                <c:pt idx="620">
                  <c:v>33.54</c:v>
                </c:pt>
                <c:pt idx="621">
                  <c:v>33.54</c:v>
                </c:pt>
                <c:pt idx="622">
                  <c:v>33.54</c:v>
                </c:pt>
                <c:pt idx="623">
                  <c:v>33.54</c:v>
                </c:pt>
                <c:pt idx="624">
                  <c:v>33.54</c:v>
                </c:pt>
                <c:pt idx="625">
                  <c:v>33.54</c:v>
                </c:pt>
                <c:pt idx="626">
                  <c:v>33.54</c:v>
                </c:pt>
                <c:pt idx="627">
                  <c:v>33.54</c:v>
                </c:pt>
                <c:pt idx="628">
                  <c:v>33.54</c:v>
                </c:pt>
                <c:pt idx="629">
                  <c:v>33.54</c:v>
                </c:pt>
                <c:pt idx="630">
                  <c:v>33.54</c:v>
                </c:pt>
                <c:pt idx="631">
                  <c:v>33.54</c:v>
                </c:pt>
                <c:pt idx="632">
                  <c:v>33.54</c:v>
                </c:pt>
                <c:pt idx="633">
                  <c:v>33.54</c:v>
                </c:pt>
                <c:pt idx="634">
                  <c:v>33.54</c:v>
                </c:pt>
                <c:pt idx="635">
                  <c:v>33.54</c:v>
                </c:pt>
                <c:pt idx="636">
                  <c:v>33.54</c:v>
                </c:pt>
                <c:pt idx="637">
                  <c:v>33.54</c:v>
                </c:pt>
                <c:pt idx="638">
                  <c:v>33.54</c:v>
                </c:pt>
                <c:pt idx="639">
                  <c:v>33.54</c:v>
                </c:pt>
                <c:pt idx="640">
                  <c:v>33.54</c:v>
                </c:pt>
                <c:pt idx="641">
                  <c:v>33.54</c:v>
                </c:pt>
                <c:pt idx="642">
                  <c:v>33.54</c:v>
                </c:pt>
                <c:pt idx="643">
                  <c:v>33.54</c:v>
                </c:pt>
                <c:pt idx="644">
                  <c:v>33.54</c:v>
                </c:pt>
                <c:pt idx="645">
                  <c:v>33.54</c:v>
                </c:pt>
                <c:pt idx="646">
                  <c:v>33.54</c:v>
                </c:pt>
                <c:pt idx="647">
                  <c:v>33.54</c:v>
                </c:pt>
                <c:pt idx="648">
                  <c:v>33.54</c:v>
                </c:pt>
                <c:pt idx="649">
                  <c:v>33.54</c:v>
                </c:pt>
                <c:pt idx="650">
                  <c:v>33.54</c:v>
                </c:pt>
                <c:pt idx="651">
                  <c:v>33.54</c:v>
                </c:pt>
                <c:pt idx="652">
                  <c:v>33.54</c:v>
                </c:pt>
                <c:pt idx="653">
                  <c:v>33.54</c:v>
                </c:pt>
                <c:pt idx="654">
                  <c:v>33.54</c:v>
                </c:pt>
                <c:pt idx="655">
                  <c:v>33.54</c:v>
                </c:pt>
                <c:pt idx="656">
                  <c:v>33.54</c:v>
                </c:pt>
                <c:pt idx="657">
                  <c:v>33.54</c:v>
                </c:pt>
                <c:pt idx="658">
                  <c:v>33.54</c:v>
                </c:pt>
                <c:pt idx="659">
                  <c:v>33.54</c:v>
                </c:pt>
                <c:pt idx="660">
                  <c:v>33.54</c:v>
                </c:pt>
                <c:pt idx="661">
                  <c:v>33.54</c:v>
                </c:pt>
                <c:pt idx="662">
                  <c:v>33.54</c:v>
                </c:pt>
                <c:pt idx="663">
                  <c:v>33.54</c:v>
                </c:pt>
                <c:pt idx="664">
                  <c:v>33.54</c:v>
                </c:pt>
                <c:pt idx="665">
                  <c:v>33.54</c:v>
                </c:pt>
                <c:pt idx="666">
                  <c:v>33.54</c:v>
                </c:pt>
                <c:pt idx="667">
                  <c:v>33.54</c:v>
                </c:pt>
                <c:pt idx="668">
                  <c:v>33.54</c:v>
                </c:pt>
                <c:pt idx="669">
                  <c:v>33.54</c:v>
                </c:pt>
                <c:pt idx="670">
                  <c:v>33.54</c:v>
                </c:pt>
                <c:pt idx="671">
                  <c:v>33.54</c:v>
                </c:pt>
                <c:pt idx="672">
                  <c:v>33.54</c:v>
                </c:pt>
                <c:pt idx="673">
                  <c:v>33.54</c:v>
                </c:pt>
                <c:pt idx="674">
                  <c:v>33.54</c:v>
                </c:pt>
                <c:pt idx="675">
                  <c:v>33.54</c:v>
                </c:pt>
                <c:pt idx="676">
                  <c:v>33.54</c:v>
                </c:pt>
                <c:pt idx="677">
                  <c:v>33.54</c:v>
                </c:pt>
                <c:pt idx="678">
                  <c:v>33.54</c:v>
                </c:pt>
                <c:pt idx="679">
                  <c:v>33.54</c:v>
                </c:pt>
                <c:pt idx="680">
                  <c:v>33.54</c:v>
                </c:pt>
                <c:pt idx="681">
                  <c:v>33.54</c:v>
                </c:pt>
                <c:pt idx="682">
                  <c:v>33.54</c:v>
                </c:pt>
                <c:pt idx="683">
                  <c:v>31.94</c:v>
                </c:pt>
                <c:pt idx="684">
                  <c:v>31.94</c:v>
                </c:pt>
                <c:pt idx="685">
                  <c:v>31.94</c:v>
                </c:pt>
                <c:pt idx="686">
                  <c:v>31.94</c:v>
                </c:pt>
                <c:pt idx="687">
                  <c:v>31.94</c:v>
                </c:pt>
                <c:pt idx="688">
                  <c:v>31.94</c:v>
                </c:pt>
                <c:pt idx="689">
                  <c:v>31.94</c:v>
                </c:pt>
                <c:pt idx="690">
                  <c:v>31.94</c:v>
                </c:pt>
                <c:pt idx="691">
                  <c:v>31.94</c:v>
                </c:pt>
                <c:pt idx="692">
                  <c:v>31.94</c:v>
                </c:pt>
                <c:pt idx="693">
                  <c:v>31.94</c:v>
                </c:pt>
                <c:pt idx="694">
                  <c:v>31.94</c:v>
                </c:pt>
                <c:pt idx="695">
                  <c:v>31.94</c:v>
                </c:pt>
                <c:pt idx="696">
                  <c:v>31.94</c:v>
                </c:pt>
                <c:pt idx="697">
                  <c:v>31.94</c:v>
                </c:pt>
                <c:pt idx="698">
                  <c:v>31.94</c:v>
                </c:pt>
                <c:pt idx="699">
                  <c:v>31.94</c:v>
                </c:pt>
                <c:pt idx="700">
                  <c:v>31.94</c:v>
                </c:pt>
                <c:pt idx="701">
                  <c:v>31.94</c:v>
                </c:pt>
                <c:pt idx="702">
                  <c:v>31.94</c:v>
                </c:pt>
                <c:pt idx="703">
                  <c:v>31.94</c:v>
                </c:pt>
                <c:pt idx="704">
                  <c:v>31.94</c:v>
                </c:pt>
                <c:pt idx="705">
                  <c:v>31.94</c:v>
                </c:pt>
                <c:pt idx="706">
                  <c:v>31.94</c:v>
                </c:pt>
                <c:pt idx="707">
                  <c:v>31.94</c:v>
                </c:pt>
                <c:pt idx="708">
                  <c:v>31.94</c:v>
                </c:pt>
                <c:pt idx="709">
                  <c:v>31.94</c:v>
                </c:pt>
                <c:pt idx="710">
                  <c:v>31.94</c:v>
                </c:pt>
                <c:pt idx="711">
                  <c:v>31.94</c:v>
                </c:pt>
                <c:pt idx="712">
                  <c:v>31.94</c:v>
                </c:pt>
                <c:pt idx="713">
                  <c:v>31.94</c:v>
                </c:pt>
                <c:pt idx="714">
                  <c:v>31.94</c:v>
                </c:pt>
                <c:pt idx="715">
                  <c:v>31.94</c:v>
                </c:pt>
                <c:pt idx="716">
                  <c:v>31.94</c:v>
                </c:pt>
                <c:pt idx="717">
                  <c:v>31.94</c:v>
                </c:pt>
                <c:pt idx="718">
                  <c:v>31.94</c:v>
                </c:pt>
                <c:pt idx="719">
                  <c:v>31.94</c:v>
                </c:pt>
                <c:pt idx="720">
                  <c:v>31.94</c:v>
                </c:pt>
                <c:pt idx="721">
                  <c:v>31.94</c:v>
                </c:pt>
                <c:pt idx="722">
                  <c:v>31.94</c:v>
                </c:pt>
                <c:pt idx="723">
                  <c:v>31.94</c:v>
                </c:pt>
                <c:pt idx="724">
                  <c:v>31.94</c:v>
                </c:pt>
                <c:pt idx="725">
                  <c:v>31.94</c:v>
                </c:pt>
                <c:pt idx="726">
                  <c:v>31.94</c:v>
                </c:pt>
                <c:pt idx="727">
                  <c:v>31.94</c:v>
                </c:pt>
                <c:pt idx="728">
                  <c:v>31.94</c:v>
                </c:pt>
                <c:pt idx="729">
                  <c:v>31.94</c:v>
                </c:pt>
                <c:pt idx="730">
                  <c:v>31.94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9644928"/>
        <c:axId val="99646464"/>
      </c:lineChart>
      <c:catAx>
        <c:axId val="996449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99646464"/>
        <c:crosses val="autoZero"/>
        <c:auto val="1"/>
        <c:lblAlgn val="ctr"/>
        <c:lblOffset val="100"/>
        <c:tickLblSkip val="30"/>
        <c:tickMarkSkip val="30"/>
        <c:noMultiLvlLbl val="0"/>
      </c:catAx>
      <c:valAx>
        <c:axId val="99646464"/>
        <c:scaling>
          <c:orientation val="minMax"/>
          <c:max val="100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99644928"/>
        <c:crosses val="autoZero"/>
        <c:crossBetween val="between"/>
      </c:valAx>
    </c:plotArea>
    <c:legend>
      <c:legendPos val="t"/>
      <c:layout/>
      <c:overlay val="0"/>
      <c:txPr>
        <a:bodyPr/>
        <a:lstStyle/>
        <a:p>
          <a:pPr>
            <a:defRPr sz="1600">
              <a:latin typeface="+mn-lt"/>
            </a:defRPr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A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Sheet5!$B$2</c:f>
              <c:strCache>
                <c:ptCount val="1"/>
                <c:pt idx="0">
                  <c:v>80 days or more in the program</c:v>
                </c:pt>
              </c:strCache>
            </c:strRef>
          </c:tx>
          <c:spPr>
            <a:ln w="38100">
              <a:solidFill>
                <a:srgbClr val="156570"/>
              </a:solidFill>
            </a:ln>
          </c:spPr>
          <c:marker>
            <c:symbol val="none"/>
          </c:marker>
          <c:cat>
            <c:numRef>
              <c:f>Sheet5!$A$3:$A$733</c:f>
              <c:numCache>
                <c:formatCode>General</c:formatCode>
                <c:ptCount val="73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  <c:pt idx="99">
                  <c:v>99</c:v>
                </c:pt>
                <c:pt idx="100">
                  <c:v>100</c:v>
                </c:pt>
                <c:pt idx="101">
                  <c:v>101</c:v>
                </c:pt>
                <c:pt idx="102">
                  <c:v>102</c:v>
                </c:pt>
                <c:pt idx="103">
                  <c:v>103</c:v>
                </c:pt>
                <c:pt idx="104">
                  <c:v>104</c:v>
                </c:pt>
                <c:pt idx="105">
                  <c:v>105</c:v>
                </c:pt>
                <c:pt idx="106">
                  <c:v>106</c:v>
                </c:pt>
                <c:pt idx="107">
                  <c:v>107</c:v>
                </c:pt>
                <c:pt idx="108">
                  <c:v>108</c:v>
                </c:pt>
                <c:pt idx="109">
                  <c:v>109</c:v>
                </c:pt>
                <c:pt idx="110">
                  <c:v>110</c:v>
                </c:pt>
                <c:pt idx="111">
                  <c:v>111</c:v>
                </c:pt>
                <c:pt idx="112">
                  <c:v>112</c:v>
                </c:pt>
                <c:pt idx="113">
                  <c:v>113</c:v>
                </c:pt>
                <c:pt idx="114">
                  <c:v>114</c:v>
                </c:pt>
                <c:pt idx="115">
                  <c:v>115</c:v>
                </c:pt>
                <c:pt idx="116">
                  <c:v>116</c:v>
                </c:pt>
                <c:pt idx="117">
                  <c:v>117</c:v>
                </c:pt>
                <c:pt idx="118">
                  <c:v>118</c:v>
                </c:pt>
                <c:pt idx="119">
                  <c:v>119</c:v>
                </c:pt>
                <c:pt idx="120">
                  <c:v>120</c:v>
                </c:pt>
                <c:pt idx="121">
                  <c:v>121</c:v>
                </c:pt>
                <c:pt idx="122">
                  <c:v>122</c:v>
                </c:pt>
                <c:pt idx="123">
                  <c:v>123</c:v>
                </c:pt>
                <c:pt idx="124">
                  <c:v>124</c:v>
                </c:pt>
                <c:pt idx="125">
                  <c:v>125</c:v>
                </c:pt>
                <c:pt idx="126">
                  <c:v>126</c:v>
                </c:pt>
                <c:pt idx="127">
                  <c:v>127</c:v>
                </c:pt>
                <c:pt idx="128">
                  <c:v>128</c:v>
                </c:pt>
                <c:pt idx="129">
                  <c:v>129</c:v>
                </c:pt>
                <c:pt idx="130">
                  <c:v>130</c:v>
                </c:pt>
                <c:pt idx="131">
                  <c:v>131</c:v>
                </c:pt>
                <c:pt idx="132">
                  <c:v>132</c:v>
                </c:pt>
                <c:pt idx="133">
                  <c:v>133</c:v>
                </c:pt>
                <c:pt idx="134">
                  <c:v>134</c:v>
                </c:pt>
                <c:pt idx="135">
                  <c:v>135</c:v>
                </c:pt>
                <c:pt idx="136">
                  <c:v>136</c:v>
                </c:pt>
                <c:pt idx="137">
                  <c:v>137</c:v>
                </c:pt>
                <c:pt idx="138">
                  <c:v>138</c:v>
                </c:pt>
                <c:pt idx="139">
                  <c:v>139</c:v>
                </c:pt>
                <c:pt idx="140">
                  <c:v>140</c:v>
                </c:pt>
                <c:pt idx="141">
                  <c:v>141</c:v>
                </c:pt>
                <c:pt idx="142">
                  <c:v>142</c:v>
                </c:pt>
                <c:pt idx="143">
                  <c:v>143</c:v>
                </c:pt>
                <c:pt idx="144">
                  <c:v>144</c:v>
                </c:pt>
                <c:pt idx="145">
                  <c:v>145</c:v>
                </c:pt>
                <c:pt idx="146">
                  <c:v>146</c:v>
                </c:pt>
                <c:pt idx="147">
                  <c:v>147</c:v>
                </c:pt>
                <c:pt idx="148">
                  <c:v>148</c:v>
                </c:pt>
                <c:pt idx="149">
                  <c:v>149</c:v>
                </c:pt>
                <c:pt idx="150">
                  <c:v>150</c:v>
                </c:pt>
                <c:pt idx="151">
                  <c:v>151</c:v>
                </c:pt>
                <c:pt idx="152">
                  <c:v>152</c:v>
                </c:pt>
                <c:pt idx="153">
                  <c:v>153</c:v>
                </c:pt>
                <c:pt idx="154">
                  <c:v>154</c:v>
                </c:pt>
                <c:pt idx="155">
                  <c:v>155</c:v>
                </c:pt>
                <c:pt idx="156">
                  <c:v>156</c:v>
                </c:pt>
                <c:pt idx="157">
                  <c:v>157</c:v>
                </c:pt>
                <c:pt idx="158">
                  <c:v>158</c:v>
                </c:pt>
                <c:pt idx="159">
                  <c:v>159</c:v>
                </c:pt>
                <c:pt idx="160">
                  <c:v>160</c:v>
                </c:pt>
                <c:pt idx="161">
                  <c:v>161</c:v>
                </c:pt>
                <c:pt idx="162">
                  <c:v>162</c:v>
                </c:pt>
                <c:pt idx="163">
                  <c:v>163</c:v>
                </c:pt>
                <c:pt idx="164">
                  <c:v>164</c:v>
                </c:pt>
                <c:pt idx="165">
                  <c:v>165</c:v>
                </c:pt>
                <c:pt idx="166">
                  <c:v>166</c:v>
                </c:pt>
                <c:pt idx="167">
                  <c:v>167</c:v>
                </c:pt>
                <c:pt idx="168">
                  <c:v>168</c:v>
                </c:pt>
                <c:pt idx="169">
                  <c:v>169</c:v>
                </c:pt>
                <c:pt idx="170">
                  <c:v>170</c:v>
                </c:pt>
                <c:pt idx="171">
                  <c:v>171</c:v>
                </c:pt>
                <c:pt idx="172">
                  <c:v>172</c:v>
                </c:pt>
                <c:pt idx="173">
                  <c:v>173</c:v>
                </c:pt>
                <c:pt idx="174">
                  <c:v>174</c:v>
                </c:pt>
                <c:pt idx="175">
                  <c:v>175</c:v>
                </c:pt>
                <c:pt idx="176">
                  <c:v>176</c:v>
                </c:pt>
                <c:pt idx="177">
                  <c:v>177</c:v>
                </c:pt>
                <c:pt idx="178">
                  <c:v>178</c:v>
                </c:pt>
                <c:pt idx="179">
                  <c:v>179</c:v>
                </c:pt>
                <c:pt idx="180">
                  <c:v>180</c:v>
                </c:pt>
                <c:pt idx="181">
                  <c:v>181</c:v>
                </c:pt>
                <c:pt idx="182">
                  <c:v>182</c:v>
                </c:pt>
                <c:pt idx="183">
                  <c:v>183</c:v>
                </c:pt>
                <c:pt idx="184">
                  <c:v>184</c:v>
                </c:pt>
                <c:pt idx="185">
                  <c:v>185</c:v>
                </c:pt>
                <c:pt idx="186">
                  <c:v>186</c:v>
                </c:pt>
                <c:pt idx="187">
                  <c:v>187</c:v>
                </c:pt>
                <c:pt idx="188">
                  <c:v>188</c:v>
                </c:pt>
                <c:pt idx="189">
                  <c:v>189</c:v>
                </c:pt>
                <c:pt idx="190">
                  <c:v>190</c:v>
                </c:pt>
                <c:pt idx="191">
                  <c:v>191</c:v>
                </c:pt>
                <c:pt idx="192">
                  <c:v>192</c:v>
                </c:pt>
                <c:pt idx="193">
                  <c:v>193</c:v>
                </c:pt>
                <c:pt idx="194">
                  <c:v>194</c:v>
                </c:pt>
                <c:pt idx="195">
                  <c:v>195</c:v>
                </c:pt>
                <c:pt idx="196">
                  <c:v>196</c:v>
                </c:pt>
                <c:pt idx="197">
                  <c:v>197</c:v>
                </c:pt>
                <c:pt idx="198">
                  <c:v>198</c:v>
                </c:pt>
                <c:pt idx="199">
                  <c:v>199</c:v>
                </c:pt>
                <c:pt idx="200">
                  <c:v>200</c:v>
                </c:pt>
                <c:pt idx="201">
                  <c:v>201</c:v>
                </c:pt>
                <c:pt idx="202">
                  <c:v>202</c:v>
                </c:pt>
                <c:pt idx="203">
                  <c:v>203</c:v>
                </c:pt>
                <c:pt idx="204">
                  <c:v>204</c:v>
                </c:pt>
                <c:pt idx="205">
                  <c:v>205</c:v>
                </c:pt>
                <c:pt idx="206">
                  <c:v>206</c:v>
                </c:pt>
                <c:pt idx="207">
                  <c:v>207</c:v>
                </c:pt>
                <c:pt idx="208">
                  <c:v>208</c:v>
                </c:pt>
                <c:pt idx="209">
                  <c:v>209</c:v>
                </c:pt>
                <c:pt idx="210">
                  <c:v>210</c:v>
                </c:pt>
                <c:pt idx="211">
                  <c:v>211</c:v>
                </c:pt>
                <c:pt idx="212">
                  <c:v>212</c:v>
                </c:pt>
                <c:pt idx="213">
                  <c:v>213</c:v>
                </c:pt>
                <c:pt idx="214">
                  <c:v>214</c:v>
                </c:pt>
                <c:pt idx="215">
                  <c:v>215</c:v>
                </c:pt>
                <c:pt idx="216">
                  <c:v>216</c:v>
                </c:pt>
                <c:pt idx="217">
                  <c:v>217</c:v>
                </c:pt>
                <c:pt idx="218">
                  <c:v>218</c:v>
                </c:pt>
                <c:pt idx="219">
                  <c:v>219</c:v>
                </c:pt>
                <c:pt idx="220">
                  <c:v>220</c:v>
                </c:pt>
                <c:pt idx="221">
                  <c:v>221</c:v>
                </c:pt>
                <c:pt idx="222">
                  <c:v>222</c:v>
                </c:pt>
                <c:pt idx="223">
                  <c:v>223</c:v>
                </c:pt>
                <c:pt idx="224">
                  <c:v>224</c:v>
                </c:pt>
                <c:pt idx="225">
                  <c:v>225</c:v>
                </c:pt>
                <c:pt idx="226">
                  <c:v>226</c:v>
                </c:pt>
                <c:pt idx="227">
                  <c:v>227</c:v>
                </c:pt>
                <c:pt idx="228">
                  <c:v>228</c:v>
                </c:pt>
                <c:pt idx="229">
                  <c:v>229</c:v>
                </c:pt>
                <c:pt idx="230">
                  <c:v>230</c:v>
                </c:pt>
                <c:pt idx="231">
                  <c:v>231</c:v>
                </c:pt>
                <c:pt idx="232">
                  <c:v>232</c:v>
                </c:pt>
                <c:pt idx="233">
                  <c:v>233</c:v>
                </c:pt>
                <c:pt idx="234">
                  <c:v>234</c:v>
                </c:pt>
                <c:pt idx="235">
                  <c:v>235</c:v>
                </c:pt>
                <c:pt idx="236">
                  <c:v>236</c:v>
                </c:pt>
                <c:pt idx="237">
                  <c:v>237</c:v>
                </c:pt>
                <c:pt idx="238">
                  <c:v>238</c:v>
                </c:pt>
                <c:pt idx="239">
                  <c:v>239</c:v>
                </c:pt>
                <c:pt idx="240">
                  <c:v>240</c:v>
                </c:pt>
                <c:pt idx="241">
                  <c:v>241</c:v>
                </c:pt>
                <c:pt idx="242">
                  <c:v>242</c:v>
                </c:pt>
                <c:pt idx="243">
                  <c:v>243</c:v>
                </c:pt>
                <c:pt idx="244">
                  <c:v>244</c:v>
                </c:pt>
                <c:pt idx="245">
                  <c:v>245</c:v>
                </c:pt>
                <c:pt idx="246">
                  <c:v>246</c:v>
                </c:pt>
                <c:pt idx="247">
                  <c:v>247</c:v>
                </c:pt>
                <c:pt idx="248">
                  <c:v>248</c:v>
                </c:pt>
                <c:pt idx="249">
                  <c:v>249</c:v>
                </c:pt>
                <c:pt idx="250">
                  <c:v>250</c:v>
                </c:pt>
                <c:pt idx="251">
                  <c:v>251</c:v>
                </c:pt>
                <c:pt idx="252">
                  <c:v>252</c:v>
                </c:pt>
                <c:pt idx="253">
                  <c:v>253</c:v>
                </c:pt>
                <c:pt idx="254">
                  <c:v>254</c:v>
                </c:pt>
                <c:pt idx="255">
                  <c:v>255</c:v>
                </c:pt>
                <c:pt idx="256">
                  <c:v>256</c:v>
                </c:pt>
                <c:pt idx="257">
                  <c:v>257</c:v>
                </c:pt>
                <c:pt idx="258">
                  <c:v>258</c:v>
                </c:pt>
                <c:pt idx="259">
                  <c:v>259</c:v>
                </c:pt>
                <c:pt idx="260">
                  <c:v>260</c:v>
                </c:pt>
                <c:pt idx="261">
                  <c:v>261</c:v>
                </c:pt>
                <c:pt idx="262">
                  <c:v>262</c:v>
                </c:pt>
                <c:pt idx="263">
                  <c:v>263</c:v>
                </c:pt>
                <c:pt idx="264">
                  <c:v>264</c:v>
                </c:pt>
                <c:pt idx="265">
                  <c:v>265</c:v>
                </c:pt>
                <c:pt idx="266">
                  <c:v>266</c:v>
                </c:pt>
                <c:pt idx="267">
                  <c:v>267</c:v>
                </c:pt>
                <c:pt idx="268">
                  <c:v>268</c:v>
                </c:pt>
                <c:pt idx="269">
                  <c:v>269</c:v>
                </c:pt>
                <c:pt idx="270">
                  <c:v>270</c:v>
                </c:pt>
                <c:pt idx="271">
                  <c:v>271</c:v>
                </c:pt>
                <c:pt idx="272">
                  <c:v>272</c:v>
                </c:pt>
                <c:pt idx="273">
                  <c:v>273</c:v>
                </c:pt>
                <c:pt idx="274">
                  <c:v>274</c:v>
                </c:pt>
                <c:pt idx="275">
                  <c:v>275</c:v>
                </c:pt>
                <c:pt idx="276">
                  <c:v>276</c:v>
                </c:pt>
                <c:pt idx="277">
                  <c:v>277</c:v>
                </c:pt>
                <c:pt idx="278">
                  <c:v>278</c:v>
                </c:pt>
                <c:pt idx="279">
                  <c:v>279</c:v>
                </c:pt>
                <c:pt idx="280">
                  <c:v>280</c:v>
                </c:pt>
                <c:pt idx="281">
                  <c:v>281</c:v>
                </c:pt>
                <c:pt idx="282">
                  <c:v>282</c:v>
                </c:pt>
                <c:pt idx="283">
                  <c:v>283</c:v>
                </c:pt>
                <c:pt idx="284">
                  <c:v>284</c:v>
                </c:pt>
                <c:pt idx="285">
                  <c:v>285</c:v>
                </c:pt>
                <c:pt idx="286">
                  <c:v>286</c:v>
                </c:pt>
                <c:pt idx="287">
                  <c:v>287</c:v>
                </c:pt>
                <c:pt idx="288">
                  <c:v>288</c:v>
                </c:pt>
                <c:pt idx="289">
                  <c:v>289</c:v>
                </c:pt>
                <c:pt idx="290">
                  <c:v>290</c:v>
                </c:pt>
                <c:pt idx="291">
                  <c:v>291</c:v>
                </c:pt>
                <c:pt idx="292">
                  <c:v>292</c:v>
                </c:pt>
                <c:pt idx="293">
                  <c:v>293</c:v>
                </c:pt>
                <c:pt idx="294">
                  <c:v>294</c:v>
                </c:pt>
                <c:pt idx="295">
                  <c:v>295</c:v>
                </c:pt>
                <c:pt idx="296">
                  <c:v>296</c:v>
                </c:pt>
                <c:pt idx="297">
                  <c:v>297</c:v>
                </c:pt>
                <c:pt idx="298">
                  <c:v>298</c:v>
                </c:pt>
                <c:pt idx="299">
                  <c:v>299</c:v>
                </c:pt>
                <c:pt idx="300">
                  <c:v>300</c:v>
                </c:pt>
                <c:pt idx="301">
                  <c:v>301</c:v>
                </c:pt>
                <c:pt idx="302">
                  <c:v>302</c:v>
                </c:pt>
                <c:pt idx="303">
                  <c:v>303</c:v>
                </c:pt>
                <c:pt idx="304">
                  <c:v>304</c:v>
                </c:pt>
                <c:pt idx="305">
                  <c:v>305</c:v>
                </c:pt>
                <c:pt idx="306">
                  <c:v>306</c:v>
                </c:pt>
                <c:pt idx="307">
                  <c:v>307</c:v>
                </c:pt>
                <c:pt idx="308">
                  <c:v>308</c:v>
                </c:pt>
                <c:pt idx="309">
                  <c:v>309</c:v>
                </c:pt>
                <c:pt idx="310">
                  <c:v>310</c:v>
                </c:pt>
                <c:pt idx="311">
                  <c:v>311</c:v>
                </c:pt>
                <c:pt idx="312">
                  <c:v>312</c:v>
                </c:pt>
                <c:pt idx="313">
                  <c:v>313</c:v>
                </c:pt>
                <c:pt idx="314">
                  <c:v>314</c:v>
                </c:pt>
                <c:pt idx="315">
                  <c:v>315</c:v>
                </c:pt>
                <c:pt idx="316">
                  <c:v>316</c:v>
                </c:pt>
                <c:pt idx="317">
                  <c:v>317</c:v>
                </c:pt>
                <c:pt idx="318">
                  <c:v>318</c:v>
                </c:pt>
                <c:pt idx="319">
                  <c:v>319</c:v>
                </c:pt>
                <c:pt idx="320">
                  <c:v>320</c:v>
                </c:pt>
                <c:pt idx="321">
                  <c:v>321</c:v>
                </c:pt>
                <c:pt idx="322">
                  <c:v>322</c:v>
                </c:pt>
                <c:pt idx="323">
                  <c:v>323</c:v>
                </c:pt>
                <c:pt idx="324">
                  <c:v>324</c:v>
                </c:pt>
                <c:pt idx="325">
                  <c:v>325</c:v>
                </c:pt>
                <c:pt idx="326">
                  <c:v>326</c:v>
                </c:pt>
                <c:pt idx="327">
                  <c:v>327</c:v>
                </c:pt>
                <c:pt idx="328">
                  <c:v>328</c:v>
                </c:pt>
                <c:pt idx="329">
                  <c:v>329</c:v>
                </c:pt>
                <c:pt idx="330">
                  <c:v>330</c:v>
                </c:pt>
                <c:pt idx="331">
                  <c:v>331</c:v>
                </c:pt>
                <c:pt idx="332">
                  <c:v>332</c:v>
                </c:pt>
                <c:pt idx="333">
                  <c:v>333</c:v>
                </c:pt>
                <c:pt idx="334">
                  <c:v>334</c:v>
                </c:pt>
                <c:pt idx="335">
                  <c:v>335</c:v>
                </c:pt>
                <c:pt idx="336">
                  <c:v>336</c:v>
                </c:pt>
                <c:pt idx="337">
                  <c:v>337</c:v>
                </c:pt>
                <c:pt idx="338">
                  <c:v>338</c:v>
                </c:pt>
                <c:pt idx="339">
                  <c:v>339</c:v>
                </c:pt>
                <c:pt idx="340">
                  <c:v>340</c:v>
                </c:pt>
                <c:pt idx="341">
                  <c:v>341</c:v>
                </c:pt>
                <c:pt idx="342">
                  <c:v>342</c:v>
                </c:pt>
                <c:pt idx="343">
                  <c:v>343</c:v>
                </c:pt>
                <c:pt idx="344">
                  <c:v>344</c:v>
                </c:pt>
                <c:pt idx="345">
                  <c:v>345</c:v>
                </c:pt>
                <c:pt idx="346">
                  <c:v>346</c:v>
                </c:pt>
                <c:pt idx="347">
                  <c:v>347</c:v>
                </c:pt>
                <c:pt idx="348">
                  <c:v>348</c:v>
                </c:pt>
                <c:pt idx="349">
                  <c:v>349</c:v>
                </c:pt>
                <c:pt idx="350">
                  <c:v>350</c:v>
                </c:pt>
                <c:pt idx="351">
                  <c:v>351</c:v>
                </c:pt>
                <c:pt idx="352">
                  <c:v>352</c:v>
                </c:pt>
                <c:pt idx="353">
                  <c:v>353</c:v>
                </c:pt>
                <c:pt idx="354">
                  <c:v>354</c:v>
                </c:pt>
                <c:pt idx="355">
                  <c:v>355</c:v>
                </c:pt>
                <c:pt idx="356">
                  <c:v>356</c:v>
                </c:pt>
                <c:pt idx="357">
                  <c:v>357</c:v>
                </c:pt>
                <c:pt idx="358">
                  <c:v>358</c:v>
                </c:pt>
                <c:pt idx="359">
                  <c:v>359</c:v>
                </c:pt>
                <c:pt idx="360">
                  <c:v>360</c:v>
                </c:pt>
                <c:pt idx="361">
                  <c:v>361</c:v>
                </c:pt>
                <c:pt idx="362">
                  <c:v>362</c:v>
                </c:pt>
                <c:pt idx="363">
                  <c:v>363</c:v>
                </c:pt>
                <c:pt idx="364">
                  <c:v>364</c:v>
                </c:pt>
                <c:pt idx="365">
                  <c:v>365</c:v>
                </c:pt>
                <c:pt idx="366">
                  <c:v>366</c:v>
                </c:pt>
                <c:pt idx="367">
                  <c:v>367</c:v>
                </c:pt>
                <c:pt idx="368">
                  <c:v>368</c:v>
                </c:pt>
                <c:pt idx="369">
                  <c:v>369</c:v>
                </c:pt>
                <c:pt idx="370">
                  <c:v>370</c:v>
                </c:pt>
                <c:pt idx="371">
                  <c:v>371</c:v>
                </c:pt>
                <c:pt idx="372">
                  <c:v>372</c:v>
                </c:pt>
                <c:pt idx="373">
                  <c:v>373</c:v>
                </c:pt>
                <c:pt idx="374">
                  <c:v>374</c:v>
                </c:pt>
                <c:pt idx="375">
                  <c:v>375</c:v>
                </c:pt>
                <c:pt idx="376">
                  <c:v>376</c:v>
                </c:pt>
                <c:pt idx="377">
                  <c:v>377</c:v>
                </c:pt>
                <c:pt idx="378">
                  <c:v>378</c:v>
                </c:pt>
                <c:pt idx="379">
                  <c:v>379</c:v>
                </c:pt>
                <c:pt idx="380">
                  <c:v>380</c:v>
                </c:pt>
                <c:pt idx="381">
                  <c:v>381</c:v>
                </c:pt>
                <c:pt idx="382">
                  <c:v>382</c:v>
                </c:pt>
                <c:pt idx="383">
                  <c:v>383</c:v>
                </c:pt>
                <c:pt idx="384">
                  <c:v>384</c:v>
                </c:pt>
                <c:pt idx="385">
                  <c:v>385</c:v>
                </c:pt>
                <c:pt idx="386">
                  <c:v>386</c:v>
                </c:pt>
                <c:pt idx="387">
                  <c:v>387</c:v>
                </c:pt>
                <c:pt idx="388">
                  <c:v>388</c:v>
                </c:pt>
                <c:pt idx="389">
                  <c:v>389</c:v>
                </c:pt>
                <c:pt idx="390">
                  <c:v>390</c:v>
                </c:pt>
                <c:pt idx="391">
                  <c:v>391</c:v>
                </c:pt>
                <c:pt idx="392">
                  <c:v>392</c:v>
                </c:pt>
                <c:pt idx="393">
                  <c:v>393</c:v>
                </c:pt>
                <c:pt idx="394">
                  <c:v>394</c:v>
                </c:pt>
                <c:pt idx="395">
                  <c:v>395</c:v>
                </c:pt>
                <c:pt idx="396">
                  <c:v>396</c:v>
                </c:pt>
                <c:pt idx="397">
                  <c:v>397</c:v>
                </c:pt>
                <c:pt idx="398">
                  <c:v>398</c:v>
                </c:pt>
                <c:pt idx="399">
                  <c:v>399</c:v>
                </c:pt>
                <c:pt idx="400">
                  <c:v>400</c:v>
                </c:pt>
                <c:pt idx="401">
                  <c:v>401</c:v>
                </c:pt>
                <c:pt idx="402">
                  <c:v>402</c:v>
                </c:pt>
                <c:pt idx="403">
                  <c:v>403</c:v>
                </c:pt>
                <c:pt idx="404">
                  <c:v>404</c:v>
                </c:pt>
                <c:pt idx="405">
                  <c:v>405</c:v>
                </c:pt>
                <c:pt idx="406">
                  <c:v>406</c:v>
                </c:pt>
                <c:pt idx="407">
                  <c:v>407</c:v>
                </c:pt>
                <c:pt idx="408">
                  <c:v>408</c:v>
                </c:pt>
                <c:pt idx="409">
                  <c:v>409</c:v>
                </c:pt>
                <c:pt idx="410">
                  <c:v>410</c:v>
                </c:pt>
                <c:pt idx="411">
                  <c:v>411</c:v>
                </c:pt>
                <c:pt idx="412">
                  <c:v>412</c:v>
                </c:pt>
                <c:pt idx="413">
                  <c:v>413</c:v>
                </c:pt>
                <c:pt idx="414">
                  <c:v>414</c:v>
                </c:pt>
                <c:pt idx="415">
                  <c:v>415</c:v>
                </c:pt>
                <c:pt idx="416">
                  <c:v>416</c:v>
                </c:pt>
                <c:pt idx="417">
                  <c:v>417</c:v>
                </c:pt>
                <c:pt idx="418">
                  <c:v>418</c:v>
                </c:pt>
                <c:pt idx="419">
                  <c:v>419</c:v>
                </c:pt>
                <c:pt idx="420">
                  <c:v>420</c:v>
                </c:pt>
                <c:pt idx="421">
                  <c:v>421</c:v>
                </c:pt>
                <c:pt idx="422">
                  <c:v>422</c:v>
                </c:pt>
                <c:pt idx="423">
                  <c:v>423</c:v>
                </c:pt>
                <c:pt idx="424">
                  <c:v>424</c:v>
                </c:pt>
                <c:pt idx="425">
                  <c:v>425</c:v>
                </c:pt>
                <c:pt idx="426">
                  <c:v>426</c:v>
                </c:pt>
                <c:pt idx="427">
                  <c:v>427</c:v>
                </c:pt>
                <c:pt idx="428">
                  <c:v>428</c:v>
                </c:pt>
                <c:pt idx="429">
                  <c:v>429</c:v>
                </c:pt>
                <c:pt idx="430">
                  <c:v>430</c:v>
                </c:pt>
                <c:pt idx="431">
                  <c:v>431</c:v>
                </c:pt>
                <c:pt idx="432">
                  <c:v>432</c:v>
                </c:pt>
                <c:pt idx="433">
                  <c:v>433</c:v>
                </c:pt>
                <c:pt idx="434">
                  <c:v>434</c:v>
                </c:pt>
                <c:pt idx="435">
                  <c:v>435</c:v>
                </c:pt>
                <c:pt idx="436">
                  <c:v>436</c:v>
                </c:pt>
                <c:pt idx="437">
                  <c:v>437</c:v>
                </c:pt>
                <c:pt idx="438">
                  <c:v>438</c:v>
                </c:pt>
                <c:pt idx="439">
                  <c:v>439</c:v>
                </c:pt>
                <c:pt idx="440">
                  <c:v>440</c:v>
                </c:pt>
                <c:pt idx="441">
                  <c:v>441</c:v>
                </c:pt>
                <c:pt idx="442">
                  <c:v>442</c:v>
                </c:pt>
                <c:pt idx="443">
                  <c:v>443</c:v>
                </c:pt>
                <c:pt idx="444">
                  <c:v>444</c:v>
                </c:pt>
                <c:pt idx="445">
                  <c:v>445</c:v>
                </c:pt>
                <c:pt idx="446">
                  <c:v>446</c:v>
                </c:pt>
                <c:pt idx="447">
                  <c:v>447</c:v>
                </c:pt>
                <c:pt idx="448">
                  <c:v>448</c:v>
                </c:pt>
                <c:pt idx="449">
                  <c:v>449</c:v>
                </c:pt>
                <c:pt idx="450">
                  <c:v>450</c:v>
                </c:pt>
                <c:pt idx="451">
                  <c:v>451</c:v>
                </c:pt>
                <c:pt idx="452">
                  <c:v>452</c:v>
                </c:pt>
                <c:pt idx="453">
                  <c:v>453</c:v>
                </c:pt>
                <c:pt idx="454">
                  <c:v>454</c:v>
                </c:pt>
                <c:pt idx="455">
                  <c:v>455</c:v>
                </c:pt>
                <c:pt idx="456">
                  <c:v>456</c:v>
                </c:pt>
                <c:pt idx="457">
                  <c:v>457</c:v>
                </c:pt>
                <c:pt idx="458">
                  <c:v>458</c:v>
                </c:pt>
                <c:pt idx="459">
                  <c:v>459</c:v>
                </c:pt>
                <c:pt idx="460">
                  <c:v>460</c:v>
                </c:pt>
                <c:pt idx="461">
                  <c:v>461</c:v>
                </c:pt>
                <c:pt idx="462">
                  <c:v>462</c:v>
                </c:pt>
                <c:pt idx="463">
                  <c:v>463</c:v>
                </c:pt>
                <c:pt idx="464">
                  <c:v>464</c:v>
                </c:pt>
                <c:pt idx="465">
                  <c:v>465</c:v>
                </c:pt>
                <c:pt idx="466">
                  <c:v>466</c:v>
                </c:pt>
                <c:pt idx="467">
                  <c:v>467</c:v>
                </c:pt>
                <c:pt idx="468">
                  <c:v>468</c:v>
                </c:pt>
                <c:pt idx="469">
                  <c:v>469</c:v>
                </c:pt>
                <c:pt idx="470">
                  <c:v>470</c:v>
                </c:pt>
                <c:pt idx="471">
                  <c:v>471</c:v>
                </c:pt>
                <c:pt idx="472">
                  <c:v>472</c:v>
                </c:pt>
                <c:pt idx="473">
                  <c:v>473</c:v>
                </c:pt>
                <c:pt idx="474">
                  <c:v>474</c:v>
                </c:pt>
                <c:pt idx="475">
                  <c:v>475</c:v>
                </c:pt>
                <c:pt idx="476">
                  <c:v>476</c:v>
                </c:pt>
                <c:pt idx="477">
                  <c:v>477</c:v>
                </c:pt>
                <c:pt idx="478">
                  <c:v>478</c:v>
                </c:pt>
                <c:pt idx="479">
                  <c:v>479</c:v>
                </c:pt>
                <c:pt idx="480">
                  <c:v>480</c:v>
                </c:pt>
                <c:pt idx="481">
                  <c:v>481</c:v>
                </c:pt>
                <c:pt idx="482">
                  <c:v>482</c:v>
                </c:pt>
                <c:pt idx="483">
                  <c:v>483</c:v>
                </c:pt>
                <c:pt idx="484">
                  <c:v>484</c:v>
                </c:pt>
                <c:pt idx="485">
                  <c:v>485</c:v>
                </c:pt>
                <c:pt idx="486">
                  <c:v>486</c:v>
                </c:pt>
                <c:pt idx="487">
                  <c:v>487</c:v>
                </c:pt>
                <c:pt idx="488">
                  <c:v>488</c:v>
                </c:pt>
                <c:pt idx="489">
                  <c:v>489</c:v>
                </c:pt>
                <c:pt idx="490">
                  <c:v>490</c:v>
                </c:pt>
                <c:pt idx="491">
                  <c:v>491</c:v>
                </c:pt>
                <c:pt idx="492">
                  <c:v>492</c:v>
                </c:pt>
                <c:pt idx="493">
                  <c:v>493</c:v>
                </c:pt>
                <c:pt idx="494">
                  <c:v>494</c:v>
                </c:pt>
                <c:pt idx="495">
                  <c:v>495</c:v>
                </c:pt>
                <c:pt idx="496">
                  <c:v>496</c:v>
                </c:pt>
                <c:pt idx="497">
                  <c:v>497</c:v>
                </c:pt>
                <c:pt idx="498">
                  <c:v>498</c:v>
                </c:pt>
                <c:pt idx="499">
                  <c:v>499</c:v>
                </c:pt>
                <c:pt idx="500">
                  <c:v>500</c:v>
                </c:pt>
                <c:pt idx="501">
                  <c:v>501</c:v>
                </c:pt>
                <c:pt idx="502">
                  <c:v>502</c:v>
                </c:pt>
                <c:pt idx="503">
                  <c:v>503</c:v>
                </c:pt>
                <c:pt idx="504">
                  <c:v>504</c:v>
                </c:pt>
                <c:pt idx="505">
                  <c:v>505</c:v>
                </c:pt>
                <c:pt idx="506">
                  <c:v>506</c:v>
                </c:pt>
                <c:pt idx="507">
                  <c:v>507</c:v>
                </c:pt>
                <c:pt idx="508">
                  <c:v>508</c:v>
                </c:pt>
                <c:pt idx="509">
                  <c:v>509</c:v>
                </c:pt>
                <c:pt idx="510">
                  <c:v>510</c:v>
                </c:pt>
                <c:pt idx="511">
                  <c:v>511</c:v>
                </c:pt>
                <c:pt idx="512">
                  <c:v>512</c:v>
                </c:pt>
                <c:pt idx="513">
                  <c:v>513</c:v>
                </c:pt>
                <c:pt idx="514">
                  <c:v>514</c:v>
                </c:pt>
                <c:pt idx="515">
                  <c:v>515</c:v>
                </c:pt>
                <c:pt idx="516">
                  <c:v>516</c:v>
                </c:pt>
                <c:pt idx="517">
                  <c:v>517</c:v>
                </c:pt>
                <c:pt idx="518">
                  <c:v>518</c:v>
                </c:pt>
                <c:pt idx="519">
                  <c:v>519</c:v>
                </c:pt>
                <c:pt idx="520">
                  <c:v>520</c:v>
                </c:pt>
                <c:pt idx="521">
                  <c:v>521</c:v>
                </c:pt>
                <c:pt idx="522">
                  <c:v>522</c:v>
                </c:pt>
                <c:pt idx="523">
                  <c:v>523</c:v>
                </c:pt>
                <c:pt idx="524">
                  <c:v>524</c:v>
                </c:pt>
                <c:pt idx="525">
                  <c:v>525</c:v>
                </c:pt>
                <c:pt idx="526">
                  <c:v>526</c:v>
                </c:pt>
                <c:pt idx="527">
                  <c:v>527</c:v>
                </c:pt>
                <c:pt idx="528">
                  <c:v>528</c:v>
                </c:pt>
                <c:pt idx="529">
                  <c:v>529</c:v>
                </c:pt>
                <c:pt idx="530">
                  <c:v>530</c:v>
                </c:pt>
                <c:pt idx="531">
                  <c:v>531</c:v>
                </c:pt>
                <c:pt idx="532">
                  <c:v>532</c:v>
                </c:pt>
                <c:pt idx="533">
                  <c:v>533</c:v>
                </c:pt>
                <c:pt idx="534">
                  <c:v>534</c:v>
                </c:pt>
                <c:pt idx="535">
                  <c:v>535</c:v>
                </c:pt>
                <c:pt idx="536">
                  <c:v>536</c:v>
                </c:pt>
                <c:pt idx="537">
                  <c:v>537</c:v>
                </c:pt>
                <c:pt idx="538">
                  <c:v>538</c:v>
                </c:pt>
                <c:pt idx="539">
                  <c:v>539</c:v>
                </c:pt>
                <c:pt idx="540">
                  <c:v>540</c:v>
                </c:pt>
                <c:pt idx="541">
                  <c:v>541</c:v>
                </c:pt>
                <c:pt idx="542">
                  <c:v>542</c:v>
                </c:pt>
                <c:pt idx="543">
                  <c:v>543</c:v>
                </c:pt>
                <c:pt idx="544">
                  <c:v>544</c:v>
                </c:pt>
                <c:pt idx="545">
                  <c:v>545</c:v>
                </c:pt>
                <c:pt idx="546">
                  <c:v>546</c:v>
                </c:pt>
                <c:pt idx="547">
                  <c:v>547</c:v>
                </c:pt>
                <c:pt idx="548">
                  <c:v>548</c:v>
                </c:pt>
                <c:pt idx="549">
                  <c:v>549</c:v>
                </c:pt>
                <c:pt idx="550">
                  <c:v>550</c:v>
                </c:pt>
                <c:pt idx="551">
                  <c:v>551</c:v>
                </c:pt>
                <c:pt idx="552">
                  <c:v>552</c:v>
                </c:pt>
                <c:pt idx="553">
                  <c:v>553</c:v>
                </c:pt>
                <c:pt idx="554">
                  <c:v>554</c:v>
                </c:pt>
                <c:pt idx="555">
                  <c:v>555</c:v>
                </c:pt>
                <c:pt idx="556">
                  <c:v>556</c:v>
                </c:pt>
                <c:pt idx="557">
                  <c:v>557</c:v>
                </c:pt>
                <c:pt idx="558">
                  <c:v>558</c:v>
                </c:pt>
                <c:pt idx="559">
                  <c:v>559</c:v>
                </c:pt>
                <c:pt idx="560">
                  <c:v>560</c:v>
                </c:pt>
                <c:pt idx="561">
                  <c:v>561</c:v>
                </c:pt>
                <c:pt idx="562">
                  <c:v>562</c:v>
                </c:pt>
                <c:pt idx="563">
                  <c:v>563</c:v>
                </c:pt>
                <c:pt idx="564">
                  <c:v>564</c:v>
                </c:pt>
                <c:pt idx="565">
                  <c:v>565</c:v>
                </c:pt>
                <c:pt idx="566">
                  <c:v>566</c:v>
                </c:pt>
                <c:pt idx="567">
                  <c:v>567</c:v>
                </c:pt>
                <c:pt idx="568">
                  <c:v>568</c:v>
                </c:pt>
                <c:pt idx="569">
                  <c:v>569</c:v>
                </c:pt>
                <c:pt idx="570">
                  <c:v>570</c:v>
                </c:pt>
                <c:pt idx="571">
                  <c:v>571</c:v>
                </c:pt>
                <c:pt idx="572">
                  <c:v>572</c:v>
                </c:pt>
                <c:pt idx="573">
                  <c:v>573</c:v>
                </c:pt>
                <c:pt idx="574">
                  <c:v>574</c:v>
                </c:pt>
                <c:pt idx="575">
                  <c:v>575</c:v>
                </c:pt>
                <c:pt idx="576">
                  <c:v>576</c:v>
                </c:pt>
                <c:pt idx="577">
                  <c:v>577</c:v>
                </c:pt>
                <c:pt idx="578">
                  <c:v>578</c:v>
                </c:pt>
                <c:pt idx="579">
                  <c:v>579</c:v>
                </c:pt>
                <c:pt idx="580">
                  <c:v>580</c:v>
                </c:pt>
                <c:pt idx="581">
                  <c:v>581</c:v>
                </c:pt>
                <c:pt idx="582">
                  <c:v>582</c:v>
                </c:pt>
                <c:pt idx="583">
                  <c:v>583</c:v>
                </c:pt>
                <c:pt idx="584">
                  <c:v>584</c:v>
                </c:pt>
                <c:pt idx="585">
                  <c:v>585</c:v>
                </c:pt>
                <c:pt idx="586">
                  <c:v>586</c:v>
                </c:pt>
                <c:pt idx="587">
                  <c:v>587</c:v>
                </c:pt>
                <c:pt idx="588">
                  <c:v>588</c:v>
                </c:pt>
                <c:pt idx="589">
                  <c:v>589</c:v>
                </c:pt>
                <c:pt idx="590">
                  <c:v>590</c:v>
                </c:pt>
                <c:pt idx="591">
                  <c:v>591</c:v>
                </c:pt>
                <c:pt idx="592">
                  <c:v>592</c:v>
                </c:pt>
                <c:pt idx="593">
                  <c:v>593</c:v>
                </c:pt>
                <c:pt idx="594">
                  <c:v>594</c:v>
                </c:pt>
                <c:pt idx="595">
                  <c:v>595</c:v>
                </c:pt>
                <c:pt idx="596">
                  <c:v>596</c:v>
                </c:pt>
                <c:pt idx="597">
                  <c:v>597</c:v>
                </c:pt>
                <c:pt idx="598">
                  <c:v>598</c:v>
                </c:pt>
                <c:pt idx="599">
                  <c:v>599</c:v>
                </c:pt>
                <c:pt idx="600">
                  <c:v>600</c:v>
                </c:pt>
                <c:pt idx="601">
                  <c:v>601</c:v>
                </c:pt>
                <c:pt idx="602">
                  <c:v>602</c:v>
                </c:pt>
                <c:pt idx="603">
                  <c:v>603</c:v>
                </c:pt>
                <c:pt idx="604">
                  <c:v>604</c:v>
                </c:pt>
                <c:pt idx="605">
                  <c:v>605</c:v>
                </c:pt>
                <c:pt idx="606">
                  <c:v>606</c:v>
                </c:pt>
                <c:pt idx="607">
                  <c:v>607</c:v>
                </c:pt>
                <c:pt idx="608">
                  <c:v>608</c:v>
                </c:pt>
                <c:pt idx="609">
                  <c:v>609</c:v>
                </c:pt>
                <c:pt idx="610">
                  <c:v>610</c:v>
                </c:pt>
                <c:pt idx="611">
                  <c:v>611</c:v>
                </c:pt>
                <c:pt idx="612">
                  <c:v>612</c:v>
                </c:pt>
                <c:pt idx="613">
                  <c:v>613</c:v>
                </c:pt>
                <c:pt idx="614">
                  <c:v>614</c:v>
                </c:pt>
                <c:pt idx="615">
                  <c:v>615</c:v>
                </c:pt>
                <c:pt idx="616">
                  <c:v>616</c:v>
                </c:pt>
                <c:pt idx="617">
                  <c:v>617</c:v>
                </c:pt>
                <c:pt idx="618">
                  <c:v>618</c:v>
                </c:pt>
                <c:pt idx="619">
                  <c:v>619</c:v>
                </c:pt>
                <c:pt idx="620">
                  <c:v>620</c:v>
                </c:pt>
                <c:pt idx="621">
                  <c:v>621</c:v>
                </c:pt>
                <c:pt idx="622">
                  <c:v>622</c:v>
                </c:pt>
                <c:pt idx="623">
                  <c:v>623</c:v>
                </c:pt>
                <c:pt idx="624">
                  <c:v>624</c:v>
                </c:pt>
                <c:pt idx="625">
                  <c:v>625</c:v>
                </c:pt>
                <c:pt idx="626">
                  <c:v>626</c:v>
                </c:pt>
                <c:pt idx="627">
                  <c:v>627</c:v>
                </c:pt>
                <c:pt idx="628">
                  <c:v>628</c:v>
                </c:pt>
                <c:pt idx="629">
                  <c:v>629</c:v>
                </c:pt>
                <c:pt idx="630">
                  <c:v>630</c:v>
                </c:pt>
                <c:pt idx="631">
                  <c:v>631</c:v>
                </c:pt>
                <c:pt idx="632">
                  <c:v>632</c:v>
                </c:pt>
                <c:pt idx="633">
                  <c:v>633</c:v>
                </c:pt>
                <c:pt idx="634">
                  <c:v>634</c:v>
                </c:pt>
                <c:pt idx="635">
                  <c:v>635</c:v>
                </c:pt>
                <c:pt idx="636">
                  <c:v>636</c:v>
                </c:pt>
                <c:pt idx="637">
                  <c:v>637</c:v>
                </c:pt>
                <c:pt idx="638">
                  <c:v>638</c:v>
                </c:pt>
                <c:pt idx="639">
                  <c:v>639</c:v>
                </c:pt>
                <c:pt idx="640">
                  <c:v>640</c:v>
                </c:pt>
                <c:pt idx="641">
                  <c:v>641</c:v>
                </c:pt>
                <c:pt idx="642">
                  <c:v>642</c:v>
                </c:pt>
                <c:pt idx="643">
                  <c:v>643</c:v>
                </c:pt>
                <c:pt idx="644">
                  <c:v>644</c:v>
                </c:pt>
                <c:pt idx="645">
                  <c:v>645</c:v>
                </c:pt>
                <c:pt idx="646">
                  <c:v>646</c:v>
                </c:pt>
                <c:pt idx="647">
                  <c:v>647</c:v>
                </c:pt>
                <c:pt idx="648">
                  <c:v>648</c:v>
                </c:pt>
                <c:pt idx="649">
                  <c:v>649</c:v>
                </c:pt>
                <c:pt idx="650">
                  <c:v>650</c:v>
                </c:pt>
                <c:pt idx="651">
                  <c:v>651</c:v>
                </c:pt>
                <c:pt idx="652">
                  <c:v>652</c:v>
                </c:pt>
                <c:pt idx="653">
                  <c:v>653</c:v>
                </c:pt>
                <c:pt idx="654">
                  <c:v>654</c:v>
                </c:pt>
                <c:pt idx="655">
                  <c:v>655</c:v>
                </c:pt>
                <c:pt idx="656">
                  <c:v>656</c:v>
                </c:pt>
                <c:pt idx="657">
                  <c:v>657</c:v>
                </c:pt>
                <c:pt idx="658">
                  <c:v>658</c:v>
                </c:pt>
                <c:pt idx="659">
                  <c:v>659</c:v>
                </c:pt>
                <c:pt idx="660">
                  <c:v>660</c:v>
                </c:pt>
                <c:pt idx="661">
                  <c:v>661</c:v>
                </c:pt>
                <c:pt idx="662">
                  <c:v>662</c:v>
                </c:pt>
                <c:pt idx="663">
                  <c:v>663</c:v>
                </c:pt>
                <c:pt idx="664">
                  <c:v>664</c:v>
                </c:pt>
                <c:pt idx="665">
                  <c:v>665</c:v>
                </c:pt>
                <c:pt idx="666">
                  <c:v>666</c:v>
                </c:pt>
                <c:pt idx="667">
                  <c:v>667</c:v>
                </c:pt>
                <c:pt idx="668">
                  <c:v>668</c:v>
                </c:pt>
                <c:pt idx="669">
                  <c:v>669</c:v>
                </c:pt>
                <c:pt idx="670">
                  <c:v>670</c:v>
                </c:pt>
                <c:pt idx="671">
                  <c:v>671</c:v>
                </c:pt>
                <c:pt idx="672">
                  <c:v>672</c:v>
                </c:pt>
                <c:pt idx="673">
                  <c:v>673</c:v>
                </c:pt>
                <c:pt idx="674">
                  <c:v>674</c:v>
                </c:pt>
                <c:pt idx="675">
                  <c:v>675</c:v>
                </c:pt>
                <c:pt idx="676">
                  <c:v>676</c:v>
                </c:pt>
                <c:pt idx="677">
                  <c:v>677</c:v>
                </c:pt>
                <c:pt idx="678">
                  <c:v>678</c:v>
                </c:pt>
                <c:pt idx="679">
                  <c:v>679</c:v>
                </c:pt>
                <c:pt idx="680">
                  <c:v>680</c:v>
                </c:pt>
                <c:pt idx="681">
                  <c:v>681</c:v>
                </c:pt>
                <c:pt idx="682">
                  <c:v>682</c:v>
                </c:pt>
                <c:pt idx="683">
                  <c:v>683</c:v>
                </c:pt>
                <c:pt idx="684">
                  <c:v>684</c:v>
                </c:pt>
                <c:pt idx="685">
                  <c:v>685</c:v>
                </c:pt>
                <c:pt idx="686">
                  <c:v>686</c:v>
                </c:pt>
                <c:pt idx="687">
                  <c:v>687</c:v>
                </c:pt>
                <c:pt idx="688">
                  <c:v>688</c:v>
                </c:pt>
                <c:pt idx="689">
                  <c:v>689</c:v>
                </c:pt>
                <c:pt idx="690">
                  <c:v>690</c:v>
                </c:pt>
                <c:pt idx="691">
                  <c:v>691</c:v>
                </c:pt>
                <c:pt idx="692">
                  <c:v>692</c:v>
                </c:pt>
                <c:pt idx="693">
                  <c:v>693</c:v>
                </c:pt>
                <c:pt idx="694">
                  <c:v>694</c:v>
                </c:pt>
                <c:pt idx="695">
                  <c:v>695</c:v>
                </c:pt>
                <c:pt idx="696">
                  <c:v>696</c:v>
                </c:pt>
                <c:pt idx="697">
                  <c:v>697</c:v>
                </c:pt>
                <c:pt idx="698">
                  <c:v>698</c:v>
                </c:pt>
                <c:pt idx="699">
                  <c:v>699</c:v>
                </c:pt>
                <c:pt idx="700">
                  <c:v>700</c:v>
                </c:pt>
                <c:pt idx="701">
                  <c:v>701</c:v>
                </c:pt>
                <c:pt idx="702">
                  <c:v>702</c:v>
                </c:pt>
                <c:pt idx="703">
                  <c:v>703</c:v>
                </c:pt>
                <c:pt idx="704">
                  <c:v>704</c:v>
                </c:pt>
                <c:pt idx="705">
                  <c:v>705</c:v>
                </c:pt>
                <c:pt idx="706">
                  <c:v>706</c:v>
                </c:pt>
                <c:pt idx="707">
                  <c:v>707</c:v>
                </c:pt>
                <c:pt idx="708">
                  <c:v>708</c:v>
                </c:pt>
                <c:pt idx="709">
                  <c:v>709</c:v>
                </c:pt>
                <c:pt idx="710">
                  <c:v>710</c:v>
                </c:pt>
                <c:pt idx="711">
                  <c:v>711</c:v>
                </c:pt>
                <c:pt idx="712">
                  <c:v>712</c:v>
                </c:pt>
                <c:pt idx="713">
                  <c:v>713</c:v>
                </c:pt>
                <c:pt idx="714">
                  <c:v>714</c:v>
                </c:pt>
                <c:pt idx="715">
                  <c:v>715</c:v>
                </c:pt>
                <c:pt idx="716">
                  <c:v>716</c:v>
                </c:pt>
                <c:pt idx="717">
                  <c:v>717</c:v>
                </c:pt>
                <c:pt idx="718">
                  <c:v>718</c:v>
                </c:pt>
                <c:pt idx="719">
                  <c:v>719</c:v>
                </c:pt>
                <c:pt idx="720">
                  <c:v>720</c:v>
                </c:pt>
                <c:pt idx="721">
                  <c:v>721</c:v>
                </c:pt>
                <c:pt idx="722">
                  <c:v>722</c:v>
                </c:pt>
                <c:pt idx="723">
                  <c:v>723</c:v>
                </c:pt>
                <c:pt idx="724">
                  <c:v>724</c:v>
                </c:pt>
                <c:pt idx="725">
                  <c:v>725</c:v>
                </c:pt>
                <c:pt idx="726">
                  <c:v>726</c:v>
                </c:pt>
                <c:pt idx="727">
                  <c:v>727</c:v>
                </c:pt>
                <c:pt idx="728">
                  <c:v>728</c:v>
                </c:pt>
                <c:pt idx="729">
                  <c:v>729</c:v>
                </c:pt>
                <c:pt idx="730">
                  <c:v>730</c:v>
                </c:pt>
              </c:numCache>
            </c:numRef>
          </c:cat>
          <c:val>
            <c:numRef>
              <c:f>Sheet5!$B$3:$B$733</c:f>
              <c:numCache>
                <c:formatCode>General</c:formatCode>
                <c:ptCount val="731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97.669999999999973</c:v>
                </c:pt>
                <c:pt idx="6">
                  <c:v>97.669999999999973</c:v>
                </c:pt>
                <c:pt idx="7">
                  <c:v>97.669999999999973</c:v>
                </c:pt>
                <c:pt idx="8">
                  <c:v>97.669999999999973</c:v>
                </c:pt>
                <c:pt idx="9">
                  <c:v>97.669999999999973</c:v>
                </c:pt>
                <c:pt idx="10">
                  <c:v>97.669999999999973</c:v>
                </c:pt>
                <c:pt idx="11">
                  <c:v>97.669999999999973</c:v>
                </c:pt>
                <c:pt idx="12">
                  <c:v>97.669999999999973</c:v>
                </c:pt>
                <c:pt idx="13">
                  <c:v>97.669999999999973</c:v>
                </c:pt>
                <c:pt idx="14">
                  <c:v>97.669999999999973</c:v>
                </c:pt>
                <c:pt idx="15">
                  <c:v>97.669999999999973</c:v>
                </c:pt>
                <c:pt idx="16">
                  <c:v>97.669999999999973</c:v>
                </c:pt>
                <c:pt idx="17">
                  <c:v>97.669999999999973</c:v>
                </c:pt>
                <c:pt idx="18">
                  <c:v>97.669999999999973</c:v>
                </c:pt>
                <c:pt idx="19">
                  <c:v>97.669999999999973</c:v>
                </c:pt>
                <c:pt idx="20">
                  <c:v>97.669999999999973</c:v>
                </c:pt>
                <c:pt idx="21">
                  <c:v>97.669999999999973</c:v>
                </c:pt>
                <c:pt idx="22">
                  <c:v>97.669999999999973</c:v>
                </c:pt>
                <c:pt idx="23">
                  <c:v>97.669999999999973</c:v>
                </c:pt>
                <c:pt idx="24">
                  <c:v>97.669999999999973</c:v>
                </c:pt>
                <c:pt idx="25">
                  <c:v>97.669999999999973</c:v>
                </c:pt>
                <c:pt idx="26">
                  <c:v>97.669999999999973</c:v>
                </c:pt>
                <c:pt idx="27">
                  <c:v>97.669999999999973</c:v>
                </c:pt>
                <c:pt idx="28">
                  <c:v>97.669999999999973</c:v>
                </c:pt>
                <c:pt idx="29">
                  <c:v>97.669999999999973</c:v>
                </c:pt>
                <c:pt idx="30">
                  <c:v>97.669999999999973</c:v>
                </c:pt>
                <c:pt idx="31">
                  <c:v>97.669999999999973</c:v>
                </c:pt>
                <c:pt idx="32">
                  <c:v>97.669999999999973</c:v>
                </c:pt>
                <c:pt idx="33">
                  <c:v>97.669999999999973</c:v>
                </c:pt>
                <c:pt idx="34">
                  <c:v>97.669999999999973</c:v>
                </c:pt>
                <c:pt idx="35">
                  <c:v>97.669999999999973</c:v>
                </c:pt>
                <c:pt idx="36">
                  <c:v>97.669999999999973</c:v>
                </c:pt>
                <c:pt idx="37">
                  <c:v>97.669999999999973</c:v>
                </c:pt>
                <c:pt idx="38">
                  <c:v>97.669999999999973</c:v>
                </c:pt>
                <c:pt idx="39">
                  <c:v>95.35</c:v>
                </c:pt>
                <c:pt idx="40">
                  <c:v>95.35</c:v>
                </c:pt>
                <c:pt idx="41">
                  <c:v>95.35</c:v>
                </c:pt>
                <c:pt idx="42">
                  <c:v>95.35</c:v>
                </c:pt>
                <c:pt idx="43">
                  <c:v>95.35</c:v>
                </c:pt>
                <c:pt idx="44">
                  <c:v>95.35</c:v>
                </c:pt>
                <c:pt idx="45">
                  <c:v>95.35</c:v>
                </c:pt>
                <c:pt idx="46">
                  <c:v>95.35</c:v>
                </c:pt>
                <c:pt idx="47">
                  <c:v>95.35</c:v>
                </c:pt>
                <c:pt idx="48">
                  <c:v>95.35</c:v>
                </c:pt>
                <c:pt idx="49">
                  <c:v>95.35</c:v>
                </c:pt>
                <c:pt idx="50">
                  <c:v>95.35</c:v>
                </c:pt>
                <c:pt idx="51">
                  <c:v>95.35</c:v>
                </c:pt>
                <c:pt idx="52">
                  <c:v>95.35</c:v>
                </c:pt>
                <c:pt idx="53">
                  <c:v>95.35</c:v>
                </c:pt>
                <c:pt idx="54">
                  <c:v>95.35</c:v>
                </c:pt>
                <c:pt idx="55">
                  <c:v>95.35</c:v>
                </c:pt>
                <c:pt idx="56">
                  <c:v>95.35</c:v>
                </c:pt>
                <c:pt idx="57">
                  <c:v>95.35</c:v>
                </c:pt>
                <c:pt idx="58">
                  <c:v>95.35</c:v>
                </c:pt>
                <c:pt idx="59">
                  <c:v>95.35</c:v>
                </c:pt>
                <c:pt idx="60">
                  <c:v>95.35</c:v>
                </c:pt>
                <c:pt idx="61">
                  <c:v>95.35</c:v>
                </c:pt>
                <c:pt idx="62">
                  <c:v>95.35</c:v>
                </c:pt>
                <c:pt idx="63">
                  <c:v>95.35</c:v>
                </c:pt>
                <c:pt idx="64">
                  <c:v>95.35</c:v>
                </c:pt>
                <c:pt idx="65">
                  <c:v>95.35</c:v>
                </c:pt>
                <c:pt idx="66">
                  <c:v>95.35</c:v>
                </c:pt>
                <c:pt idx="67">
                  <c:v>95.35</c:v>
                </c:pt>
                <c:pt idx="68">
                  <c:v>95.35</c:v>
                </c:pt>
                <c:pt idx="69">
                  <c:v>95.35</c:v>
                </c:pt>
                <c:pt idx="70">
                  <c:v>95.35</c:v>
                </c:pt>
                <c:pt idx="71">
                  <c:v>95.35</c:v>
                </c:pt>
                <c:pt idx="72">
                  <c:v>95.35</c:v>
                </c:pt>
                <c:pt idx="73">
                  <c:v>93.02</c:v>
                </c:pt>
                <c:pt idx="74">
                  <c:v>93.02</c:v>
                </c:pt>
                <c:pt idx="75">
                  <c:v>93.02</c:v>
                </c:pt>
                <c:pt idx="76">
                  <c:v>90.7</c:v>
                </c:pt>
                <c:pt idx="77">
                  <c:v>90.7</c:v>
                </c:pt>
                <c:pt idx="78">
                  <c:v>90.7</c:v>
                </c:pt>
                <c:pt idx="79">
                  <c:v>90.7</c:v>
                </c:pt>
                <c:pt idx="80">
                  <c:v>90.7</c:v>
                </c:pt>
                <c:pt idx="81">
                  <c:v>90.7</c:v>
                </c:pt>
                <c:pt idx="82">
                  <c:v>90.7</c:v>
                </c:pt>
                <c:pt idx="83">
                  <c:v>90.7</c:v>
                </c:pt>
                <c:pt idx="84">
                  <c:v>90.7</c:v>
                </c:pt>
                <c:pt idx="85">
                  <c:v>90.7</c:v>
                </c:pt>
                <c:pt idx="86">
                  <c:v>90.7</c:v>
                </c:pt>
                <c:pt idx="87">
                  <c:v>90.7</c:v>
                </c:pt>
                <c:pt idx="88">
                  <c:v>90.7</c:v>
                </c:pt>
                <c:pt idx="89">
                  <c:v>90.7</c:v>
                </c:pt>
                <c:pt idx="90">
                  <c:v>90.7</c:v>
                </c:pt>
                <c:pt idx="91">
                  <c:v>90.7</c:v>
                </c:pt>
                <c:pt idx="92">
                  <c:v>90.7</c:v>
                </c:pt>
                <c:pt idx="93">
                  <c:v>90.7</c:v>
                </c:pt>
                <c:pt idx="94">
                  <c:v>90.7</c:v>
                </c:pt>
                <c:pt idx="95">
                  <c:v>90.7</c:v>
                </c:pt>
                <c:pt idx="96">
                  <c:v>90.7</c:v>
                </c:pt>
                <c:pt idx="97">
                  <c:v>90.7</c:v>
                </c:pt>
                <c:pt idx="98">
                  <c:v>90.7</c:v>
                </c:pt>
                <c:pt idx="99">
                  <c:v>90.7</c:v>
                </c:pt>
                <c:pt idx="100">
                  <c:v>90.7</c:v>
                </c:pt>
                <c:pt idx="101">
                  <c:v>90.7</c:v>
                </c:pt>
                <c:pt idx="102">
                  <c:v>90.7</c:v>
                </c:pt>
                <c:pt idx="103">
                  <c:v>90.7</c:v>
                </c:pt>
                <c:pt idx="104">
                  <c:v>90.7</c:v>
                </c:pt>
                <c:pt idx="105">
                  <c:v>90.7</c:v>
                </c:pt>
                <c:pt idx="106">
                  <c:v>90.7</c:v>
                </c:pt>
                <c:pt idx="107">
                  <c:v>90.7</c:v>
                </c:pt>
                <c:pt idx="108">
                  <c:v>90.7</c:v>
                </c:pt>
                <c:pt idx="109">
                  <c:v>90.7</c:v>
                </c:pt>
                <c:pt idx="110">
                  <c:v>90.7</c:v>
                </c:pt>
                <c:pt idx="111">
                  <c:v>90.7</c:v>
                </c:pt>
                <c:pt idx="112">
                  <c:v>90.7</c:v>
                </c:pt>
                <c:pt idx="113">
                  <c:v>90.7</c:v>
                </c:pt>
                <c:pt idx="114">
                  <c:v>90.7</c:v>
                </c:pt>
                <c:pt idx="115">
                  <c:v>90.7</c:v>
                </c:pt>
                <c:pt idx="116">
                  <c:v>90.7</c:v>
                </c:pt>
                <c:pt idx="117">
                  <c:v>90.7</c:v>
                </c:pt>
                <c:pt idx="118">
                  <c:v>90.7</c:v>
                </c:pt>
                <c:pt idx="119">
                  <c:v>90.7</c:v>
                </c:pt>
                <c:pt idx="120">
                  <c:v>90.7</c:v>
                </c:pt>
                <c:pt idx="121">
                  <c:v>90.7</c:v>
                </c:pt>
                <c:pt idx="122">
                  <c:v>90.7</c:v>
                </c:pt>
                <c:pt idx="123">
                  <c:v>90.7</c:v>
                </c:pt>
                <c:pt idx="124">
                  <c:v>90.7</c:v>
                </c:pt>
                <c:pt idx="125">
                  <c:v>90.7</c:v>
                </c:pt>
                <c:pt idx="126">
                  <c:v>90.7</c:v>
                </c:pt>
                <c:pt idx="127">
                  <c:v>90.7</c:v>
                </c:pt>
                <c:pt idx="128">
                  <c:v>90.7</c:v>
                </c:pt>
                <c:pt idx="129">
                  <c:v>90.7</c:v>
                </c:pt>
                <c:pt idx="130">
                  <c:v>90.7</c:v>
                </c:pt>
                <c:pt idx="131">
                  <c:v>90.7</c:v>
                </c:pt>
                <c:pt idx="132">
                  <c:v>90.7</c:v>
                </c:pt>
                <c:pt idx="133">
                  <c:v>90.7</c:v>
                </c:pt>
                <c:pt idx="134">
                  <c:v>90.7</c:v>
                </c:pt>
                <c:pt idx="135">
                  <c:v>90.7</c:v>
                </c:pt>
                <c:pt idx="136">
                  <c:v>90.7</c:v>
                </c:pt>
                <c:pt idx="137">
                  <c:v>90.7</c:v>
                </c:pt>
                <c:pt idx="138">
                  <c:v>90.7</c:v>
                </c:pt>
                <c:pt idx="139">
                  <c:v>90.7</c:v>
                </c:pt>
                <c:pt idx="140">
                  <c:v>90.7</c:v>
                </c:pt>
                <c:pt idx="141">
                  <c:v>90.7</c:v>
                </c:pt>
                <c:pt idx="142">
                  <c:v>90.7</c:v>
                </c:pt>
                <c:pt idx="143">
                  <c:v>90.7</c:v>
                </c:pt>
                <c:pt idx="144">
                  <c:v>90.7</c:v>
                </c:pt>
                <c:pt idx="145">
                  <c:v>90.7</c:v>
                </c:pt>
                <c:pt idx="146">
                  <c:v>90.7</c:v>
                </c:pt>
                <c:pt idx="147">
                  <c:v>90.7</c:v>
                </c:pt>
                <c:pt idx="148">
                  <c:v>90.7</c:v>
                </c:pt>
                <c:pt idx="149">
                  <c:v>90.7</c:v>
                </c:pt>
                <c:pt idx="150">
                  <c:v>90.7</c:v>
                </c:pt>
                <c:pt idx="151">
                  <c:v>90.7</c:v>
                </c:pt>
                <c:pt idx="152">
                  <c:v>90.7</c:v>
                </c:pt>
                <c:pt idx="153">
                  <c:v>90.7</c:v>
                </c:pt>
                <c:pt idx="154">
                  <c:v>90.7</c:v>
                </c:pt>
                <c:pt idx="155">
                  <c:v>90.7</c:v>
                </c:pt>
                <c:pt idx="156">
                  <c:v>90.7</c:v>
                </c:pt>
                <c:pt idx="157">
                  <c:v>90.7</c:v>
                </c:pt>
                <c:pt idx="158">
                  <c:v>88.37</c:v>
                </c:pt>
                <c:pt idx="159">
                  <c:v>88.37</c:v>
                </c:pt>
                <c:pt idx="160">
                  <c:v>88.37</c:v>
                </c:pt>
                <c:pt idx="161">
                  <c:v>88.37</c:v>
                </c:pt>
                <c:pt idx="162">
                  <c:v>88.37</c:v>
                </c:pt>
                <c:pt idx="163">
                  <c:v>88.37</c:v>
                </c:pt>
                <c:pt idx="164">
                  <c:v>88.37</c:v>
                </c:pt>
                <c:pt idx="165">
                  <c:v>86.050000000000011</c:v>
                </c:pt>
                <c:pt idx="166">
                  <c:v>86.050000000000011</c:v>
                </c:pt>
                <c:pt idx="167">
                  <c:v>86.050000000000011</c:v>
                </c:pt>
                <c:pt idx="168">
                  <c:v>86.050000000000011</c:v>
                </c:pt>
                <c:pt idx="169">
                  <c:v>86.050000000000011</c:v>
                </c:pt>
                <c:pt idx="170">
                  <c:v>86.050000000000011</c:v>
                </c:pt>
                <c:pt idx="171">
                  <c:v>86.050000000000011</c:v>
                </c:pt>
                <c:pt idx="172">
                  <c:v>86.050000000000011</c:v>
                </c:pt>
                <c:pt idx="173">
                  <c:v>81.400000000000006</c:v>
                </c:pt>
                <c:pt idx="174">
                  <c:v>81.400000000000006</c:v>
                </c:pt>
                <c:pt idx="175">
                  <c:v>81.400000000000006</c:v>
                </c:pt>
                <c:pt idx="176">
                  <c:v>81.400000000000006</c:v>
                </c:pt>
                <c:pt idx="177">
                  <c:v>81.400000000000006</c:v>
                </c:pt>
                <c:pt idx="178">
                  <c:v>81.400000000000006</c:v>
                </c:pt>
                <c:pt idx="179">
                  <c:v>81.400000000000006</c:v>
                </c:pt>
                <c:pt idx="180">
                  <c:v>81.400000000000006</c:v>
                </c:pt>
                <c:pt idx="181">
                  <c:v>81.400000000000006</c:v>
                </c:pt>
                <c:pt idx="182">
                  <c:v>81.400000000000006</c:v>
                </c:pt>
                <c:pt idx="183">
                  <c:v>81.400000000000006</c:v>
                </c:pt>
                <c:pt idx="184">
                  <c:v>81.400000000000006</c:v>
                </c:pt>
                <c:pt idx="185">
                  <c:v>81.400000000000006</c:v>
                </c:pt>
                <c:pt idx="186">
                  <c:v>81.400000000000006</c:v>
                </c:pt>
                <c:pt idx="187">
                  <c:v>81.400000000000006</c:v>
                </c:pt>
                <c:pt idx="188">
                  <c:v>81.400000000000006</c:v>
                </c:pt>
                <c:pt idx="189">
                  <c:v>81.400000000000006</c:v>
                </c:pt>
                <c:pt idx="190">
                  <c:v>81.400000000000006</c:v>
                </c:pt>
                <c:pt idx="191">
                  <c:v>81.400000000000006</c:v>
                </c:pt>
                <c:pt idx="192">
                  <c:v>81.400000000000006</c:v>
                </c:pt>
                <c:pt idx="193">
                  <c:v>81.400000000000006</c:v>
                </c:pt>
                <c:pt idx="194">
                  <c:v>81.400000000000006</c:v>
                </c:pt>
                <c:pt idx="195">
                  <c:v>81.400000000000006</c:v>
                </c:pt>
                <c:pt idx="196">
                  <c:v>81.400000000000006</c:v>
                </c:pt>
                <c:pt idx="197">
                  <c:v>81.400000000000006</c:v>
                </c:pt>
                <c:pt idx="198">
                  <c:v>81.400000000000006</c:v>
                </c:pt>
                <c:pt idx="199">
                  <c:v>81.400000000000006</c:v>
                </c:pt>
                <c:pt idx="200">
                  <c:v>81.400000000000006</c:v>
                </c:pt>
                <c:pt idx="201">
                  <c:v>81.400000000000006</c:v>
                </c:pt>
                <c:pt idx="202">
                  <c:v>81.400000000000006</c:v>
                </c:pt>
                <c:pt idx="203">
                  <c:v>81.400000000000006</c:v>
                </c:pt>
                <c:pt idx="204">
                  <c:v>81.400000000000006</c:v>
                </c:pt>
                <c:pt idx="205">
                  <c:v>81.400000000000006</c:v>
                </c:pt>
                <c:pt idx="206">
                  <c:v>81.400000000000006</c:v>
                </c:pt>
                <c:pt idx="207">
                  <c:v>81.400000000000006</c:v>
                </c:pt>
                <c:pt idx="208">
                  <c:v>81.400000000000006</c:v>
                </c:pt>
                <c:pt idx="209">
                  <c:v>79.069999999999993</c:v>
                </c:pt>
                <c:pt idx="210">
                  <c:v>79.069999999999993</c:v>
                </c:pt>
                <c:pt idx="211">
                  <c:v>79.069999999999993</c:v>
                </c:pt>
                <c:pt idx="212">
                  <c:v>79.069999999999993</c:v>
                </c:pt>
                <c:pt idx="213">
                  <c:v>79.069999999999993</c:v>
                </c:pt>
                <c:pt idx="214">
                  <c:v>79.069999999999993</c:v>
                </c:pt>
                <c:pt idx="215">
                  <c:v>79.069999999999993</c:v>
                </c:pt>
                <c:pt idx="216">
                  <c:v>79.069999999999993</c:v>
                </c:pt>
                <c:pt idx="217">
                  <c:v>79.069999999999993</c:v>
                </c:pt>
                <c:pt idx="218">
                  <c:v>79.069999999999993</c:v>
                </c:pt>
                <c:pt idx="219">
                  <c:v>79.069999999999993</c:v>
                </c:pt>
                <c:pt idx="220">
                  <c:v>79.069999999999993</c:v>
                </c:pt>
                <c:pt idx="221">
                  <c:v>79.069999999999993</c:v>
                </c:pt>
                <c:pt idx="222">
                  <c:v>79.069999999999993</c:v>
                </c:pt>
                <c:pt idx="223">
                  <c:v>79.069999999999993</c:v>
                </c:pt>
                <c:pt idx="224">
                  <c:v>79.069999999999993</c:v>
                </c:pt>
                <c:pt idx="225">
                  <c:v>79.069999999999993</c:v>
                </c:pt>
                <c:pt idx="226">
                  <c:v>79.069999999999993</c:v>
                </c:pt>
                <c:pt idx="227">
                  <c:v>79.069999999999993</c:v>
                </c:pt>
                <c:pt idx="228">
                  <c:v>79.069999999999993</c:v>
                </c:pt>
                <c:pt idx="229">
                  <c:v>79.069999999999993</c:v>
                </c:pt>
                <c:pt idx="230">
                  <c:v>79.069999999999993</c:v>
                </c:pt>
                <c:pt idx="231">
                  <c:v>79.069999999999993</c:v>
                </c:pt>
                <c:pt idx="232">
                  <c:v>79.069999999999993</c:v>
                </c:pt>
                <c:pt idx="233">
                  <c:v>79.069999999999993</c:v>
                </c:pt>
                <c:pt idx="234">
                  <c:v>79.069999999999993</c:v>
                </c:pt>
                <c:pt idx="235">
                  <c:v>79.069999999999993</c:v>
                </c:pt>
                <c:pt idx="236">
                  <c:v>79.069999999999993</c:v>
                </c:pt>
                <c:pt idx="237">
                  <c:v>79.069999999999993</c:v>
                </c:pt>
                <c:pt idx="238">
                  <c:v>79.069999999999993</c:v>
                </c:pt>
                <c:pt idx="239">
                  <c:v>79.069999999999993</c:v>
                </c:pt>
                <c:pt idx="240">
                  <c:v>79.069999999999993</c:v>
                </c:pt>
                <c:pt idx="241">
                  <c:v>79.069999999999993</c:v>
                </c:pt>
                <c:pt idx="242">
                  <c:v>79.069999999999993</c:v>
                </c:pt>
                <c:pt idx="243">
                  <c:v>79.069999999999993</c:v>
                </c:pt>
                <c:pt idx="244">
                  <c:v>79.069999999999993</c:v>
                </c:pt>
                <c:pt idx="245">
                  <c:v>79.069999999999993</c:v>
                </c:pt>
                <c:pt idx="246">
                  <c:v>79.069999999999993</c:v>
                </c:pt>
                <c:pt idx="247">
                  <c:v>79.069999999999993</c:v>
                </c:pt>
                <c:pt idx="248">
                  <c:v>79.069999999999993</c:v>
                </c:pt>
                <c:pt idx="249">
                  <c:v>79.069999999999993</c:v>
                </c:pt>
                <c:pt idx="250">
                  <c:v>79.069999999999993</c:v>
                </c:pt>
                <c:pt idx="251">
                  <c:v>79.069999999999993</c:v>
                </c:pt>
                <c:pt idx="252">
                  <c:v>79.069999999999993</c:v>
                </c:pt>
                <c:pt idx="253">
                  <c:v>79.069999999999993</c:v>
                </c:pt>
                <c:pt idx="254">
                  <c:v>79.069999999999993</c:v>
                </c:pt>
                <c:pt idx="255">
                  <c:v>79.069999999999993</c:v>
                </c:pt>
                <c:pt idx="256">
                  <c:v>79.069999999999993</c:v>
                </c:pt>
                <c:pt idx="257">
                  <c:v>76.669999999999973</c:v>
                </c:pt>
                <c:pt idx="258">
                  <c:v>76.669999999999973</c:v>
                </c:pt>
                <c:pt idx="259">
                  <c:v>76.669999999999973</c:v>
                </c:pt>
                <c:pt idx="260">
                  <c:v>76.669999999999973</c:v>
                </c:pt>
                <c:pt idx="261">
                  <c:v>76.669999999999973</c:v>
                </c:pt>
                <c:pt idx="262">
                  <c:v>76.669999999999973</c:v>
                </c:pt>
                <c:pt idx="263">
                  <c:v>76.669999999999973</c:v>
                </c:pt>
                <c:pt idx="264">
                  <c:v>76.669999999999973</c:v>
                </c:pt>
                <c:pt idx="265">
                  <c:v>76.669999999999973</c:v>
                </c:pt>
                <c:pt idx="266">
                  <c:v>76.669999999999973</c:v>
                </c:pt>
                <c:pt idx="267">
                  <c:v>76.669999999999973</c:v>
                </c:pt>
                <c:pt idx="268">
                  <c:v>76.669999999999973</c:v>
                </c:pt>
                <c:pt idx="269">
                  <c:v>76.669999999999973</c:v>
                </c:pt>
                <c:pt idx="270">
                  <c:v>76.669999999999973</c:v>
                </c:pt>
                <c:pt idx="271">
                  <c:v>76.669999999999973</c:v>
                </c:pt>
                <c:pt idx="272">
                  <c:v>76.669999999999973</c:v>
                </c:pt>
                <c:pt idx="273">
                  <c:v>76.669999999999973</c:v>
                </c:pt>
                <c:pt idx="274">
                  <c:v>76.669999999999973</c:v>
                </c:pt>
                <c:pt idx="275">
                  <c:v>76.669999999999973</c:v>
                </c:pt>
                <c:pt idx="276">
                  <c:v>76.669999999999973</c:v>
                </c:pt>
                <c:pt idx="277">
                  <c:v>76.669999999999973</c:v>
                </c:pt>
                <c:pt idx="278">
                  <c:v>76.669999999999973</c:v>
                </c:pt>
                <c:pt idx="279">
                  <c:v>76.669999999999973</c:v>
                </c:pt>
                <c:pt idx="280">
                  <c:v>76.669999999999973</c:v>
                </c:pt>
                <c:pt idx="281">
                  <c:v>76.669999999999973</c:v>
                </c:pt>
                <c:pt idx="282">
                  <c:v>76.669999999999973</c:v>
                </c:pt>
                <c:pt idx="283">
                  <c:v>76.669999999999973</c:v>
                </c:pt>
                <c:pt idx="284">
                  <c:v>76.669999999999973</c:v>
                </c:pt>
                <c:pt idx="285">
                  <c:v>76.669999999999973</c:v>
                </c:pt>
                <c:pt idx="286">
                  <c:v>76.669999999999973</c:v>
                </c:pt>
                <c:pt idx="287">
                  <c:v>76.669999999999973</c:v>
                </c:pt>
                <c:pt idx="288">
                  <c:v>76.669999999999973</c:v>
                </c:pt>
                <c:pt idx="289">
                  <c:v>76.669999999999973</c:v>
                </c:pt>
                <c:pt idx="290">
                  <c:v>76.669999999999973</c:v>
                </c:pt>
                <c:pt idx="291">
                  <c:v>76.669999999999973</c:v>
                </c:pt>
                <c:pt idx="292">
                  <c:v>76.669999999999973</c:v>
                </c:pt>
                <c:pt idx="293">
                  <c:v>76.669999999999973</c:v>
                </c:pt>
                <c:pt idx="294">
                  <c:v>76.669999999999973</c:v>
                </c:pt>
                <c:pt idx="295">
                  <c:v>76.669999999999973</c:v>
                </c:pt>
                <c:pt idx="296">
                  <c:v>76.669999999999973</c:v>
                </c:pt>
                <c:pt idx="297">
                  <c:v>76.669999999999973</c:v>
                </c:pt>
                <c:pt idx="298">
                  <c:v>76.669999999999973</c:v>
                </c:pt>
                <c:pt idx="299">
                  <c:v>76.669999999999973</c:v>
                </c:pt>
                <c:pt idx="300">
                  <c:v>76.669999999999973</c:v>
                </c:pt>
                <c:pt idx="301">
                  <c:v>76.669999999999973</c:v>
                </c:pt>
                <c:pt idx="302">
                  <c:v>76.669999999999973</c:v>
                </c:pt>
                <c:pt idx="303">
                  <c:v>76.669999999999973</c:v>
                </c:pt>
                <c:pt idx="304">
                  <c:v>76.669999999999973</c:v>
                </c:pt>
                <c:pt idx="305">
                  <c:v>76.669999999999973</c:v>
                </c:pt>
                <c:pt idx="306">
                  <c:v>76.669999999999973</c:v>
                </c:pt>
                <c:pt idx="307">
                  <c:v>76.669999999999973</c:v>
                </c:pt>
                <c:pt idx="308">
                  <c:v>76.669999999999973</c:v>
                </c:pt>
                <c:pt idx="309">
                  <c:v>76.669999999999973</c:v>
                </c:pt>
                <c:pt idx="310">
                  <c:v>76.669999999999973</c:v>
                </c:pt>
                <c:pt idx="311">
                  <c:v>76.669999999999973</c:v>
                </c:pt>
                <c:pt idx="312">
                  <c:v>76.669999999999973</c:v>
                </c:pt>
                <c:pt idx="313">
                  <c:v>76.669999999999973</c:v>
                </c:pt>
                <c:pt idx="314">
                  <c:v>76.669999999999973</c:v>
                </c:pt>
                <c:pt idx="315">
                  <c:v>76.669999999999973</c:v>
                </c:pt>
                <c:pt idx="316">
                  <c:v>76.669999999999973</c:v>
                </c:pt>
                <c:pt idx="317">
                  <c:v>76.669999999999973</c:v>
                </c:pt>
                <c:pt idx="318">
                  <c:v>76.669999999999973</c:v>
                </c:pt>
                <c:pt idx="319">
                  <c:v>74.12</c:v>
                </c:pt>
                <c:pt idx="320">
                  <c:v>74.12</c:v>
                </c:pt>
                <c:pt idx="321">
                  <c:v>74.12</c:v>
                </c:pt>
                <c:pt idx="322">
                  <c:v>74.12</c:v>
                </c:pt>
                <c:pt idx="323">
                  <c:v>74.12</c:v>
                </c:pt>
                <c:pt idx="324">
                  <c:v>74.12</c:v>
                </c:pt>
                <c:pt idx="325">
                  <c:v>74.12</c:v>
                </c:pt>
                <c:pt idx="326">
                  <c:v>74.12</c:v>
                </c:pt>
                <c:pt idx="327">
                  <c:v>74.12</c:v>
                </c:pt>
                <c:pt idx="328">
                  <c:v>74.12</c:v>
                </c:pt>
                <c:pt idx="329">
                  <c:v>74.12</c:v>
                </c:pt>
                <c:pt idx="330">
                  <c:v>74.12</c:v>
                </c:pt>
                <c:pt idx="331">
                  <c:v>74.12</c:v>
                </c:pt>
                <c:pt idx="332">
                  <c:v>74.12</c:v>
                </c:pt>
                <c:pt idx="333">
                  <c:v>74.12</c:v>
                </c:pt>
                <c:pt idx="334">
                  <c:v>71.47</c:v>
                </c:pt>
                <c:pt idx="335">
                  <c:v>71.47</c:v>
                </c:pt>
                <c:pt idx="336">
                  <c:v>71.47</c:v>
                </c:pt>
                <c:pt idx="337">
                  <c:v>71.47</c:v>
                </c:pt>
                <c:pt idx="338">
                  <c:v>71.47</c:v>
                </c:pt>
                <c:pt idx="339">
                  <c:v>71.47</c:v>
                </c:pt>
                <c:pt idx="340">
                  <c:v>71.47</c:v>
                </c:pt>
                <c:pt idx="341">
                  <c:v>71.47</c:v>
                </c:pt>
                <c:pt idx="342">
                  <c:v>71.47</c:v>
                </c:pt>
                <c:pt idx="343">
                  <c:v>71.47</c:v>
                </c:pt>
                <c:pt idx="344">
                  <c:v>71.47</c:v>
                </c:pt>
                <c:pt idx="345">
                  <c:v>71.47</c:v>
                </c:pt>
                <c:pt idx="346">
                  <c:v>71.47</c:v>
                </c:pt>
                <c:pt idx="347">
                  <c:v>71.47</c:v>
                </c:pt>
                <c:pt idx="348">
                  <c:v>71.47</c:v>
                </c:pt>
                <c:pt idx="349">
                  <c:v>71.47</c:v>
                </c:pt>
                <c:pt idx="350">
                  <c:v>71.47</c:v>
                </c:pt>
                <c:pt idx="351">
                  <c:v>71.47</c:v>
                </c:pt>
                <c:pt idx="352">
                  <c:v>71.47</c:v>
                </c:pt>
                <c:pt idx="353">
                  <c:v>71.47</c:v>
                </c:pt>
                <c:pt idx="354">
                  <c:v>71.47</c:v>
                </c:pt>
                <c:pt idx="355">
                  <c:v>71.47</c:v>
                </c:pt>
                <c:pt idx="356">
                  <c:v>71.47</c:v>
                </c:pt>
                <c:pt idx="357">
                  <c:v>71.47</c:v>
                </c:pt>
                <c:pt idx="358">
                  <c:v>71.47</c:v>
                </c:pt>
                <c:pt idx="359">
                  <c:v>71.47</c:v>
                </c:pt>
                <c:pt idx="360">
                  <c:v>71.47</c:v>
                </c:pt>
                <c:pt idx="361">
                  <c:v>71.47</c:v>
                </c:pt>
                <c:pt idx="362">
                  <c:v>71.47</c:v>
                </c:pt>
                <c:pt idx="363">
                  <c:v>71.47</c:v>
                </c:pt>
                <c:pt idx="364">
                  <c:v>71.47</c:v>
                </c:pt>
                <c:pt idx="365">
                  <c:v>71.47</c:v>
                </c:pt>
                <c:pt idx="366">
                  <c:v>71.47</c:v>
                </c:pt>
                <c:pt idx="367">
                  <c:v>71.47</c:v>
                </c:pt>
                <c:pt idx="368">
                  <c:v>71.47</c:v>
                </c:pt>
                <c:pt idx="369">
                  <c:v>71.47</c:v>
                </c:pt>
                <c:pt idx="370">
                  <c:v>71.47</c:v>
                </c:pt>
                <c:pt idx="371">
                  <c:v>71.47</c:v>
                </c:pt>
                <c:pt idx="372">
                  <c:v>71.47</c:v>
                </c:pt>
                <c:pt idx="373">
                  <c:v>71.47</c:v>
                </c:pt>
                <c:pt idx="374">
                  <c:v>71.47</c:v>
                </c:pt>
                <c:pt idx="375">
                  <c:v>71.47</c:v>
                </c:pt>
                <c:pt idx="376">
                  <c:v>71.47</c:v>
                </c:pt>
                <c:pt idx="377">
                  <c:v>68.72</c:v>
                </c:pt>
                <c:pt idx="378">
                  <c:v>68.72</c:v>
                </c:pt>
                <c:pt idx="379">
                  <c:v>68.72</c:v>
                </c:pt>
                <c:pt idx="380">
                  <c:v>68.72</c:v>
                </c:pt>
                <c:pt idx="381">
                  <c:v>68.72</c:v>
                </c:pt>
                <c:pt idx="382">
                  <c:v>68.72</c:v>
                </c:pt>
                <c:pt idx="383">
                  <c:v>68.72</c:v>
                </c:pt>
                <c:pt idx="384">
                  <c:v>68.72</c:v>
                </c:pt>
                <c:pt idx="385">
                  <c:v>68.72</c:v>
                </c:pt>
                <c:pt idx="386">
                  <c:v>68.72</c:v>
                </c:pt>
                <c:pt idx="387">
                  <c:v>68.72</c:v>
                </c:pt>
                <c:pt idx="388">
                  <c:v>68.72</c:v>
                </c:pt>
                <c:pt idx="389">
                  <c:v>68.72</c:v>
                </c:pt>
                <c:pt idx="390">
                  <c:v>68.72</c:v>
                </c:pt>
                <c:pt idx="391">
                  <c:v>68.72</c:v>
                </c:pt>
                <c:pt idx="392">
                  <c:v>68.72</c:v>
                </c:pt>
                <c:pt idx="393">
                  <c:v>68.72</c:v>
                </c:pt>
                <c:pt idx="394">
                  <c:v>68.72</c:v>
                </c:pt>
                <c:pt idx="395">
                  <c:v>68.72</c:v>
                </c:pt>
                <c:pt idx="396">
                  <c:v>68.72</c:v>
                </c:pt>
                <c:pt idx="397">
                  <c:v>68.72</c:v>
                </c:pt>
                <c:pt idx="398">
                  <c:v>68.72</c:v>
                </c:pt>
                <c:pt idx="399">
                  <c:v>68.72</c:v>
                </c:pt>
                <c:pt idx="400">
                  <c:v>68.72</c:v>
                </c:pt>
                <c:pt idx="401">
                  <c:v>68.72</c:v>
                </c:pt>
                <c:pt idx="402">
                  <c:v>68.72</c:v>
                </c:pt>
                <c:pt idx="403">
                  <c:v>68.72</c:v>
                </c:pt>
                <c:pt idx="404">
                  <c:v>68.72</c:v>
                </c:pt>
                <c:pt idx="405">
                  <c:v>68.72</c:v>
                </c:pt>
                <c:pt idx="406">
                  <c:v>68.72</c:v>
                </c:pt>
                <c:pt idx="407">
                  <c:v>68.72</c:v>
                </c:pt>
                <c:pt idx="408">
                  <c:v>68.72</c:v>
                </c:pt>
                <c:pt idx="409">
                  <c:v>68.72</c:v>
                </c:pt>
                <c:pt idx="410">
                  <c:v>68.72</c:v>
                </c:pt>
                <c:pt idx="411">
                  <c:v>68.72</c:v>
                </c:pt>
                <c:pt idx="412">
                  <c:v>68.72</c:v>
                </c:pt>
                <c:pt idx="413">
                  <c:v>68.72</c:v>
                </c:pt>
                <c:pt idx="414">
                  <c:v>68.72</c:v>
                </c:pt>
                <c:pt idx="415">
                  <c:v>68.72</c:v>
                </c:pt>
                <c:pt idx="416">
                  <c:v>68.72</c:v>
                </c:pt>
                <c:pt idx="417">
                  <c:v>68.72</c:v>
                </c:pt>
                <c:pt idx="418">
                  <c:v>68.72</c:v>
                </c:pt>
                <c:pt idx="419">
                  <c:v>68.72</c:v>
                </c:pt>
                <c:pt idx="420">
                  <c:v>68.72</c:v>
                </c:pt>
                <c:pt idx="421">
                  <c:v>68.72</c:v>
                </c:pt>
                <c:pt idx="422">
                  <c:v>68.72</c:v>
                </c:pt>
                <c:pt idx="423">
                  <c:v>68.72</c:v>
                </c:pt>
                <c:pt idx="424">
                  <c:v>68.72</c:v>
                </c:pt>
                <c:pt idx="425">
                  <c:v>68.72</c:v>
                </c:pt>
                <c:pt idx="426">
                  <c:v>68.72</c:v>
                </c:pt>
                <c:pt idx="427">
                  <c:v>68.72</c:v>
                </c:pt>
                <c:pt idx="428">
                  <c:v>68.72</c:v>
                </c:pt>
                <c:pt idx="429">
                  <c:v>68.72</c:v>
                </c:pt>
                <c:pt idx="430">
                  <c:v>68.72</c:v>
                </c:pt>
                <c:pt idx="431">
                  <c:v>68.72</c:v>
                </c:pt>
                <c:pt idx="432">
                  <c:v>68.72</c:v>
                </c:pt>
                <c:pt idx="433">
                  <c:v>68.72</c:v>
                </c:pt>
                <c:pt idx="434">
                  <c:v>68.72</c:v>
                </c:pt>
                <c:pt idx="435">
                  <c:v>68.72</c:v>
                </c:pt>
                <c:pt idx="436">
                  <c:v>68.72</c:v>
                </c:pt>
                <c:pt idx="437">
                  <c:v>68.72</c:v>
                </c:pt>
                <c:pt idx="438">
                  <c:v>68.72</c:v>
                </c:pt>
                <c:pt idx="439">
                  <c:v>68.72</c:v>
                </c:pt>
                <c:pt idx="440">
                  <c:v>68.72</c:v>
                </c:pt>
                <c:pt idx="441">
                  <c:v>68.72</c:v>
                </c:pt>
                <c:pt idx="442">
                  <c:v>68.72</c:v>
                </c:pt>
                <c:pt idx="443">
                  <c:v>68.72</c:v>
                </c:pt>
                <c:pt idx="444">
                  <c:v>68.72</c:v>
                </c:pt>
                <c:pt idx="445">
                  <c:v>68.72</c:v>
                </c:pt>
                <c:pt idx="446">
                  <c:v>68.72</c:v>
                </c:pt>
                <c:pt idx="447">
                  <c:v>68.72</c:v>
                </c:pt>
                <c:pt idx="448">
                  <c:v>68.72</c:v>
                </c:pt>
                <c:pt idx="449">
                  <c:v>68.72</c:v>
                </c:pt>
                <c:pt idx="450">
                  <c:v>68.72</c:v>
                </c:pt>
                <c:pt idx="451">
                  <c:v>68.72</c:v>
                </c:pt>
                <c:pt idx="452">
                  <c:v>68.72</c:v>
                </c:pt>
                <c:pt idx="453">
                  <c:v>68.72</c:v>
                </c:pt>
                <c:pt idx="454">
                  <c:v>68.72</c:v>
                </c:pt>
                <c:pt idx="455">
                  <c:v>68.72</c:v>
                </c:pt>
                <c:pt idx="456">
                  <c:v>68.72</c:v>
                </c:pt>
                <c:pt idx="457">
                  <c:v>68.72</c:v>
                </c:pt>
                <c:pt idx="458">
                  <c:v>68.72</c:v>
                </c:pt>
                <c:pt idx="459">
                  <c:v>68.72</c:v>
                </c:pt>
                <c:pt idx="460">
                  <c:v>68.72</c:v>
                </c:pt>
                <c:pt idx="461">
                  <c:v>68.72</c:v>
                </c:pt>
                <c:pt idx="462">
                  <c:v>68.72</c:v>
                </c:pt>
                <c:pt idx="463">
                  <c:v>68.72</c:v>
                </c:pt>
                <c:pt idx="464">
                  <c:v>68.72</c:v>
                </c:pt>
                <c:pt idx="465">
                  <c:v>68.72</c:v>
                </c:pt>
                <c:pt idx="466">
                  <c:v>68.72</c:v>
                </c:pt>
                <c:pt idx="467">
                  <c:v>68.72</c:v>
                </c:pt>
                <c:pt idx="468">
                  <c:v>68.72</c:v>
                </c:pt>
                <c:pt idx="469">
                  <c:v>68.72</c:v>
                </c:pt>
                <c:pt idx="470">
                  <c:v>68.72</c:v>
                </c:pt>
                <c:pt idx="471">
                  <c:v>68.72</c:v>
                </c:pt>
                <c:pt idx="472">
                  <c:v>68.72</c:v>
                </c:pt>
                <c:pt idx="473">
                  <c:v>68.72</c:v>
                </c:pt>
                <c:pt idx="474">
                  <c:v>68.72</c:v>
                </c:pt>
                <c:pt idx="475">
                  <c:v>68.72</c:v>
                </c:pt>
                <c:pt idx="476">
                  <c:v>68.72</c:v>
                </c:pt>
                <c:pt idx="477">
                  <c:v>68.72</c:v>
                </c:pt>
                <c:pt idx="478">
                  <c:v>68.72</c:v>
                </c:pt>
                <c:pt idx="479">
                  <c:v>68.72</c:v>
                </c:pt>
                <c:pt idx="480">
                  <c:v>68.72</c:v>
                </c:pt>
                <c:pt idx="481">
                  <c:v>68.72</c:v>
                </c:pt>
                <c:pt idx="482">
                  <c:v>68.72</c:v>
                </c:pt>
                <c:pt idx="483">
                  <c:v>68.72</c:v>
                </c:pt>
                <c:pt idx="484">
                  <c:v>68.72</c:v>
                </c:pt>
                <c:pt idx="485">
                  <c:v>68.72</c:v>
                </c:pt>
                <c:pt idx="486">
                  <c:v>68.72</c:v>
                </c:pt>
                <c:pt idx="487">
                  <c:v>68.72</c:v>
                </c:pt>
                <c:pt idx="488">
                  <c:v>68.72</c:v>
                </c:pt>
                <c:pt idx="489">
                  <c:v>68.72</c:v>
                </c:pt>
                <c:pt idx="490">
                  <c:v>68.72</c:v>
                </c:pt>
                <c:pt idx="491">
                  <c:v>68.72</c:v>
                </c:pt>
                <c:pt idx="492">
                  <c:v>68.72</c:v>
                </c:pt>
                <c:pt idx="493">
                  <c:v>68.72</c:v>
                </c:pt>
                <c:pt idx="494">
                  <c:v>68.72</c:v>
                </c:pt>
                <c:pt idx="495">
                  <c:v>68.72</c:v>
                </c:pt>
                <c:pt idx="496">
                  <c:v>68.72</c:v>
                </c:pt>
                <c:pt idx="497">
                  <c:v>68.72</c:v>
                </c:pt>
                <c:pt idx="498">
                  <c:v>68.72</c:v>
                </c:pt>
                <c:pt idx="499">
                  <c:v>68.72</c:v>
                </c:pt>
                <c:pt idx="500">
                  <c:v>68.72</c:v>
                </c:pt>
                <c:pt idx="501">
                  <c:v>68.72</c:v>
                </c:pt>
                <c:pt idx="502">
                  <c:v>68.72</c:v>
                </c:pt>
                <c:pt idx="503">
                  <c:v>68.72</c:v>
                </c:pt>
                <c:pt idx="504">
                  <c:v>68.72</c:v>
                </c:pt>
                <c:pt idx="505">
                  <c:v>68.72</c:v>
                </c:pt>
                <c:pt idx="506">
                  <c:v>68.72</c:v>
                </c:pt>
                <c:pt idx="507">
                  <c:v>68.72</c:v>
                </c:pt>
                <c:pt idx="508">
                  <c:v>68.72</c:v>
                </c:pt>
                <c:pt idx="509">
                  <c:v>68.72</c:v>
                </c:pt>
                <c:pt idx="510">
                  <c:v>68.72</c:v>
                </c:pt>
                <c:pt idx="511">
                  <c:v>68.72</c:v>
                </c:pt>
                <c:pt idx="512">
                  <c:v>68.72</c:v>
                </c:pt>
                <c:pt idx="513">
                  <c:v>68.72</c:v>
                </c:pt>
                <c:pt idx="514">
                  <c:v>68.72</c:v>
                </c:pt>
                <c:pt idx="515">
                  <c:v>68.72</c:v>
                </c:pt>
                <c:pt idx="516">
                  <c:v>68.72</c:v>
                </c:pt>
                <c:pt idx="517">
                  <c:v>68.72</c:v>
                </c:pt>
                <c:pt idx="518">
                  <c:v>68.72</c:v>
                </c:pt>
                <c:pt idx="519">
                  <c:v>68.72</c:v>
                </c:pt>
                <c:pt idx="520">
                  <c:v>68.72</c:v>
                </c:pt>
                <c:pt idx="521">
                  <c:v>68.72</c:v>
                </c:pt>
                <c:pt idx="522">
                  <c:v>68.72</c:v>
                </c:pt>
                <c:pt idx="523">
                  <c:v>68.72</c:v>
                </c:pt>
                <c:pt idx="524">
                  <c:v>68.72</c:v>
                </c:pt>
                <c:pt idx="525">
                  <c:v>68.72</c:v>
                </c:pt>
                <c:pt idx="526">
                  <c:v>68.72</c:v>
                </c:pt>
                <c:pt idx="527">
                  <c:v>68.72</c:v>
                </c:pt>
                <c:pt idx="528">
                  <c:v>68.72</c:v>
                </c:pt>
                <c:pt idx="529">
                  <c:v>68.72</c:v>
                </c:pt>
                <c:pt idx="530">
                  <c:v>68.72</c:v>
                </c:pt>
                <c:pt idx="531">
                  <c:v>68.72</c:v>
                </c:pt>
                <c:pt idx="532">
                  <c:v>68.72</c:v>
                </c:pt>
                <c:pt idx="533">
                  <c:v>68.72</c:v>
                </c:pt>
                <c:pt idx="534">
                  <c:v>68.72</c:v>
                </c:pt>
                <c:pt idx="535">
                  <c:v>68.72</c:v>
                </c:pt>
                <c:pt idx="536">
                  <c:v>68.72</c:v>
                </c:pt>
                <c:pt idx="537">
                  <c:v>68.72</c:v>
                </c:pt>
                <c:pt idx="538">
                  <c:v>68.72</c:v>
                </c:pt>
                <c:pt idx="539">
                  <c:v>68.72</c:v>
                </c:pt>
                <c:pt idx="540">
                  <c:v>68.72</c:v>
                </c:pt>
                <c:pt idx="541">
                  <c:v>68.72</c:v>
                </c:pt>
                <c:pt idx="542">
                  <c:v>68.72</c:v>
                </c:pt>
                <c:pt idx="543">
                  <c:v>68.72</c:v>
                </c:pt>
                <c:pt idx="544">
                  <c:v>68.72</c:v>
                </c:pt>
                <c:pt idx="545">
                  <c:v>68.72</c:v>
                </c:pt>
                <c:pt idx="546">
                  <c:v>68.72</c:v>
                </c:pt>
                <c:pt idx="547">
                  <c:v>68.72</c:v>
                </c:pt>
                <c:pt idx="548">
                  <c:v>68.72</c:v>
                </c:pt>
                <c:pt idx="549">
                  <c:v>68.72</c:v>
                </c:pt>
                <c:pt idx="550">
                  <c:v>68.72</c:v>
                </c:pt>
                <c:pt idx="551">
                  <c:v>68.72</c:v>
                </c:pt>
                <c:pt idx="552">
                  <c:v>68.72</c:v>
                </c:pt>
                <c:pt idx="553">
                  <c:v>68.72</c:v>
                </c:pt>
                <c:pt idx="554">
                  <c:v>68.72</c:v>
                </c:pt>
                <c:pt idx="555">
                  <c:v>68.72</c:v>
                </c:pt>
                <c:pt idx="556">
                  <c:v>68.72</c:v>
                </c:pt>
                <c:pt idx="557">
                  <c:v>68.72</c:v>
                </c:pt>
                <c:pt idx="558">
                  <c:v>68.72</c:v>
                </c:pt>
                <c:pt idx="559">
                  <c:v>68.72</c:v>
                </c:pt>
                <c:pt idx="560">
                  <c:v>68.72</c:v>
                </c:pt>
                <c:pt idx="561">
                  <c:v>68.72</c:v>
                </c:pt>
                <c:pt idx="562">
                  <c:v>68.72</c:v>
                </c:pt>
                <c:pt idx="563">
                  <c:v>68.72</c:v>
                </c:pt>
                <c:pt idx="564">
                  <c:v>68.72</c:v>
                </c:pt>
                <c:pt idx="565">
                  <c:v>68.72</c:v>
                </c:pt>
                <c:pt idx="566">
                  <c:v>68.72</c:v>
                </c:pt>
                <c:pt idx="567">
                  <c:v>68.72</c:v>
                </c:pt>
                <c:pt idx="568">
                  <c:v>68.72</c:v>
                </c:pt>
                <c:pt idx="569">
                  <c:v>68.72</c:v>
                </c:pt>
                <c:pt idx="570">
                  <c:v>68.72</c:v>
                </c:pt>
                <c:pt idx="571">
                  <c:v>68.72</c:v>
                </c:pt>
                <c:pt idx="572">
                  <c:v>68.72</c:v>
                </c:pt>
                <c:pt idx="573">
                  <c:v>68.72</c:v>
                </c:pt>
                <c:pt idx="574">
                  <c:v>68.72</c:v>
                </c:pt>
                <c:pt idx="575">
                  <c:v>68.72</c:v>
                </c:pt>
                <c:pt idx="576">
                  <c:v>68.72</c:v>
                </c:pt>
                <c:pt idx="577">
                  <c:v>68.72</c:v>
                </c:pt>
                <c:pt idx="578">
                  <c:v>68.72</c:v>
                </c:pt>
                <c:pt idx="579">
                  <c:v>68.72</c:v>
                </c:pt>
                <c:pt idx="580">
                  <c:v>68.72</c:v>
                </c:pt>
                <c:pt idx="581">
                  <c:v>68.72</c:v>
                </c:pt>
                <c:pt idx="582">
                  <c:v>68.72</c:v>
                </c:pt>
                <c:pt idx="583">
                  <c:v>68.72</c:v>
                </c:pt>
                <c:pt idx="584">
                  <c:v>68.72</c:v>
                </c:pt>
                <c:pt idx="585">
                  <c:v>68.72</c:v>
                </c:pt>
                <c:pt idx="586">
                  <c:v>68.72</c:v>
                </c:pt>
                <c:pt idx="587">
                  <c:v>68.72</c:v>
                </c:pt>
                <c:pt idx="588">
                  <c:v>64.430000000000007</c:v>
                </c:pt>
                <c:pt idx="589">
                  <c:v>64.430000000000007</c:v>
                </c:pt>
                <c:pt idx="590">
                  <c:v>64.430000000000007</c:v>
                </c:pt>
                <c:pt idx="591">
                  <c:v>64.430000000000007</c:v>
                </c:pt>
                <c:pt idx="592">
                  <c:v>64.430000000000007</c:v>
                </c:pt>
                <c:pt idx="593">
                  <c:v>64.430000000000007</c:v>
                </c:pt>
                <c:pt idx="594">
                  <c:v>64.430000000000007</c:v>
                </c:pt>
                <c:pt idx="595">
                  <c:v>64.430000000000007</c:v>
                </c:pt>
                <c:pt idx="596">
                  <c:v>64.430000000000007</c:v>
                </c:pt>
                <c:pt idx="597">
                  <c:v>64.430000000000007</c:v>
                </c:pt>
                <c:pt idx="598">
                  <c:v>64.430000000000007</c:v>
                </c:pt>
                <c:pt idx="599">
                  <c:v>64.430000000000007</c:v>
                </c:pt>
                <c:pt idx="600">
                  <c:v>64.430000000000007</c:v>
                </c:pt>
                <c:pt idx="601">
                  <c:v>64.430000000000007</c:v>
                </c:pt>
                <c:pt idx="602">
                  <c:v>64.430000000000007</c:v>
                </c:pt>
                <c:pt idx="603">
                  <c:v>64.430000000000007</c:v>
                </c:pt>
                <c:pt idx="604">
                  <c:v>64.430000000000007</c:v>
                </c:pt>
                <c:pt idx="605">
                  <c:v>64.430000000000007</c:v>
                </c:pt>
                <c:pt idx="606">
                  <c:v>64.430000000000007</c:v>
                </c:pt>
                <c:pt idx="607">
                  <c:v>64.430000000000007</c:v>
                </c:pt>
                <c:pt idx="608">
                  <c:v>64.430000000000007</c:v>
                </c:pt>
                <c:pt idx="609">
                  <c:v>64.430000000000007</c:v>
                </c:pt>
                <c:pt idx="610">
                  <c:v>64.430000000000007</c:v>
                </c:pt>
                <c:pt idx="611">
                  <c:v>64.430000000000007</c:v>
                </c:pt>
                <c:pt idx="612">
                  <c:v>64.430000000000007</c:v>
                </c:pt>
                <c:pt idx="613">
                  <c:v>64.430000000000007</c:v>
                </c:pt>
                <c:pt idx="614">
                  <c:v>64.430000000000007</c:v>
                </c:pt>
                <c:pt idx="615">
                  <c:v>64.430000000000007</c:v>
                </c:pt>
                <c:pt idx="616">
                  <c:v>64.430000000000007</c:v>
                </c:pt>
                <c:pt idx="617">
                  <c:v>64.430000000000007</c:v>
                </c:pt>
                <c:pt idx="618">
                  <c:v>64.430000000000007</c:v>
                </c:pt>
                <c:pt idx="619">
                  <c:v>64.430000000000007</c:v>
                </c:pt>
                <c:pt idx="620">
                  <c:v>64.430000000000007</c:v>
                </c:pt>
                <c:pt idx="621">
                  <c:v>64.430000000000007</c:v>
                </c:pt>
                <c:pt idx="622">
                  <c:v>64.430000000000007</c:v>
                </c:pt>
                <c:pt idx="623">
                  <c:v>64.430000000000007</c:v>
                </c:pt>
                <c:pt idx="624">
                  <c:v>64.430000000000007</c:v>
                </c:pt>
                <c:pt idx="625">
                  <c:v>64.430000000000007</c:v>
                </c:pt>
                <c:pt idx="626">
                  <c:v>64.430000000000007</c:v>
                </c:pt>
                <c:pt idx="627">
                  <c:v>64.430000000000007</c:v>
                </c:pt>
                <c:pt idx="628">
                  <c:v>64.430000000000007</c:v>
                </c:pt>
                <c:pt idx="629">
                  <c:v>64.430000000000007</c:v>
                </c:pt>
                <c:pt idx="630">
                  <c:v>64.430000000000007</c:v>
                </c:pt>
                <c:pt idx="631">
                  <c:v>64.430000000000007</c:v>
                </c:pt>
                <c:pt idx="632">
                  <c:v>64.430000000000007</c:v>
                </c:pt>
                <c:pt idx="633">
                  <c:v>64.430000000000007</c:v>
                </c:pt>
                <c:pt idx="634">
                  <c:v>64.430000000000007</c:v>
                </c:pt>
                <c:pt idx="635">
                  <c:v>64.430000000000007</c:v>
                </c:pt>
                <c:pt idx="636">
                  <c:v>64.430000000000007</c:v>
                </c:pt>
                <c:pt idx="637">
                  <c:v>64.430000000000007</c:v>
                </c:pt>
                <c:pt idx="638">
                  <c:v>64.430000000000007</c:v>
                </c:pt>
                <c:pt idx="639">
                  <c:v>64.430000000000007</c:v>
                </c:pt>
                <c:pt idx="640">
                  <c:v>64.430000000000007</c:v>
                </c:pt>
                <c:pt idx="641">
                  <c:v>64.430000000000007</c:v>
                </c:pt>
                <c:pt idx="642">
                  <c:v>64.430000000000007</c:v>
                </c:pt>
                <c:pt idx="643">
                  <c:v>64.430000000000007</c:v>
                </c:pt>
                <c:pt idx="644">
                  <c:v>64.430000000000007</c:v>
                </c:pt>
                <c:pt idx="645">
                  <c:v>64.430000000000007</c:v>
                </c:pt>
                <c:pt idx="646">
                  <c:v>64.430000000000007</c:v>
                </c:pt>
                <c:pt idx="647">
                  <c:v>64.430000000000007</c:v>
                </c:pt>
                <c:pt idx="648">
                  <c:v>64.430000000000007</c:v>
                </c:pt>
                <c:pt idx="649">
                  <c:v>64.430000000000007</c:v>
                </c:pt>
                <c:pt idx="650">
                  <c:v>64.430000000000007</c:v>
                </c:pt>
                <c:pt idx="651">
                  <c:v>64.430000000000007</c:v>
                </c:pt>
                <c:pt idx="652">
                  <c:v>64.430000000000007</c:v>
                </c:pt>
                <c:pt idx="653">
                  <c:v>64.430000000000007</c:v>
                </c:pt>
                <c:pt idx="654">
                  <c:v>64.430000000000007</c:v>
                </c:pt>
                <c:pt idx="655">
                  <c:v>64.430000000000007</c:v>
                </c:pt>
                <c:pt idx="656">
                  <c:v>64.430000000000007</c:v>
                </c:pt>
                <c:pt idx="657">
                  <c:v>64.430000000000007</c:v>
                </c:pt>
                <c:pt idx="658">
                  <c:v>64.430000000000007</c:v>
                </c:pt>
                <c:pt idx="659">
                  <c:v>64.430000000000007</c:v>
                </c:pt>
                <c:pt idx="660">
                  <c:v>64.430000000000007</c:v>
                </c:pt>
                <c:pt idx="661">
                  <c:v>64.430000000000007</c:v>
                </c:pt>
                <c:pt idx="662">
                  <c:v>64.430000000000007</c:v>
                </c:pt>
                <c:pt idx="663">
                  <c:v>64.430000000000007</c:v>
                </c:pt>
                <c:pt idx="664">
                  <c:v>64.430000000000007</c:v>
                </c:pt>
                <c:pt idx="665">
                  <c:v>64.430000000000007</c:v>
                </c:pt>
                <c:pt idx="666">
                  <c:v>64.430000000000007</c:v>
                </c:pt>
                <c:pt idx="667">
                  <c:v>64.430000000000007</c:v>
                </c:pt>
                <c:pt idx="668">
                  <c:v>64.430000000000007</c:v>
                </c:pt>
                <c:pt idx="669">
                  <c:v>64.430000000000007</c:v>
                </c:pt>
                <c:pt idx="670">
                  <c:v>64.430000000000007</c:v>
                </c:pt>
                <c:pt idx="671">
                  <c:v>64.430000000000007</c:v>
                </c:pt>
                <c:pt idx="672">
                  <c:v>64.430000000000007</c:v>
                </c:pt>
                <c:pt idx="673">
                  <c:v>64.430000000000007</c:v>
                </c:pt>
                <c:pt idx="674">
                  <c:v>64.430000000000007</c:v>
                </c:pt>
                <c:pt idx="675">
                  <c:v>64.430000000000007</c:v>
                </c:pt>
                <c:pt idx="676">
                  <c:v>64.430000000000007</c:v>
                </c:pt>
                <c:pt idx="677">
                  <c:v>64.430000000000007</c:v>
                </c:pt>
                <c:pt idx="678">
                  <c:v>64.430000000000007</c:v>
                </c:pt>
                <c:pt idx="679">
                  <c:v>64.430000000000007</c:v>
                </c:pt>
                <c:pt idx="680">
                  <c:v>64.430000000000007</c:v>
                </c:pt>
                <c:pt idx="681">
                  <c:v>64.430000000000007</c:v>
                </c:pt>
                <c:pt idx="682">
                  <c:v>64.430000000000007</c:v>
                </c:pt>
                <c:pt idx="683">
                  <c:v>64.430000000000007</c:v>
                </c:pt>
                <c:pt idx="684">
                  <c:v>64.430000000000007</c:v>
                </c:pt>
                <c:pt idx="685">
                  <c:v>64.430000000000007</c:v>
                </c:pt>
                <c:pt idx="686">
                  <c:v>64.430000000000007</c:v>
                </c:pt>
                <c:pt idx="687">
                  <c:v>64.430000000000007</c:v>
                </c:pt>
                <c:pt idx="688">
                  <c:v>64.430000000000007</c:v>
                </c:pt>
                <c:pt idx="689">
                  <c:v>64.430000000000007</c:v>
                </c:pt>
                <c:pt idx="690">
                  <c:v>64.430000000000007</c:v>
                </c:pt>
                <c:pt idx="691">
                  <c:v>64.430000000000007</c:v>
                </c:pt>
                <c:pt idx="692">
                  <c:v>64.430000000000007</c:v>
                </c:pt>
                <c:pt idx="693">
                  <c:v>64.430000000000007</c:v>
                </c:pt>
                <c:pt idx="694">
                  <c:v>64.430000000000007</c:v>
                </c:pt>
                <c:pt idx="695">
                  <c:v>64.430000000000007</c:v>
                </c:pt>
                <c:pt idx="696">
                  <c:v>64.430000000000007</c:v>
                </c:pt>
                <c:pt idx="697">
                  <c:v>64.430000000000007</c:v>
                </c:pt>
                <c:pt idx="698">
                  <c:v>64.430000000000007</c:v>
                </c:pt>
                <c:pt idx="699">
                  <c:v>64.430000000000007</c:v>
                </c:pt>
                <c:pt idx="700">
                  <c:v>64.430000000000007</c:v>
                </c:pt>
                <c:pt idx="701">
                  <c:v>64.430000000000007</c:v>
                </c:pt>
                <c:pt idx="702">
                  <c:v>64.430000000000007</c:v>
                </c:pt>
                <c:pt idx="703">
                  <c:v>64.430000000000007</c:v>
                </c:pt>
                <c:pt idx="704">
                  <c:v>64.430000000000007</c:v>
                </c:pt>
                <c:pt idx="705">
                  <c:v>64.430000000000007</c:v>
                </c:pt>
                <c:pt idx="706">
                  <c:v>64.430000000000007</c:v>
                </c:pt>
                <c:pt idx="707">
                  <c:v>64.430000000000007</c:v>
                </c:pt>
                <c:pt idx="708">
                  <c:v>64.430000000000007</c:v>
                </c:pt>
                <c:pt idx="709">
                  <c:v>64.430000000000007</c:v>
                </c:pt>
                <c:pt idx="710">
                  <c:v>64.430000000000007</c:v>
                </c:pt>
                <c:pt idx="711">
                  <c:v>64.430000000000007</c:v>
                </c:pt>
                <c:pt idx="712">
                  <c:v>64.430000000000007</c:v>
                </c:pt>
                <c:pt idx="713">
                  <c:v>64.430000000000007</c:v>
                </c:pt>
                <c:pt idx="714">
                  <c:v>64.430000000000007</c:v>
                </c:pt>
                <c:pt idx="715">
                  <c:v>64.430000000000007</c:v>
                </c:pt>
                <c:pt idx="716">
                  <c:v>64.430000000000007</c:v>
                </c:pt>
                <c:pt idx="717">
                  <c:v>64.430000000000007</c:v>
                </c:pt>
                <c:pt idx="718">
                  <c:v>64.430000000000007</c:v>
                </c:pt>
                <c:pt idx="719">
                  <c:v>64.430000000000007</c:v>
                </c:pt>
                <c:pt idx="720">
                  <c:v>64.430000000000007</c:v>
                </c:pt>
                <c:pt idx="721">
                  <c:v>64.430000000000007</c:v>
                </c:pt>
                <c:pt idx="722">
                  <c:v>64.430000000000007</c:v>
                </c:pt>
                <c:pt idx="723">
                  <c:v>64.430000000000007</c:v>
                </c:pt>
                <c:pt idx="724">
                  <c:v>64.430000000000007</c:v>
                </c:pt>
                <c:pt idx="725">
                  <c:v>64.430000000000007</c:v>
                </c:pt>
                <c:pt idx="726">
                  <c:v>64.430000000000007</c:v>
                </c:pt>
                <c:pt idx="727">
                  <c:v>64.430000000000007</c:v>
                </c:pt>
                <c:pt idx="728">
                  <c:v>64.430000000000007</c:v>
                </c:pt>
                <c:pt idx="729">
                  <c:v>64.430000000000007</c:v>
                </c:pt>
                <c:pt idx="730">
                  <c:v>64.430000000000007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Sheet5!$C$2</c:f>
              <c:strCache>
                <c:ptCount val="1"/>
                <c:pt idx="0">
                  <c:v>Less than 80 days in the program</c:v>
                </c:pt>
              </c:strCache>
            </c:strRef>
          </c:tx>
          <c:spPr>
            <a:ln w="38100">
              <a:solidFill>
                <a:srgbClr val="156570">
                  <a:alpha val="50000"/>
                </a:srgbClr>
              </a:solidFill>
            </a:ln>
          </c:spPr>
          <c:marker>
            <c:symbol val="none"/>
          </c:marker>
          <c:cat>
            <c:numRef>
              <c:f>Sheet5!$A$3:$A$733</c:f>
              <c:numCache>
                <c:formatCode>General</c:formatCode>
                <c:ptCount val="73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  <c:pt idx="99">
                  <c:v>99</c:v>
                </c:pt>
                <c:pt idx="100">
                  <c:v>100</c:v>
                </c:pt>
                <c:pt idx="101">
                  <c:v>101</c:v>
                </c:pt>
                <c:pt idx="102">
                  <c:v>102</c:v>
                </c:pt>
                <c:pt idx="103">
                  <c:v>103</c:v>
                </c:pt>
                <c:pt idx="104">
                  <c:v>104</c:v>
                </c:pt>
                <c:pt idx="105">
                  <c:v>105</c:v>
                </c:pt>
                <c:pt idx="106">
                  <c:v>106</c:v>
                </c:pt>
                <c:pt idx="107">
                  <c:v>107</c:v>
                </c:pt>
                <c:pt idx="108">
                  <c:v>108</c:v>
                </c:pt>
                <c:pt idx="109">
                  <c:v>109</c:v>
                </c:pt>
                <c:pt idx="110">
                  <c:v>110</c:v>
                </c:pt>
                <c:pt idx="111">
                  <c:v>111</c:v>
                </c:pt>
                <c:pt idx="112">
                  <c:v>112</c:v>
                </c:pt>
                <c:pt idx="113">
                  <c:v>113</c:v>
                </c:pt>
                <c:pt idx="114">
                  <c:v>114</c:v>
                </c:pt>
                <c:pt idx="115">
                  <c:v>115</c:v>
                </c:pt>
                <c:pt idx="116">
                  <c:v>116</c:v>
                </c:pt>
                <c:pt idx="117">
                  <c:v>117</c:v>
                </c:pt>
                <c:pt idx="118">
                  <c:v>118</c:v>
                </c:pt>
                <c:pt idx="119">
                  <c:v>119</c:v>
                </c:pt>
                <c:pt idx="120">
                  <c:v>120</c:v>
                </c:pt>
                <c:pt idx="121">
                  <c:v>121</c:v>
                </c:pt>
                <c:pt idx="122">
                  <c:v>122</c:v>
                </c:pt>
                <c:pt idx="123">
                  <c:v>123</c:v>
                </c:pt>
                <c:pt idx="124">
                  <c:v>124</c:v>
                </c:pt>
                <c:pt idx="125">
                  <c:v>125</c:v>
                </c:pt>
                <c:pt idx="126">
                  <c:v>126</c:v>
                </c:pt>
                <c:pt idx="127">
                  <c:v>127</c:v>
                </c:pt>
                <c:pt idx="128">
                  <c:v>128</c:v>
                </c:pt>
                <c:pt idx="129">
                  <c:v>129</c:v>
                </c:pt>
                <c:pt idx="130">
                  <c:v>130</c:v>
                </c:pt>
                <c:pt idx="131">
                  <c:v>131</c:v>
                </c:pt>
                <c:pt idx="132">
                  <c:v>132</c:v>
                </c:pt>
                <c:pt idx="133">
                  <c:v>133</c:v>
                </c:pt>
                <c:pt idx="134">
                  <c:v>134</c:v>
                </c:pt>
                <c:pt idx="135">
                  <c:v>135</c:v>
                </c:pt>
                <c:pt idx="136">
                  <c:v>136</c:v>
                </c:pt>
                <c:pt idx="137">
                  <c:v>137</c:v>
                </c:pt>
                <c:pt idx="138">
                  <c:v>138</c:v>
                </c:pt>
                <c:pt idx="139">
                  <c:v>139</c:v>
                </c:pt>
                <c:pt idx="140">
                  <c:v>140</c:v>
                </c:pt>
                <c:pt idx="141">
                  <c:v>141</c:v>
                </c:pt>
                <c:pt idx="142">
                  <c:v>142</c:v>
                </c:pt>
                <c:pt idx="143">
                  <c:v>143</c:v>
                </c:pt>
                <c:pt idx="144">
                  <c:v>144</c:v>
                </c:pt>
                <c:pt idx="145">
                  <c:v>145</c:v>
                </c:pt>
                <c:pt idx="146">
                  <c:v>146</c:v>
                </c:pt>
                <c:pt idx="147">
                  <c:v>147</c:v>
                </c:pt>
                <c:pt idx="148">
                  <c:v>148</c:v>
                </c:pt>
                <c:pt idx="149">
                  <c:v>149</c:v>
                </c:pt>
                <c:pt idx="150">
                  <c:v>150</c:v>
                </c:pt>
                <c:pt idx="151">
                  <c:v>151</c:v>
                </c:pt>
                <c:pt idx="152">
                  <c:v>152</c:v>
                </c:pt>
                <c:pt idx="153">
                  <c:v>153</c:v>
                </c:pt>
                <c:pt idx="154">
                  <c:v>154</c:v>
                </c:pt>
                <c:pt idx="155">
                  <c:v>155</c:v>
                </c:pt>
                <c:pt idx="156">
                  <c:v>156</c:v>
                </c:pt>
                <c:pt idx="157">
                  <c:v>157</c:v>
                </c:pt>
                <c:pt idx="158">
                  <c:v>158</c:v>
                </c:pt>
                <c:pt idx="159">
                  <c:v>159</c:v>
                </c:pt>
                <c:pt idx="160">
                  <c:v>160</c:v>
                </c:pt>
                <c:pt idx="161">
                  <c:v>161</c:v>
                </c:pt>
                <c:pt idx="162">
                  <c:v>162</c:v>
                </c:pt>
                <c:pt idx="163">
                  <c:v>163</c:v>
                </c:pt>
                <c:pt idx="164">
                  <c:v>164</c:v>
                </c:pt>
                <c:pt idx="165">
                  <c:v>165</c:v>
                </c:pt>
                <c:pt idx="166">
                  <c:v>166</c:v>
                </c:pt>
                <c:pt idx="167">
                  <c:v>167</c:v>
                </c:pt>
                <c:pt idx="168">
                  <c:v>168</c:v>
                </c:pt>
                <c:pt idx="169">
                  <c:v>169</c:v>
                </c:pt>
                <c:pt idx="170">
                  <c:v>170</c:v>
                </c:pt>
                <c:pt idx="171">
                  <c:v>171</c:v>
                </c:pt>
                <c:pt idx="172">
                  <c:v>172</c:v>
                </c:pt>
                <c:pt idx="173">
                  <c:v>173</c:v>
                </c:pt>
                <c:pt idx="174">
                  <c:v>174</c:v>
                </c:pt>
                <c:pt idx="175">
                  <c:v>175</c:v>
                </c:pt>
                <c:pt idx="176">
                  <c:v>176</c:v>
                </c:pt>
                <c:pt idx="177">
                  <c:v>177</c:v>
                </c:pt>
                <c:pt idx="178">
                  <c:v>178</c:v>
                </c:pt>
                <c:pt idx="179">
                  <c:v>179</c:v>
                </c:pt>
                <c:pt idx="180">
                  <c:v>180</c:v>
                </c:pt>
                <c:pt idx="181">
                  <c:v>181</c:v>
                </c:pt>
                <c:pt idx="182">
                  <c:v>182</c:v>
                </c:pt>
                <c:pt idx="183">
                  <c:v>183</c:v>
                </c:pt>
                <c:pt idx="184">
                  <c:v>184</c:v>
                </c:pt>
                <c:pt idx="185">
                  <c:v>185</c:v>
                </c:pt>
                <c:pt idx="186">
                  <c:v>186</c:v>
                </c:pt>
                <c:pt idx="187">
                  <c:v>187</c:v>
                </c:pt>
                <c:pt idx="188">
                  <c:v>188</c:v>
                </c:pt>
                <c:pt idx="189">
                  <c:v>189</c:v>
                </c:pt>
                <c:pt idx="190">
                  <c:v>190</c:v>
                </c:pt>
                <c:pt idx="191">
                  <c:v>191</c:v>
                </c:pt>
                <c:pt idx="192">
                  <c:v>192</c:v>
                </c:pt>
                <c:pt idx="193">
                  <c:v>193</c:v>
                </c:pt>
                <c:pt idx="194">
                  <c:v>194</c:v>
                </c:pt>
                <c:pt idx="195">
                  <c:v>195</c:v>
                </c:pt>
                <c:pt idx="196">
                  <c:v>196</c:v>
                </c:pt>
                <c:pt idx="197">
                  <c:v>197</c:v>
                </c:pt>
                <c:pt idx="198">
                  <c:v>198</c:v>
                </c:pt>
                <c:pt idx="199">
                  <c:v>199</c:v>
                </c:pt>
                <c:pt idx="200">
                  <c:v>200</c:v>
                </c:pt>
                <c:pt idx="201">
                  <c:v>201</c:v>
                </c:pt>
                <c:pt idx="202">
                  <c:v>202</c:v>
                </c:pt>
                <c:pt idx="203">
                  <c:v>203</c:v>
                </c:pt>
                <c:pt idx="204">
                  <c:v>204</c:v>
                </c:pt>
                <c:pt idx="205">
                  <c:v>205</c:v>
                </c:pt>
                <c:pt idx="206">
                  <c:v>206</c:v>
                </c:pt>
                <c:pt idx="207">
                  <c:v>207</c:v>
                </c:pt>
                <c:pt idx="208">
                  <c:v>208</c:v>
                </c:pt>
                <c:pt idx="209">
                  <c:v>209</c:v>
                </c:pt>
                <c:pt idx="210">
                  <c:v>210</c:v>
                </c:pt>
                <c:pt idx="211">
                  <c:v>211</c:v>
                </c:pt>
                <c:pt idx="212">
                  <c:v>212</c:v>
                </c:pt>
                <c:pt idx="213">
                  <c:v>213</c:v>
                </c:pt>
                <c:pt idx="214">
                  <c:v>214</c:v>
                </c:pt>
                <c:pt idx="215">
                  <c:v>215</c:v>
                </c:pt>
                <c:pt idx="216">
                  <c:v>216</c:v>
                </c:pt>
                <c:pt idx="217">
                  <c:v>217</c:v>
                </c:pt>
                <c:pt idx="218">
                  <c:v>218</c:v>
                </c:pt>
                <c:pt idx="219">
                  <c:v>219</c:v>
                </c:pt>
                <c:pt idx="220">
                  <c:v>220</c:v>
                </c:pt>
                <c:pt idx="221">
                  <c:v>221</c:v>
                </c:pt>
                <c:pt idx="222">
                  <c:v>222</c:v>
                </c:pt>
                <c:pt idx="223">
                  <c:v>223</c:v>
                </c:pt>
                <c:pt idx="224">
                  <c:v>224</c:v>
                </c:pt>
                <c:pt idx="225">
                  <c:v>225</c:v>
                </c:pt>
                <c:pt idx="226">
                  <c:v>226</c:v>
                </c:pt>
                <c:pt idx="227">
                  <c:v>227</c:v>
                </c:pt>
                <c:pt idx="228">
                  <c:v>228</c:v>
                </c:pt>
                <c:pt idx="229">
                  <c:v>229</c:v>
                </c:pt>
                <c:pt idx="230">
                  <c:v>230</c:v>
                </c:pt>
                <c:pt idx="231">
                  <c:v>231</c:v>
                </c:pt>
                <c:pt idx="232">
                  <c:v>232</c:v>
                </c:pt>
                <c:pt idx="233">
                  <c:v>233</c:v>
                </c:pt>
                <c:pt idx="234">
                  <c:v>234</c:v>
                </c:pt>
                <c:pt idx="235">
                  <c:v>235</c:v>
                </c:pt>
                <c:pt idx="236">
                  <c:v>236</c:v>
                </c:pt>
                <c:pt idx="237">
                  <c:v>237</c:v>
                </c:pt>
                <c:pt idx="238">
                  <c:v>238</c:v>
                </c:pt>
                <c:pt idx="239">
                  <c:v>239</c:v>
                </c:pt>
                <c:pt idx="240">
                  <c:v>240</c:v>
                </c:pt>
                <c:pt idx="241">
                  <c:v>241</c:v>
                </c:pt>
                <c:pt idx="242">
                  <c:v>242</c:v>
                </c:pt>
                <c:pt idx="243">
                  <c:v>243</c:v>
                </c:pt>
                <c:pt idx="244">
                  <c:v>244</c:v>
                </c:pt>
                <c:pt idx="245">
                  <c:v>245</c:v>
                </c:pt>
                <c:pt idx="246">
                  <c:v>246</c:v>
                </c:pt>
                <c:pt idx="247">
                  <c:v>247</c:v>
                </c:pt>
                <c:pt idx="248">
                  <c:v>248</c:v>
                </c:pt>
                <c:pt idx="249">
                  <c:v>249</c:v>
                </c:pt>
                <c:pt idx="250">
                  <c:v>250</c:v>
                </c:pt>
                <c:pt idx="251">
                  <c:v>251</c:v>
                </c:pt>
                <c:pt idx="252">
                  <c:v>252</c:v>
                </c:pt>
                <c:pt idx="253">
                  <c:v>253</c:v>
                </c:pt>
                <c:pt idx="254">
                  <c:v>254</c:v>
                </c:pt>
                <c:pt idx="255">
                  <c:v>255</c:v>
                </c:pt>
                <c:pt idx="256">
                  <c:v>256</c:v>
                </c:pt>
                <c:pt idx="257">
                  <c:v>257</c:v>
                </c:pt>
                <c:pt idx="258">
                  <c:v>258</c:v>
                </c:pt>
                <c:pt idx="259">
                  <c:v>259</c:v>
                </c:pt>
                <c:pt idx="260">
                  <c:v>260</c:v>
                </c:pt>
                <c:pt idx="261">
                  <c:v>261</c:v>
                </c:pt>
                <c:pt idx="262">
                  <c:v>262</c:v>
                </c:pt>
                <c:pt idx="263">
                  <c:v>263</c:v>
                </c:pt>
                <c:pt idx="264">
                  <c:v>264</c:v>
                </c:pt>
                <c:pt idx="265">
                  <c:v>265</c:v>
                </c:pt>
                <c:pt idx="266">
                  <c:v>266</c:v>
                </c:pt>
                <c:pt idx="267">
                  <c:v>267</c:v>
                </c:pt>
                <c:pt idx="268">
                  <c:v>268</c:v>
                </c:pt>
                <c:pt idx="269">
                  <c:v>269</c:v>
                </c:pt>
                <c:pt idx="270">
                  <c:v>270</c:v>
                </c:pt>
                <c:pt idx="271">
                  <c:v>271</c:v>
                </c:pt>
                <c:pt idx="272">
                  <c:v>272</c:v>
                </c:pt>
                <c:pt idx="273">
                  <c:v>273</c:v>
                </c:pt>
                <c:pt idx="274">
                  <c:v>274</c:v>
                </c:pt>
                <c:pt idx="275">
                  <c:v>275</c:v>
                </c:pt>
                <c:pt idx="276">
                  <c:v>276</c:v>
                </c:pt>
                <c:pt idx="277">
                  <c:v>277</c:v>
                </c:pt>
                <c:pt idx="278">
                  <c:v>278</c:v>
                </c:pt>
                <c:pt idx="279">
                  <c:v>279</c:v>
                </c:pt>
                <c:pt idx="280">
                  <c:v>280</c:v>
                </c:pt>
                <c:pt idx="281">
                  <c:v>281</c:v>
                </c:pt>
                <c:pt idx="282">
                  <c:v>282</c:v>
                </c:pt>
                <c:pt idx="283">
                  <c:v>283</c:v>
                </c:pt>
                <c:pt idx="284">
                  <c:v>284</c:v>
                </c:pt>
                <c:pt idx="285">
                  <c:v>285</c:v>
                </c:pt>
                <c:pt idx="286">
                  <c:v>286</c:v>
                </c:pt>
                <c:pt idx="287">
                  <c:v>287</c:v>
                </c:pt>
                <c:pt idx="288">
                  <c:v>288</c:v>
                </c:pt>
                <c:pt idx="289">
                  <c:v>289</c:v>
                </c:pt>
                <c:pt idx="290">
                  <c:v>290</c:v>
                </c:pt>
                <c:pt idx="291">
                  <c:v>291</c:v>
                </c:pt>
                <c:pt idx="292">
                  <c:v>292</c:v>
                </c:pt>
                <c:pt idx="293">
                  <c:v>293</c:v>
                </c:pt>
                <c:pt idx="294">
                  <c:v>294</c:v>
                </c:pt>
                <c:pt idx="295">
                  <c:v>295</c:v>
                </c:pt>
                <c:pt idx="296">
                  <c:v>296</c:v>
                </c:pt>
                <c:pt idx="297">
                  <c:v>297</c:v>
                </c:pt>
                <c:pt idx="298">
                  <c:v>298</c:v>
                </c:pt>
                <c:pt idx="299">
                  <c:v>299</c:v>
                </c:pt>
                <c:pt idx="300">
                  <c:v>300</c:v>
                </c:pt>
                <c:pt idx="301">
                  <c:v>301</c:v>
                </c:pt>
                <c:pt idx="302">
                  <c:v>302</c:v>
                </c:pt>
                <c:pt idx="303">
                  <c:v>303</c:v>
                </c:pt>
                <c:pt idx="304">
                  <c:v>304</c:v>
                </c:pt>
                <c:pt idx="305">
                  <c:v>305</c:v>
                </c:pt>
                <c:pt idx="306">
                  <c:v>306</c:v>
                </c:pt>
                <c:pt idx="307">
                  <c:v>307</c:v>
                </c:pt>
                <c:pt idx="308">
                  <c:v>308</c:v>
                </c:pt>
                <c:pt idx="309">
                  <c:v>309</c:v>
                </c:pt>
                <c:pt idx="310">
                  <c:v>310</c:v>
                </c:pt>
                <c:pt idx="311">
                  <c:v>311</c:v>
                </c:pt>
                <c:pt idx="312">
                  <c:v>312</c:v>
                </c:pt>
                <c:pt idx="313">
                  <c:v>313</c:v>
                </c:pt>
                <c:pt idx="314">
                  <c:v>314</c:v>
                </c:pt>
                <c:pt idx="315">
                  <c:v>315</c:v>
                </c:pt>
                <c:pt idx="316">
                  <c:v>316</c:v>
                </c:pt>
                <c:pt idx="317">
                  <c:v>317</c:v>
                </c:pt>
                <c:pt idx="318">
                  <c:v>318</c:v>
                </c:pt>
                <c:pt idx="319">
                  <c:v>319</c:v>
                </c:pt>
                <c:pt idx="320">
                  <c:v>320</c:v>
                </c:pt>
                <c:pt idx="321">
                  <c:v>321</c:v>
                </c:pt>
                <c:pt idx="322">
                  <c:v>322</c:v>
                </c:pt>
                <c:pt idx="323">
                  <c:v>323</c:v>
                </c:pt>
                <c:pt idx="324">
                  <c:v>324</c:v>
                </c:pt>
                <c:pt idx="325">
                  <c:v>325</c:v>
                </c:pt>
                <c:pt idx="326">
                  <c:v>326</c:v>
                </c:pt>
                <c:pt idx="327">
                  <c:v>327</c:v>
                </c:pt>
                <c:pt idx="328">
                  <c:v>328</c:v>
                </c:pt>
                <c:pt idx="329">
                  <c:v>329</c:v>
                </c:pt>
                <c:pt idx="330">
                  <c:v>330</c:v>
                </c:pt>
                <c:pt idx="331">
                  <c:v>331</c:v>
                </c:pt>
                <c:pt idx="332">
                  <c:v>332</c:v>
                </c:pt>
                <c:pt idx="333">
                  <c:v>333</c:v>
                </c:pt>
                <c:pt idx="334">
                  <c:v>334</c:v>
                </c:pt>
                <c:pt idx="335">
                  <c:v>335</c:v>
                </c:pt>
                <c:pt idx="336">
                  <c:v>336</c:v>
                </c:pt>
                <c:pt idx="337">
                  <c:v>337</c:v>
                </c:pt>
                <c:pt idx="338">
                  <c:v>338</c:v>
                </c:pt>
                <c:pt idx="339">
                  <c:v>339</c:v>
                </c:pt>
                <c:pt idx="340">
                  <c:v>340</c:v>
                </c:pt>
                <c:pt idx="341">
                  <c:v>341</c:v>
                </c:pt>
                <c:pt idx="342">
                  <c:v>342</c:v>
                </c:pt>
                <c:pt idx="343">
                  <c:v>343</c:v>
                </c:pt>
                <c:pt idx="344">
                  <c:v>344</c:v>
                </c:pt>
                <c:pt idx="345">
                  <c:v>345</c:v>
                </c:pt>
                <c:pt idx="346">
                  <c:v>346</c:v>
                </c:pt>
                <c:pt idx="347">
                  <c:v>347</c:v>
                </c:pt>
                <c:pt idx="348">
                  <c:v>348</c:v>
                </c:pt>
                <c:pt idx="349">
                  <c:v>349</c:v>
                </c:pt>
                <c:pt idx="350">
                  <c:v>350</c:v>
                </c:pt>
                <c:pt idx="351">
                  <c:v>351</c:v>
                </c:pt>
                <c:pt idx="352">
                  <c:v>352</c:v>
                </c:pt>
                <c:pt idx="353">
                  <c:v>353</c:v>
                </c:pt>
                <c:pt idx="354">
                  <c:v>354</c:v>
                </c:pt>
                <c:pt idx="355">
                  <c:v>355</c:v>
                </c:pt>
                <c:pt idx="356">
                  <c:v>356</c:v>
                </c:pt>
                <c:pt idx="357">
                  <c:v>357</c:v>
                </c:pt>
                <c:pt idx="358">
                  <c:v>358</c:v>
                </c:pt>
                <c:pt idx="359">
                  <c:v>359</c:v>
                </c:pt>
                <c:pt idx="360">
                  <c:v>360</c:v>
                </c:pt>
                <c:pt idx="361">
                  <c:v>361</c:v>
                </c:pt>
                <c:pt idx="362">
                  <c:v>362</c:v>
                </c:pt>
                <c:pt idx="363">
                  <c:v>363</c:v>
                </c:pt>
                <c:pt idx="364">
                  <c:v>364</c:v>
                </c:pt>
                <c:pt idx="365">
                  <c:v>365</c:v>
                </c:pt>
                <c:pt idx="366">
                  <c:v>366</c:v>
                </c:pt>
                <c:pt idx="367">
                  <c:v>367</c:v>
                </c:pt>
                <c:pt idx="368">
                  <c:v>368</c:v>
                </c:pt>
                <c:pt idx="369">
                  <c:v>369</c:v>
                </c:pt>
                <c:pt idx="370">
                  <c:v>370</c:v>
                </c:pt>
                <c:pt idx="371">
                  <c:v>371</c:v>
                </c:pt>
                <c:pt idx="372">
                  <c:v>372</c:v>
                </c:pt>
                <c:pt idx="373">
                  <c:v>373</c:v>
                </c:pt>
                <c:pt idx="374">
                  <c:v>374</c:v>
                </c:pt>
                <c:pt idx="375">
                  <c:v>375</c:v>
                </c:pt>
                <c:pt idx="376">
                  <c:v>376</c:v>
                </c:pt>
                <c:pt idx="377">
                  <c:v>377</c:v>
                </c:pt>
                <c:pt idx="378">
                  <c:v>378</c:v>
                </c:pt>
                <c:pt idx="379">
                  <c:v>379</c:v>
                </c:pt>
                <c:pt idx="380">
                  <c:v>380</c:v>
                </c:pt>
                <c:pt idx="381">
                  <c:v>381</c:v>
                </c:pt>
                <c:pt idx="382">
                  <c:v>382</c:v>
                </c:pt>
                <c:pt idx="383">
                  <c:v>383</c:v>
                </c:pt>
                <c:pt idx="384">
                  <c:v>384</c:v>
                </c:pt>
                <c:pt idx="385">
                  <c:v>385</c:v>
                </c:pt>
                <c:pt idx="386">
                  <c:v>386</c:v>
                </c:pt>
                <c:pt idx="387">
                  <c:v>387</c:v>
                </c:pt>
                <c:pt idx="388">
                  <c:v>388</c:v>
                </c:pt>
                <c:pt idx="389">
                  <c:v>389</c:v>
                </c:pt>
                <c:pt idx="390">
                  <c:v>390</c:v>
                </c:pt>
                <c:pt idx="391">
                  <c:v>391</c:v>
                </c:pt>
                <c:pt idx="392">
                  <c:v>392</c:v>
                </c:pt>
                <c:pt idx="393">
                  <c:v>393</c:v>
                </c:pt>
                <c:pt idx="394">
                  <c:v>394</c:v>
                </c:pt>
                <c:pt idx="395">
                  <c:v>395</c:v>
                </c:pt>
                <c:pt idx="396">
                  <c:v>396</c:v>
                </c:pt>
                <c:pt idx="397">
                  <c:v>397</c:v>
                </c:pt>
                <c:pt idx="398">
                  <c:v>398</c:v>
                </c:pt>
                <c:pt idx="399">
                  <c:v>399</c:v>
                </c:pt>
                <c:pt idx="400">
                  <c:v>400</c:v>
                </c:pt>
                <c:pt idx="401">
                  <c:v>401</c:v>
                </c:pt>
                <c:pt idx="402">
                  <c:v>402</c:v>
                </c:pt>
                <c:pt idx="403">
                  <c:v>403</c:v>
                </c:pt>
                <c:pt idx="404">
                  <c:v>404</c:v>
                </c:pt>
                <c:pt idx="405">
                  <c:v>405</c:v>
                </c:pt>
                <c:pt idx="406">
                  <c:v>406</c:v>
                </c:pt>
                <c:pt idx="407">
                  <c:v>407</c:v>
                </c:pt>
                <c:pt idx="408">
                  <c:v>408</c:v>
                </c:pt>
                <c:pt idx="409">
                  <c:v>409</c:v>
                </c:pt>
                <c:pt idx="410">
                  <c:v>410</c:v>
                </c:pt>
                <c:pt idx="411">
                  <c:v>411</c:v>
                </c:pt>
                <c:pt idx="412">
                  <c:v>412</c:v>
                </c:pt>
                <c:pt idx="413">
                  <c:v>413</c:v>
                </c:pt>
                <c:pt idx="414">
                  <c:v>414</c:v>
                </c:pt>
                <c:pt idx="415">
                  <c:v>415</c:v>
                </c:pt>
                <c:pt idx="416">
                  <c:v>416</c:v>
                </c:pt>
                <c:pt idx="417">
                  <c:v>417</c:v>
                </c:pt>
                <c:pt idx="418">
                  <c:v>418</c:v>
                </c:pt>
                <c:pt idx="419">
                  <c:v>419</c:v>
                </c:pt>
                <c:pt idx="420">
                  <c:v>420</c:v>
                </c:pt>
                <c:pt idx="421">
                  <c:v>421</c:v>
                </c:pt>
                <c:pt idx="422">
                  <c:v>422</c:v>
                </c:pt>
                <c:pt idx="423">
                  <c:v>423</c:v>
                </c:pt>
                <c:pt idx="424">
                  <c:v>424</c:v>
                </c:pt>
                <c:pt idx="425">
                  <c:v>425</c:v>
                </c:pt>
                <c:pt idx="426">
                  <c:v>426</c:v>
                </c:pt>
                <c:pt idx="427">
                  <c:v>427</c:v>
                </c:pt>
                <c:pt idx="428">
                  <c:v>428</c:v>
                </c:pt>
                <c:pt idx="429">
                  <c:v>429</c:v>
                </c:pt>
                <c:pt idx="430">
                  <c:v>430</c:v>
                </c:pt>
                <c:pt idx="431">
                  <c:v>431</c:v>
                </c:pt>
                <c:pt idx="432">
                  <c:v>432</c:v>
                </c:pt>
                <c:pt idx="433">
                  <c:v>433</c:v>
                </c:pt>
                <c:pt idx="434">
                  <c:v>434</c:v>
                </c:pt>
                <c:pt idx="435">
                  <c:v>435</c:v>
                </c:pt>
                <c:pt idx="436">
                  <c:v>436</c:v>
                </c:pt>
                <c:pt idx="437">
                  <c:v>437</c:v>
                </c:pt>
                <c:pt idx="438">
                  <c:v>438</c:v>
                </c:pt>
                <c:pt idx="439">
                  <c:v>439</c:v>
                </c:pt>
                <c:pt idx="440">
                  <c:v>440</c:v>
                </c:pt>
                <c:pt idx="441">
                  <c:v>441</c:v>
                </c:pt>
                <c:pt idx="442">
                  <c:v>442</c:v>
                </c:pt>
                <c:pt idx="443">
                  <c:v>443</c:v>
                </c:pt>
                <c:pt idx="444">
                  <c:v>444</c:v>
                </c:pt>
                <c:pt idx="445">
                  <c:v>445</c:v>
                </c:pt>
                <c:pt idx="446">
                  <c:v>446</c:v>
                </c:pt>
                <c:pt idx="447">
                  <c:v>447</c:v>
                </c:pt>
                <c:pt idx="448">
                  <c:v>448</c:v>
                </c:pt>
                <c:pt idx="449">
                  <c:v>449</c:v>
                </c:pt>
                <c:pt idx="450">
                  <c:v>450</c:v>
                </c:pt>
                <c:pt idx="451">
                  <c:v>451</c:v>
                </c:pt>
                <c:pt idx="452">
                  <c:v>452</c:v>
                </c:pt>
                <c:pt idx="453">
                  <c:v>453</c:v>
                </c:pt>
                <c:pt idx="454">
                  <c:v>454</c:v>
                </c:pt>
                <c:pt idx="455">
                  <c:v>455</c:v>
                </c:pt>
                <c:pt idx="456">
                  <c:v>456</c:v>
                </c:pt>
                <c:pt idx="457">
                  <c:v>457</c:v>
                </c:pt>
                <c:pt idx="458">
                  <c:v>458</c:v>
                </c:pt>
                <c:pt idx="459">
                  <c:v>459</c:v>
                </c:pt>
                <c:pt idx="460">
                  <c:v>460</c:v>
                </c:pt>
                <c:pt idx="461">
                  <c:v>461</c:v>
                </c:pt>
                <c:pt idx="462">
                  <c:v>462</c:v>
                </c:pt>
                <c:pt idx="463">
                  <c:v>463</c:v>
                </c:pt>
                <c:pt idx="464">
                  <c:v>464</c:v>
                </c:pt>
                <c:pt idx="465">
                  <c:v>465</c:v>
                </c:pt>
                <c:pt idx="466">
                  <c:v>466</c:v>
                </c:pt>
                <c:pt idx="467">
                  <c:v>467</c:v>
                </c:pt>
                <c:pt idx="468">
                  <c:v>468</c:v>
                </c:pt>
                <c:pt idx="469">
                  <c:v>469</c:v>
                </c:pt>
                <c:pt idx="470">
                  <c:v>470</c:v>
                </c:pt>
                <c:pt idx="471">
                  <c:v>471</c:v>
                </c:pt>
                <c:pt idx="472">
                  <c:v>472</c:v>
                </c:pt>
                <c:pt idx="473">
                  <c:v>473</c:v>
                </c:pt>
                <c:pt idx="474">
                  <c:v>474</c:v>
                </c:pt>
                <c:pt idx="475">
                  <c:v>475</c:v>
                </c:pt>
                <c:pt idx="476">
                  <c:v>476</c:v>
                </c:pt>
                <c:pt idx="477">
                  <c:v>477</c:v>
                </c:pt>
                <c:pt idx="478">
                  <c:v>478</c:v>
                </c:pt>
                <c:pt idx="479">
                  <c:v>479</c:v>
                </c:pt>
                <c:pt idx="480">
                  <c:v>480</c:v>
                </c:pt>
                <c:pt idx="481">
                  <c:v>481</c:v>
                </c:pt>
                <c:pt idx="482">
                  <c:v>482</c:v>
                </c:pt>
                <c:pt idx="483">
                  <c:v>483</c:v>
                </c:pt>
                <c:pt idx="484">
                  <c:v>484</c:v>
                </c:pt>
                <c:pt idx="485">
                  <c:v>485</c:v>
                </c:pt>
                <c:pt idx="486">
                  <c:v>486</c:v>
                </c:pt>
                <c:pt idx="487">
                  <c:v>487</c:v>
                </c:pt>
                <c:pt idx="488">
                  <c:v>488</c:v>
                </c:pt>
                <c:pt idx="489">
                  <c:v>489</c:v>
                </c:pt>
                <c:pt idx="490">
                  <c:v>490</c:v>
                </c:pt>
                <c:pt idx="491">
                  <c:v>491</c:v>
                </c:pt>
                <c:pt idx="492">
                  <c:v>492</c:v>
                </c:pt>
                <c:pt idx="493">
                  <c:v>493</c:v>
                </c:pt>
                <c:pt idx="494">
                  <c:v>494</c:v>
                </c:pt>
                <c:pt idx="495">
                  <c:v>495</c:v>
                </c:pt>
                <c:pt idx="496">
                  <c:v>496</c:v>
                </c:pt>
                <c:pt idx="497">
                  <c:v>497</c:v>
                </c:pt>
                <c:pt idx="498">
                  <c:v>498</c:v>
                </c:pt>
                <c:pt idx="499">
                  <c:v>499</c:v>
                </c:pt>
                <c:pt idx="500">
                  <c:v>500</c:v>
                </c:pt>
                <c:pt idx="501">
                  <c:v>501</c:v>
                </c:pt>
                <c:pt idx="502">
                  <c:v>502</c:v>
                </c:pt>
                <c:pt idx="503">
                  <c:v>503</c:v>
                </c:pt>
                <c:pt idx="504">
                  <c:v>504</c:v>
                </c:pt>
                <c:pt idx="505">
                  <c:v>505</c:v>
                </c:pt>
                <c:pt idx="506">
                  <c:v>506</c:v>
                </c:pt>
                <c:pt idx="507">
                  <c:v>507</c:v>
                </c:pt>
                <c:pt idx="508">
                  <c:v>508</c:v>
                </c:pt>
                <c:pt idx="509">
                  <c:v>509</c:v>
                </c:pt>
                <c:pt idx="510">
                  <c:v>510</c:v>
                </c:pt>
                <c:pt idx="511">
                  <c:v>511</c:v>
                </c:pt>
                <c:pt idx="512">
                  <c:v>512</c:v>
                </c:pt>
                <c:pt idx="513">
                  <c:v>513</c:v>
                </c:pt>
                <c:pt idx="514">
                  <c:v>514</c:v>
                </c:pt>
                <c:pt idx="515">
                  <c:v>515</c:v>
                </c:pt>
                <c:pt idx="516">
                  <c:v>516</c:v>
                </c:pt>
                <c:pt idx="517">
                  <c:v>517</c:v>
                </c:pt>
                <c:pt idx="518">
                  <c:v>518</c:v>
                </c:pt>
                <c:pt idx="519">
                  <c:v>519</c:v>
                </c:pt>
                <c:pt idx="520">
                  <c:v>520</c:v>
                </c:pt>
                <c:pt idx="521">
                  <c:v>521</c:v>
                </c:pt>
                <c:pt idx="522">
                  <c:v>522</c:v>
                </c:pt>
                <c:pt idx="523">
                  <c:v>523</c:v>
                </c:pt>
                <c:pt idx="524">
                  <c:v>524</c:v>
                </c:pt>
                <c:pt idx="525">
                  <c:v>525</c:v>
                </c:pt>
                <c:pt idx="526">
                  <c:v>526</c:v>
                </c:pt>
                <c:pt idx="527">
                  <c:v>527</c:v>
                </c:pt>
                <c:pt idx="528">
                  <c:v>528</c:v>
                </c:pt>
                <c:pt idx="529">
                  <c:v>529</c:v>
                </c:pt>
                <c:pt idx="530">
                  <c:v>530</c:v>
                </c:pt>
                <c:pt idx="531">
                  <c:v>531</c:v>
                </c:pt>
                <c:pt idx="532">
                  <c:v>532</c:v>
                </c:pt>
                <c:pt idx="533">
                  <c:v>533</c:v>
                </c:pt>
                <c:pt idx="534">
                  <c:v>534</c:v>
                </c:pt>
                <c:pt idx="535">
                  <c:v>535</c:v>
                </c:pt>
                <c:pt idx="536">
                  <c:v>536</c:v>
                </c:pt>
                <c:pt idx="537">
                  <c:v>537</c:v>
                </c:pt>
                <c:pt idx="538">
                  <c:v>538</c:v>
                </c:pt>
                <c:pt idx="539">
                  <c:v>539</c:v>
                </c:pt>
                <c:pt idx="540">
                  <c:v>540</c:v>
                </c:pt>
                <c:pt idx="541">
                  <c:v>541</c:v>
                </c:pt>
                <c:pt idx="542">
                  <c:v>542</c:v>
                </c:pt>
                <c:pt idx="543">
                  <c:v>543</c:v>
                </c:pt>
                <c:pt idx="544">
                  <c:v>544</c:v>
                </c:pt>
                <c:pt idx="545">
                  <c:v>545</c:v>
                </c:pt>
                <c:pt idx="546">
                  <c:v>546</c:v>
                </c:pt>
                <c:pt idx="547">
                  <c:v>547</c:v>
                </c:pt>
                <c:pt idx="548">
                  <c:v>548</c:v>
                </c:pt>
                <c:pt idx="549">
                  <c:v>549</c:v>
                </c:pt>
                <c:pt idx="550">
                  <c:v>550</c:v>
                </c:pt>
                <c:pt idx="551">
                  <c:v>551</c:v>
                </c:pt>
                <c:pt idx="552">
                  <c:v>552</c:v>
                </c:pt>
                <c:pt idx="553">
                  <c:v>553</c:v>
                </c:pt>
                <c:pt idx="554">
                  <c:v>554</c:v>
                </c:pt>
                <c:pt idx="555">
                  <c:v>555</c:v>
                </c:pt>
                <c:pt idx="556">
                  <c:v>556</c:v>
                </c:pt>
                <c:pt idx="557">
                  <c:v>557</c:v>
                </c:pt>
                <c:pt idx="558">
                  <c:v>558</c:v>
                </c:pt>
                <c:pt idx="559">
                  <c:v>559</c:v>
                </c:pt>
                <c:pt idx="560">
                  <c:v>560</c:v>
                </c:pt>
                <c:pt idx="561">
                  <c:v>561</c:v>
                </c:pt>
                <c:pt idx="562">
                  <c:v>562</c:v>
                </c:pt>
                <c:pt idx="563">
                  <c:v>563</c:v>
                </c:pt>
                <c:pt idx="564">
                  <c:v>564</c:v>
                </c:pt>
                <c:pt idx="565">
                  <c:v>565</c:v>
                </c:pt>
                <c:pt idx="566">
                  <c:v>566</c:v>
                </c:pt>
                <c:pt idx="567">
                  <c:v>567</c:v>
                </c:pt>
                <c:pt idx="568">
                  <c:v>568</c:v>
                </c:pt>
                <c:pt idx="569">
                  <c:v>569</c:v>
                </c:pt>
                <c:pt idx="570">
                  <c:v>570</c:v>
                </c:pt>
                <c:pt idx="571">
                  <c:v>571</c:v>
                </c:pt>
                <c:pt idx="572">
                  <c:v>572</c:v>
                </c:pt>
                <c:pt idx="573">
                  <c:v>573</c:v>
                </c:pt>
                <c:pt idx="574">
                  <c:v>574</c:v>
                </c:pt>
                <c:pt idx="575">
                  <c:v>575</c:v>
                </c:pt>
                <c:pt idx="576">
                  <c:v>576</c:v>
                </c:pt>
                <c:pt idx="577">
                  <c:v>577</c:v>
                </c:pt>
                <c:pt idx="578">
                  <c:v>578</c:v>
                </c:pt>
                <c:pt idx="579">
                  <c:v>579</c:v>
                </c:pt>
                <c:pt idx="580">
                  <c:v>580</c:v>
                </c:pt>
                <c:pt idx="581">
                  <c:v>581</c:v>
                </c:pt>
                <c:pt idx="582">
                  <c:v>582</c:v>
                </c:pt>
                <c:pt idx="583">
                  <c:v>583</c:v>
                </c:pt>
                <c:pt idx="584">
                  <c:v>584</c:v>
                </c:pt>
                <c:pt idx="585">
                  <c:v>585</c:v>
                </c:pt>
                <c:pt idx="586">
                  <c:v>586</c:v>
                </c:pt>
                <c:pt idx="587">
                  <c:v>587</c:v>
                </c:pt>
                <c:pt idx="588">
                  <c:v>588</c:v>
                </c:pt>
                <c:pt idx="589">
                  <c:v>589</c:v>
                </c:pt>
                <c:pt idx="590">
                  <c:v>590</c:v>
                </c:pt>
                <c:pt idx="591">
                  <c:v>591</c:v>
                </c:pt>
                <c:pt idx="592">
                  <c:v>592</c:v>
                </c:pt>
                <c:pt idx="593">
                  <c:v>593</c:v>
                </c:pt>
                <c:pt idx="594">
                  <c:v>594</c:v>
                </c:pt>
                <c:pt idx="595">
                  <c:v>595</c:v>
                </c:pt>
                <c:pt idx="596">
                  <c:v>596</c:v>
                </c:pt>
                <c:pt idx="597">
                  <c:v>597</c:v>
                </c:pt>
                <c:pt idx="598">
                  <c:v>598</c:v>
                </c:pt>
                <c:pt idx="599">
                  <c:v>599</c:v>
                </c:pt>
                <c:pt idx="600">
                  <c:v>600</c:v>
                </c:pt>
                <c:pt idx="601">
                  <c:v>601</c:v>
                </c:pt>
                <c:pt idx="602">
                  <c:v>602</c:v>
                </c:pt>
                <c:pt idx="603">
                  <c:v>603</c:v>
                </c:pt>
                <c:pt idx="604">
                  <c:v>604</c:v>
                </c:pt>
                <c:pt idx="605">
                  <c:v>605</c:v>
                </c:pt>
                <c:pt idx="606">
                  <c:v>606</c:v>
                </c:pt>
                <c:pt idx="607">
                  <c:v>607</c:v>
                </c:pt>
                <c:pt idx="608">
                  <c:v>608</c:v>
                </c:pt>
                <c:pt idx="609">
                  <c:v>609</c:v>
                </c:pt>
                <c:pt idx="610">
                  <c:v>610</c:v>
                </c:pt>
                <c:pt idx="611">
                  <c:v>611</c:v>
                </c:pt>
                <c:pt idx="612">
                  <c:v>612</c:v>
                </c:pt>
                <c:pt idx="613">
                  <c:v>613</c:v>
                </c:pt>
                <c:pt idx="614">
                  <c:v>614</c:v>
                </c:pt>
                <c:pt idx="615">
                  <c:v>615</c:v>
                </c:pt>
                <c:pt idx="616">
                  <c:v>616</c:v>
                </c:pt>
                <c:pt idx="617">
                  <c:v>617</c:v>
                </c:pt>
                <c:pt idx="618">
                  <c:v>618</c:v>
                </c:pt>
                <c:pt idx="619">
                  <c:v>619</c:v>
                </c:pt>
                <c:pt idx="620">
                  <c:v>620</c:v>
                </c:pt>
                <c:pt idx="621">
                  <c:v>621</c:v>
                </c:pt>
                <c:pt idx="622">
                  <c:v>622</c:v>
                </c:pt>
                <c:pt idx="623">
                  <c:v>623</c:v>
                </c:pt>
                <c:pt idx="624">
                  <c:v>624</c:v>
                </c:pt>
                <c:pt idx="625">
                  <c:v>625</c:v>
                </c:pt>
                <c:pt idx="626">
                  <c:v>626</c:v>
                </c:pt>
                <c:pt idx="627">
                  <c:v>627</c:v>
                </c:pt>
                <c:pt idx="628">
                  <c:v>628</c:v>
                </c:pt>
                <c:pt idx="629">
                  <c:v>629</c:v>
                </c:pt>
                <c:pt idx="630">
                  <c:v>630</c:v>
                </c:pt>
                <c:pt idx="631">
                  <c:v>631</c:v>
                </c:pt>
                <c:pt idx="632">
                  <c:v>632</c:v>
                </c:pt>
                <c:pt idx="633">
                  <c:v>633</c:v>
                </c:pt>
                <c:pt idx="634">
                  <c:v>634</c:v>
                </c:pt>
                <c:pt idx="635">
                  <c:v>635</c:v>
                </c:pt>
                <c:pt idx="636">
                  <c:v>636</c:v>
                </c:pt>
                <c:pt idx="637">
                  <c:v>637</c:v>
                </c:pt>
                <c:pt idx="638">
                  <c:v>638</c:v>
                </c:pt>
                <c:pt idx="639">
                  <c:v>639</c:v>
                </c:pt>
                <c:pt idx="640">
                  <c:v>640</c:v>
                </c:pt>
                <c:pt idx="641">
                  <c:v>641</c:v>
                </c:pt>
                <c:pt idx="642">
                  <c:v>642</c:v>
                </c:pt>
                <c:pt idx="643">
                  <c:v>643</c:v>
                </c:pt>
                <c:pt idx="644">
                  <c:v>644</c:v>
                </c:pt>
                <c:pt idx="645">
                  <c:v>645</c:v>
                </c:pt>
                <c:pt idx="646">
                  <c:v>646</c:v>
                </c:pt>
                <c:pt idx="647">
                  <c:v>647</c:v>
                </c:pt>
                <c:pt idx="648">
                  <c:v>648</c:v>
                </c:pt>
                <c:pt idx="649">
                  <c:v>649</c:v>
                </c:pt>
                <c:pt idx="650">
                  <c:v>650</c:v>
                </c:pt>
                <c:pt idx="651">
                  <c:v>651</c:v>
                </c:pt>
                <c:pt idx="652">
                  <c:v>652</c:v>
                </c:pt>
                <c:pt idx="653">
                  <c:v>653</c:v>
                </c:pt>
                <c:pt idx="654">
                  <c:v>654</c:v>
                </c:pt>
                <c:pt idx="655">
                  <c:v>655</c:v>
                </c:pt>
                <c:pt idx="656">
                  <c:v>656</c:v>
                </c:pt>
                <c:pt idx="657">
                  <c:v>657</c:v>
                </c:pt>
                <c:pt idx="658">
                  <c:v>658</c:v>
                </c:pt>
                <c:pt idx="659">
                  <c:v>659</c:v>
                </c:pt>
                <c:pt idx="660">
                  <c:v>660</c:v>
                </c:pt>
                <c:pt idx="661">
                  <c:v>661</c:v>
                </c:pt>
                <c:pt idx="662">
                  <c:v>662</c:v>
                </c:pt>
                <c:pt idx="663">
                  <c:v>663</c:v>
                </c:pt>
                <c:pt idx="664">
                  <c:v>664</c:v>
                </c:pt>
                <c:pt idx="665">
                  <c:v>665</c:v>
                </c:pt>
                <c:pt idx="666">
                  <c:v>666</c:v>
                </c:pt>
                <c:pt idx="667">
                  <c:v>667</c:v>
                </c:pt>
                <c:pt idx="668">
                  <c:v>668</c:v>
                </c:pt>
                <c:pt idx="669">
                  <c:v>669</c:v>
                </c:pt>
                <c:pt idx="670">
                  <c:v>670</c:v>
                </c:pt>
                <c:pt idx="671">
                  <c:v>671</c:v>
                </c:pt>
                <c:pt idx="672">
                  <c:v>672</c:v>
                </c:pt>
                <c:pt idx="673">
                  <c:v>673</c:v>
                </c:pt>
                <c:pt idx="674">
                  <c:v>674</c:v>
                </c:pt>
                <c:pt idx="675">
                  <c:v>675</c:v>
                </c:pt>
                <c:pt idx="676">
                  <c:v>676</c:v>
                </c:pt>
                <c:pt idx="677">
                  <c:v>677</c:v>
                </c:pt>
                <c:pt idx="678">
                  <c:v>678</c:v>
                </c:pt>
                <c:pt idx="679">
                  <c:v>679</c:v>
                </c:pt>
                <c:pt idx="680">
                  <c:v>680</c:v>
                </c:pt>
                <c:pt idx="681">
                  <c:v>681</c:v>
                </c:pt>
                <c:pt idx="682">
                  <c:v>682</c:v>
                </c:pt>
                <c:pt idx="683">
                  <c:v>683</c:v>
                </c:pt>
                <c:pt idx="684">
                  <c:v>684</c:v>
                </c:pt>
                <c:pt idx="685">
                  <c:v>685</c:v>
                </c:pt>
                <c:pt idx="686">
                  <c:v>686</c:v>
                </c:pt>
                <c:pt idx="687">
                  <c:v>687</c:v>
                </c:pt>
                <c:pt idx="688">
                  <c:v>688</c:v>
                </c:pt>
                <c:pt idx="689">
                  <c:v>689</c:v>
                </c:pt>
                <c:pt idx="690">
                  <c:v>690</c:v>
                </c:pt>
                <c:pt idx="691">
                  <c:v>691</c:v>
                </c:pt>
                <c:pt idx="692">
                  <c:v>692</c:v>
                </c:pt>
                <c:pt idx="693">
                  <c:v>693</c:v>
                </c:pt>
                <c:pt idx="694">
                  <c:v>694</c:v>
                </c:pt>
                <c:pt idx="695">
                  <c:v>695</c:v>
                </c:pt>
                <c:pt idx="696">
                  <c:v>696</c:v>
                </c:pt>
                <c:pt idx="697">
                  <c:v>697</c:v>
                </c:pt>
                <c:pt idx="698">
                  <c:v>698</c:v>
                </c:pt>
                <c:pt idx="699">
                  <c:v>699</c:v>
                </c:pt>
                <c:pt idx="700">
                  <c:v>700</c:v>
                </c:pt>
                <c:pt idx="701">
                  <c:v>701</c:v>
                </c:pt>
                <c:pt idx="702">
                  <c:v>702</c:v>
                </c:pt>
                <c:pt idx="703">
                  <c:v>703</c:v>
                </c:pt>
                <c:pt idx="704">
                  <c:v>704</c:v>
                </c:pt>
                <c:pt idx="705">
                  <c:v>705</c:v>
                </c:pt>
                <c:pt idx="706">
                  <c:v>706</c:v>
                </c:pt>
                <c:pt idx="707">
                  <c:v>707</c:v>
                </c:pt>
                <c:pt idx="708">
                  <c:v>708</c:v>
                </c:pt>
                <c:pt idx="709">
                  <c:v>709</c:v>
                </c:pt>
                <c:pt idx="710">
                  <c:v>710</c:v>
                </c:pt>
                <c:pt idx="711">
                  <c:v>711</c:v>
                </c:pt>
                <c:pt idx="712">
                  <c:v>712</c:v>
                </c:pt>
                <c:pt idx="713">
                  <c:v>713</c:v>
                </c:pt>
                <c:pt idx="714">
                  <c:v>714</c:v>
                </c:pt>
                <c:pt idx="715">
                  <c:v>715</c:v>
                </c:pt>
                <c:pt idx="716">
                  <c:v>716</c:v>
                </c:pt>
                <c:pt idx="717">
                  <c:v>717</c:v>
                </c:pt>
                <c:pt idx="718">
                  <c:v>718</c:v>
                </c:pt>
                <c:pt idx="719">
                  <c:v>719</c:v>
                </c:pt>
                <c:pt idx="720">
                  <c:v>720</c:v>
                </c:pt>
                <c:pt idx="721">
                  <c:v>721</c:v>
                </c:pt>
                <c:pt idx="722">
                  <c:v>722</c:v>
                </c:pt>
                <c:pt idx="723">
                  <c:v>723</c:v>
                </c:pt>
                <c:pt idx="724">
                  <c:v>724</c:v>
                </c:pt>
                <c:pt idx="725">
                  <c:v>725</c:v>
                </c:pt>
                <c:pt idx="726">
                  <c:v>726</c:v>
                </c:pt>
                <c:pt idx="727">
                  <c:v>727</c:v>
                </c:pt>
                <c:pt idx="728">
                  <c:v>728</c:v>
                </c:pt>
                <c:pt idx="729">
                  <c:v>729</c:v>
                </c:pt>
                <c:pt idx="730">
                  <c:v>730</c:v>
                </c:pt>
              </c:numCache>
            </c:numRef>
          </c:cat>
          <c:val>
            <c:numRef>
              <c:f>Sheet5!$C$3:$C$733</c:f>
              <c:numCache>
                <c:formatCode>General</c:formatCode>
                <c:ptCount val="731"/>
                <c:pt idx="0">
                  <c:v>100</c:v>
                </c:pt>
                <c:pt idx="1">
                  <c:v>98.7</c:v>
                </c:pt>
                <c:pt idx="2">
                  <c:v>97.4</c:v>
                </c:pt>
                <c:pt idx="3">
                  <c:v>97.4</c:v>
                </c:pt>
                <c:pt idx="4">
                  <c:v>97.4</c:v>
                </c:pt>
                <c:pt idx="5">
                  <c:v>97.4</c:v>
                </c:pt>
                <c:pt idx="6">
                  <c:v>97.4</c:v>
                </c:pt>
                <c:pt idx="7">
                  <c:v>97.4</c:v>
                </c:pt>
                <c:pt idx="8">
                  <c:v>97.4</c:v>
                </c:pt>
                <c:pt idx="9">
                  <c:v>97.4</c:v>
                </c:pt>
                <c:pt idx="10">
                  <c:v>97.4</c:v>
                </c:pt>
                <c:pt idx="11">
                  <c:v>96.1</c:v>
                </c:pt>
                <c:pt idx="12">
                  <c:v>96.1</c:v>
                </c:pt>
                <c:pt idx="13">
                  <c:v>96.1</c:v>
                </c:pt>
                <c:pt idx="14">
                  <c:v>96.1</c:v>
                </c:pt>
                <c:pt idx="15">
                  <c:v>96.1</c:v>
                </c:pt>
                <c:pt idx="16">
                  <c:v>96.1</c:v>
                </c:pt>
                <c:pt idx="17">
                  <c:v>96.1</c:v>
                </c:pt>
                <c:pt idx="18">
                  <c:v>93.51</c:v>
                </c:pt>
                <c:pt idx="19">
                  <c:v>93.51</c:v>
                </c:pt>
                <c:pt idx="20">
                  <c:v>93.51</c:v>
                </c:pt>
                <c:pt idx="21">
                  <c:v>92.210000000000022</c:v>
                </c:pt>
                <c:pt idx="22">
                  <c:v>92.210000000000022</c:v>
                </c:pt>
                <c:pt idx="23">
                  <c:v>92.210000000000022</c:v>
                </c:pt>
                <c:pt idx="24">
                  <c:v>92.210000000000022</c:v>
                </c:pt>
                <c:pt idx="25">
                  <c:v>92.210000000000022</c:v>
                </c:pt>
                <c:pt idx="26">
                  <c:v>92.210000000000022</c:v>
                </c:pt>
                <c:pt idx="27">
                  <c:v>92.210000000000022</c:v>
                </c:pt>
                <c:pt idx="28">
                  <c:v>92.210000000000022</c:v>
                </c:pt>
                <c:pt idx="29">
                  <c:v>92.210000000000022</c:v>
                </c:pt>
                <c:pt idx="30">
                  <c:v>90.91</c:v>
                </c:pt>
                <c:pt idx="31">
                  <c:v>89.61</c:v>
                </c:pt>
                <c:pt idx="32">
                  <c:v>89.61</c:v>
                </c:pt>
                <c:pt idx="33">
                  <c:v>89.61</c:v>
                </c:pt>
                <c:pt idx="34">
                  <c:v>89.61</c:v>
                </c:pt>
                <c:pt idx="35">
                  <c:v>89.61</c:v>
                </c:pt>
                <c:pt idx="36">
                  <c:v>88.31</c:v>
                </c:pt>
                <c:pt idx="37">
                  <c:v>88.31</c:v>
                </c:pt>
                <c:pt idx="38">
                  <c:v>88.31</c:v>
                </c:pt>
                <c:pt idx="39">
                  <c:v>88.31</c:v>
                </c:pt>
                <c:pt idx="40">
                  <c:v>88.31</c:v>
                </c:pt>
                <c:pt idx="41">
                  <c:v>88.31</c:v>
                </c:pt>
                <c:pt idx="42">
                  <c:v>88.31</c:v>
                </c:pt>
                <c:pt idx="43">
                  <c:v>88.31</c:v>
                </c:pt>
                <c:pt idx="44">
                  <c:v>88.31</c:v>
                </c:pt>
                <c:pt idx="45">
                  <c:v>88.31</c:v>
                </c:pt>
                <c:pt idx="46">
                  <c:v>88.31</c:v>
                </c:pt>
                <c:pt idx="47">
                  <c:v>87.01</c:v>
                </c:pt>
                <c:pt idx="48">
                  <c:v>87.01</c:v>
                </c:pt>
                <c:pt idx="49">
                  <c:v>87.01</c:v>
                </c:pt>
                <c:pt idx="50">
                  <c:v>87.01</c:v>
                </c:pt>
                <c:pt idx="51">
                  <c:v>85.71</c:v>
                </c:pt>
                <c:pt idx="52">
                  <c:v>85.71</c:v>
                </c:pt>
                <c:pt idx="53">
                  <c:v>85.71</c:v>
                </c:pt>
                <c:pt idx="54">
                  <c:v>85.71</c:v>
                </c:pt>
                <c:pt idx="55">
                  <c:v>84.42</c:v>
                </c:pt>
                <c:pt idx="56">
                  <c:v>84.42</c:v>
                </c:pt>
                <c:pt idx="57">
                  <c:v>84.42</c:v>
                </c:pt>
                <c:pt idx="58">
                  <c:v>84.42</c:v>
                </c:pt>
                <c:pt idx="59">
                  <c:v>84.42</c:v>
                </c:pt>
                <c:pt idx="60">
                  <c:v>84.42</c:v>
                </c:pt>
                <c:pt idx="61">
                  <c:v>81.819999999999993</c:v>
                </c:pt>
                <c:pt idx="62">
                  <c:v>81.819999999999993</c:v>
                </c:pt>
                <c:pt idx="63">
                  <c:v>81.819999999999993</c:v>
                </c:pt>
                <c:pt idx="64">
                  <c:v>81.819999999999993</c:v>
                </c:pt>
                <c:pt idx="65">
                  <c:v>81.819999999999993</c:v>
                </c:pt>
                <c:pt idx="66">
                  <c:v>81.819999999999993</c:v>
                </c:pt>
                <c:pt idx="67">
                  <c:v>81.819999999999993</c:v>
                </c:pt>
                <c:pt idx="68">
                  <c:v>81.819999999999993</c:v>
                </c:pt>
                <c:pt idx="69">
                  <c:v>81.819999999999993</c:v>
                </c:pt>
                <c:pt idx="70">
                  <c:v>81.819999999999993</c:v>
                </c:pt>
                <c:pt idx="71">
                  <c:v>81.819999999999993</c:v>
                </c:pt>
                <c:pt idx="72">
                  <c:v>81.819999999999993</c:v>
                </c:pt>
                <c:pt idx="73">
                  <c:v>80.52</c:v>
                </c:pt>
                <c:pt idx="74">
                  <c:v>80.52</c:v>
                </c:pt>
                <c:pt idx="75">
                  <c:v>79.22</c:v>
                </c:pt>
                <c:pt idx="76">
                  <c:v>79.22</c:v>
                </c:pt>
                <c:pt idx="77">
                  <c:v>79.22</c:v>
                </c:pt>
                <c:pt idx="78">
                  <c:v>79.22</c:v>
                </c:pt>
                <c:pt idx="79">
                  <c:v>79.22</c:v>
                </c:pt>
                <c:pt idx="80">
                  <c:v>79.22</c:v>
                </c:pt>
                <c:pt idx="81">
                  <c:v>77.92</c:v>
                </c:pt>
                <c:pt idx="82">
                  <c:v>76.62</c:v>
                </c:pt>
                <c:pt idx="83">
                  <c:v>76.62</c:v>
                </c:pt>
                <c:pt idx="84">
                  <c:v>76.62</c:v>
                </c:pt>
                <c:pt idx="85">
                  <c:v>76.62</c:v>
                </c:pt>
                <c:pt idx="86">
                  <c:v>76.62</c:v>
                </c:pt>
                <c:pt idx="87">
                  <c:v>76.62</c:v>
                </c:pt>
                <c:pt idx="88">
                  <c:v>76.62</c:v>
                </c:pt>
                <c:pt idx="89">
                  <c:v>76.62</c:v>
                </c:pt>
                <c:pt idx="90">
                  <c:v>76.62</c:v>
                </c:pt>
                <c:pt idx="91">
                  <c:v>76.62</c:v>
                </c:pt>
                <c:pt idx="92">
                  <c:v>76.62</c:v>
                </c:pt>
                <c:pt idx="93">
                  <c:v>76.62</c:v>
                </c:pt>
                <c:pt idx="94">
                  <c:v>76.62</c:v>
                </c:pt>
                <c:pt idx="95">
                  <c:v>76.62</c:v>
                </c:pt>
                <c:pt idx="96">
                  <c:v>76.62</c:v>
                </c:pt>
                <c:pt idx="97">
                  <c:v>76.62</c:v>
                </c:pt>
                <c:pt idx="98">
                  <c:v>76.62</c:v>
                </c:pt>
                <c:pt idx="99">
                  <c:v>76.62</c:v>
                </c:pt>
                <c:pt idx="100">
                  <c:v>76.62</c:v>
                </c:pt>
                <c:pt idx="101">
                  <c:v>76.62</c:v>
                </c:pt>
                <c:pt idx="102">
                  <c:v>76.62</c:v>
                </c:pt>
                <c:pt idx="103">
                  <c:v>76.62</c:v>
                </c:pt>
                <c:pt idx="104">
                  <c:v>76.62</c:v>
                </c:pt>
                <c:pt idx="105">
                  <c:v>75.319999999999993</c:v>
                </c:pt>
                <c:pt idx="106">
                  <c:v>75.319999999999993</c:v>
                </c:pt>
                <c:pt idx="107">
                  <c:v>75.319999999999993</c:v>
                </c:pt>
                <c:pt idx="108">
                  <c:v>75.319999999999993</c:v>
                </c:pt>
                <c:pt idx="109">
                  <c:v>75.319999999999993</c:v>
                </c:pt>
                <c:pt idx="110">
                  <c:v>75.319999999999993</c:v>
                </c:pt>
                <c:pt idx="111">
                  <c:v>75.319999999999993</c:v>
                </c:pt>
                <c:pt idx="112">
                  <c:v>75.319999999999993</c:v>
                </c:pt>
                <c:pt idx="113">
                  <c:v>75.319999999999993</c:v>
                </c:pt>
                <c:pt idx="114">
                  <c:v>75.319999999999993</c:v>
                </c:pt>
                <c:pt idx="115">
                  <c:v>75.319999999999993</c:v>
                </c:pt>
                <c:pt idx="116">
                  <c:v>75.319999999999993</c:v>
                </c:pt>
                <c:pt idx="117">
                  <c:v>75.319999999999993</c:v>
                </c:pt>
                <c:pt idx="118">
                  <c:v>75.319999999999993</c:v>
                </c:pt>
                <c:pt idx="119">
                  <c:v>75.319999999999993</c:v>
                </c:pt>
                <c:pt idx="120">
                  <c:v>75.319999999999993</c:v>
                </c:pt>
                <c:pt idx="121">
                  <c:v>75.319999999999993</c:v>
                </c:pt>
                <c:pt idx="122">
                  <c:v>72.729999999999976</c:v>
                </c:pt>
                <c:pt idx="123">
                  <c:v>72.729999999999976</c:v>
                </c:pt>
                <c:pt idx="124">
                  <c:v>71.430000000000007</c:v>
                </c:pt>
                <c:pt idx="125">
                  <c:v>71.430000000000007</c:v>
                </c:pt>
                <c:pt idx="126">
                  <c:v>71.430000000000007</c:v>
                </c:pt>
                <c:pt idx="127">
                  <c:v>71.430000000000007</c:v>
                </c:pt>
                <c:pt idx="128">
                  <c:v>71.430000000000007</c:v>
                </c:pt>
                <c:pt idx="129">
                  <c:v>71.430000000000007</c:v>
                </c:pt>
                <c:pt idx="130">
                  <c:v>71.430000000000007</c:v>
                </c:pt>
                <c:pt idx="131">
                  <c:v>71.430000000000007</c:v>
                </c:pt>
                <c:pt idx="132">
                  <c:v>71.430000000000007</c:v>
                </c:pt>
                <c:pt idx="133">
                  <c:v>71.430000000000007</c:v>
                </c:pt>
                <c:pt idx="134">
                  <c:v>71.430000000000007</c:v>
                </c:pt>
                <c:pt idx="135">
                  <c:v>71.430000000000007</c:v>
                </c:pt>
                <c:pt idx="136">
                  <c:v>71.430000000000007</c:v>
                </c:pt>
                <c:pt idx="137">
                  <c:v>71.430000000000007</c:v>
                </c:pt>
                <c:pt idx="138">
                  <c:v>68.83</c:v>
                </c:pt>
                <c:pt idx="139">
                  <c:v>68.83</c:v>
                </c:pt>
                <c:pt idx="140">
                  <c:v>68.83</c:v>
                </c:pt>
                <c:pt idx="141">
                  <c:v>68.83</c:v>
                </c:pt>
                <c:pt idx="142">
                  <c:v>68.83</c:v>
                </c:pt>
                <c:pt idx="143">
                  <c:v>68.83</c:v>
                </c:pt>
                <c:pt idx="144">
                  <c:v>66.23</c:v>
                </c:pt>
                <c:pt idx="145">
                  <c:v>66.23</c:v>
                </c:pt>
                <c:pt idx="146">
                  <c:v>66.23</c:v>
                </c:pt>
                <c:pt idx="147">
                  <c:v>66.23</c:v>
                </c:pt>
                <c:pt idx="148">
                  <c:v>66.23</c:v>
                </c:pt>
                <c:pt idx="149">
                  <c:v>66.23</c:v>
                </c:pt>
                <c:pt idx="150">
                  <c:v>66.23</c:v>
                </c:pt>
                <c:pt idx="151">
                  <c:v>66.23</c:v>
                </c:pt>
                <c:pt idx="152">
                  <c:v>66.23</c:v>
                </c:pt>
                <c:pt idx="153">
                  <c:v>66.23</c:v>
                </c:pt>
                <c:pt idx="154">
                  <c:v>66.23</c:v>
                </c:pt>
                <c:pt idx="155">
                  <c:v>66.23</c:v>
                </c:pt>
                <c:pt idx="156">
                  <c:v>66.23</c:v>
                </c:pt>
                <c:pt idx="157">
                  <c:v>66.23</c:v>
                </c:pt>
                <c:pt idx="158">
                  <c:v>66.23</c:v>
                </c:pt>
                <c:pt idx="159">
                  <c:v>66.23</c:v>
                </c:pt>
                <c:pt idx="160">
                  <c:v>66.23</c:v>
                </c:pt>
                <c:pt idx="161">
                  <c:v>66.23</c:v>
                </c:pt>
                <c:pt idx="162">
                  <c:v>66.23</c:v>
                </c:pt>
                <c:pt idx="163">
                  <c:v>66.23</c:v>
                </c:pt>
                <c:pt idx="164">
                  <c:v>66.23</c:v>
                </c:pt>
                <c:pt idx="165">
                  <c:v>66.23</c:v>
                </c:pt>
                <c:pt idx="166">
                  <c:v>66.23</c:v>
                </c:pt>
                <c:pt idx="167">
                  <c:v>66.23</c:v>
                </c:pt>
                <c:pt idx="168">
                  <c:v>66.23</c:v>
                </c:pt>
                <c:pt idx="169">
                  <c:v>66.23</c:v>
                </c:pt>
                <c:pt idx="170">
                  <c:v>66.23</c:v>
                </c:pt>
                <c:pt idx="171">
                  <c:v>66.23</c:v>
                </c:pt>
                <c:pt idx="172">
                  <c:v>66.23</c:v>
                </c:pt>
                <c:pt idx="173">
                  <c:v>66.23</c:v>
                </c:pt>
                <c:pt idx="174">
                  <c:v>66.23</c:v>
                </c:pt>
                <c:pt idx="175">
                  <c:v>66.23</c:v>
                </c:pt>
                <c:pt idx="176">
                  <c:v>66.23</c:v>
                </c:pt>
                <c:pt idx="177">
                  <c:v>66.23</c:v>
                </c:pt>
                <c:pt idx="178">
                  <c:v>66.23</c:v>
                </c:pt>
                <c:pt idx="179">
                  <c:v>66.23</c:v>
                </c:pt>
                <c:pt idx="180">
                  <c:v>66.23</c:v>
                </c:pt>
                <c:pt idx="181">
                  <c:v>64.94</c:v>
                </c:pt>
                <c:pt idx="182">
                  <c:v>64.94</c:v>
                </c:pt>
                <c:pt idx="183">
                  <c:v>64.94</c:v>
                </c:pt>
                <c:pt idx="184">
                  <c:v>64.94</c:v>
                </c:pt>
                <c:pt idx="185">
                  <c:v>64.94</c:v>
                </c:pt>
                <c:pt idx="186">
                  <c:v>64.94</c:v>
                </c:pt>
                <c:pt idx="187">
                  <c:v>64.94</c:v>
                </c:pt>
                <c:pt idx="188">
                  <c:v>64.94</c:v>
                </c:pt>
                <c:pt idx="189">
                  <c:v>64.94</c:v>
                </c:pt>
                <c:pt idx="190">
                  <c:v>64.94</c:v>
                </c:pt>
                <c:pt idx="191">
                  <c:v>64.94</c:v>
                </c:pt>
                <c:pt idx="192">
                  <c:v>64.94</c:v>
                </c:pt>
                <c:pt idx="193">
                  <c:v>64.94</c:v>
                </c:pt>
                <c:pt idx="194">
                  <c:v>64.94</c:v>
                </c:pt>
                <c:pt idx="195">
                  <c:v>64.94</c:v>
                </c:pt>
                <c:pt idx="196">
                  <c:v>64.94</c:v>
                </c:pt>
                <c:pt idx="197">
                  <c:v>64.94</c:v>
                </c:pt>
                <c:pt idx="198">
                  <c:v>64.94</c:v>
                </c:pt>
                <c:pt idx="199">
                  <c:v>64.94</c:v>
                </c:pt>
                <c:pt idx="200">
                  <c:v>64.94</c:v>
                </c:pt>
                <c:pt idx="201">
                  <c:v>64.94</c:v>
                </c:pt>
                <c:pt idx="202">
                  <c:v>64.94</c:v>
                </c:pt>
                <c:pt idx="203">
                  <c:v>64.94</c:v>
                </c:pt>
                <c:pt idx="204">
                  <c:v>64.94</c:v>
                </c:pt>
                <c:pt idx="205">
                  <c:v>64.94</c:v>
                </c:pt>
                <c:pt idx="206">
                  <c:v>64.94</c:v>
                </c:pt>
                <c:pt idx="207">
                  <c:v>64.94</c:v>
                </c:pt>
                <c:pt idx="208">
                  <c:v>64.94</c:v>
                </c:pt>
                <c:pt idx="209">
                  <c:v>64.94</c:v>
                </c:pt>
                <c:pt idx="210">
                  <c:v>64.94</c:v>
                </c:pt>
                <c:pt idx="211">
                  <c:v>64.94</c:v>
                </c:pt>
                <c:pt idx="212">
                  <c:v>64.94</c:v>
                </c:pt>
                <c:pt idx="213">
                  <c:v>64.94</c:v>
                </c:pt>
                <c:pt idx="214">
                  <c:v>64.94</c:v>
                </c:pt>
                <c:pt idx="215">
                  <c:v>64.94</c:v>
                </c:pt>
                <c:pt idx="216">
                  <c:v>64.94</c:v>
                </c:pt>
                <c:pt idx="217">
                  <c:v>64.94</c:v>
                </c:pt>
                <c:pt idx="218">
                  <c:v>64.94</c:v>
                </c:pt>
                <c:pt idx="219">
                  <c:v>64.94</c:v>
                </c:pt>
                <c:pt idx="220">
                  <c:v>64.94</c:v>
                </c:pt>
                <c:pt idx="221">
                  <c:v>64.94</c:v>
                </c:pt>
                <c:pt idx="222">
                  <c:v>64.94</c:v>
                </c:pt>
                <c:pt idx="223">
                  <c:v>64.94</c:v>
                </c:pt>
                <c:pt idx="224">
                  <c:v>64.94</c:v>
                </c:pt>
                <c:pt idx="225">
                  <c:v>64.94</c:v>
                </c:pt>
                <c:pt idx="226">
                  <c:v>64.94</c:v>
                </c:pt>
                <c:pt idx="227">
                  <c:v>64.94</c:v>
                </c:pt>
                <c:pt idx="228">
                  <c:v>64.94</c:v>
                </c:pt>
                <c:pt idx="229">
                  <c:v>64.94</c:v>
                </c:pt>
                <c:pt idx="230">
                  <c:v>64.94</c:v>
                </c:pt>
                <c:pt idx="231">
                  <c:v>64.94</c:v>
                </c:pt>
                <c:pt idx="232">
                  <c:v>64.94</c:v>
                </c:pt>
                <c:pt idx="233">
                  <c:v>64.94</c:v>
                </c:pt>
                <c:pt idx="234">
                  <c:v>64.94</c:v>
                </c:pt>
                <c:pt idx="235">
                  <c:v>64.94</c:v>
                </c:pt>
                <c:pt idx="236">
                  <c:v>64.94</c:v>
                </c:pt>
                <c:pt idx="237">
                  <c:v>64.94</c:v>
                </c:pt>
                <c:pt idx="238">
                  <c:v>64.94</c:v>
                </c:pt>
                <c:pt idx="239">
                  <c:v>64.94</c:v>
                </c:pt>
                <c:pt idx="240">
                  <c:v>64.94</c:v>
                </c:pt>
                <c:pt idx="241">
                  <c:v>64.94</c:v>
                </c:pt>
                <c:pt idx="242">
                  <c:v>63.64</c:v>
                </c:pt>
                <c:pt idx="243">
                  <c:v>63.64</c:v>
                </c:pt>
                <c:pt idx="244">
                  <c:v>63.64</c:v>
                </c:pt>
                <c:pt idx="245">
                  <c:v>63.64</c:v>
                </c:pt>
                <c:pt idx="246">
                  <c:v>63.64</c:v>
                </c:pt>
                <c:pt idx="247">
                  <c:v>62.34</c:v>
                </c:pt>
                <c:pt idx="248">
                  <c:v>62.34</c:v>
                </c:pt>
                <c:pt idx="249">
                  <c:v>62.34</c:v>
                </c:pt>
                <c:pt idx="250">
                  <c:v>62.34</c:v>
                </c:pt>
                <c:pt idx="251">
                  <c:v>62.34</c:v>
                </c:pt>
                <c:pt idx="252">
                  <c:v>62.34</c:v>
                </c:pt>
                <c:pt idx="253">
                  <c:v>62.34</c:v>
                </c:pt>
                <c:pt idx="254">
                  <c:v>62.34</c:v>
                </c:pt>
                <c:pt idx="255">
                  <c:v>62.34</c:v>
                </c:pt>
                <c:pt idx="256">
                  <c:v>62.34</c:v>
                </c:pt>
                <c:pt idx="257">
                  <c:v>62.34</c:v>
                </c:pt>
                <c:pt idx="258">
                  <c:v>62.34</c:v>
                </c:pt>
                <c:pt idx="259">
                  <c:v>62.34</c:v>
                </c:pt>
                <c:pt idx="260">
                  <c:v>62.34</c:v>
                </c:pt>
                <c:pt idx="261">
                  <c:v>62.34</c:v>
                </c:pt>
                <c:pt idx="262">
                  <c:v>62.34</c:v>
                </c:pt>
                <c:pt idx="263">
                  <c:v>62.34</c:v>
                </c:pt>
                <c:pt idx="264">
                  <c:v>62.34</c:v>
                </c:pt>
                <c:pt idx="265">
                  <c:v>62.34</c:v>
                </c:pt>
                <c:pt idx="266">
                  <c:v>62.34</c:v>
                </c:pt>
                <c:pt idx="267">
                  <c:v>62.34</c:v>
                </c:pt>
                <c:pt idx="268">
                  <c:v>62.34</c:v>
                </c:pt>
                <c:pt idx="269">
                  <c:v>62.34</c:v>
                </c:pt>
                <c:pt idx="270">
                  <c:v>62.34</c:v>
                </c:pt>
                <c:pt idx="271">
                  <c:v>62.34</c:v>
                </c:pt>
                <c:pt idx="272">
                  <c:v>62.34</c:v>
                </c:pt>
                <c:pt idx="273">
                  <c:v>62.34</c:v>
                </c:pt>
                <c:pt idx="274">
                  <c:v>62.34</c:v>
                </c:pt>
                <c:pt idx="275">
                  <c:v>62.34</c:v>
                </c:pt>
                <c:pt idx="276">
                  <c:v>62.34</c:v>
                </c:pt>
                <c:pt idx="277">
                  <c:v>62.34</c:v>
                </c:pt>
                <c:pt idx="278">
                  <c:v>62.34</c:v>
                </c:pt>
                <c:pt idx="279">
                  <c:v>62.34</c:v>
                </c:pt>
                <c:pt idx="280">
                  <c:v>62.34</c:v>
                </c:pt>
                <c:pt idx="281">
                  <c:v>62.34</c:v>
                </c:pt>
                <c:pt idx="282">
                  <c:v>62.34</c:v>
                </c:pt>
                <c:pt idx="283">
                  <c:v>62.34</c:v>
                </c:pt>
                <c:pt idx="284">
                  <c:v>62.34</c:v>
                </c:pt>
                <c:pt idx="285">
                  <c:v>62.34</c:v>
                </c:pt>
                <c:pt idx="286">
                  <c:v>62.34</c:v>
                </c:pt>
                <c:pt idx="287">
                  <c:v>62.34</c:v>
                </c:pt>
                <c:pt idx="288">
                  <c:v>62.34</c:v>
                </c:pt>
                <c:pt idx="289">
                  <c:v>62.34</c:v>
                </c:pt>
                <c:pt idx="290">
                  <c:v>62.34</c:v>
                </c:pt>
                <c:pt idx="291">
                  <c:v>62.34</c:v>
                </c:pt>
                <c:pt idx="292">
                  <c:v>62.34</c:v>
                </c:pt>
                <c:pt idx="293">
                  <c:v>62.34</c:v>
                </c:pt>
                <c:pt idx="294">
                  <c:v>62.34</c:v>
                </c:pt>
                <c:pt idx="295">
                  <c:v>62.34</c:v>
                </c:pt>
                <c:pt idx="296">
                  <c:v>62.34</c:v>
                </c:pt>
                <c:pt idx="297">
                  <c:v>62.34</c:v>
                </c:pt>
                <c:pt idx="298">
                  <c:v>62.34</c:v>
                </c:pt>
                <c:pt idx="299">
                  <c:v>62.34</c:v>
                </c:pt>
                <c:pt idx="300">
                  <c:v>62.34</c:v>
                </c:pt>
                <c:pt idx="301">
                  <c:v>62.34</c:v>
                </c:pt>
                <c:pt idx="302">
                  <c:v>62.34</c:v>
                </c:pt>
                <c:pt idx="303">
                  <c:v>62.34</c:v>
                </c:pt>
                <c:pt idx="304">
                  <c:v>62.34</c:v>
                </c:pt>
                <c:pt idx="305">
                  <c:v>62.34</c:v>
                </c:pt>
                <c:pt idx="306">
                  <c:v>61.01</c:v>
                </c:pt>
                <c:pt idx="307">
                  <c:v>61.01</c:v>
                </c:pt>
                <c:pt idx="308">
                  <c:v>61.01</c:v>
                </c:pt>
                <c:pt idx="309">
                  <c:v>61.01</c:v>
                </c:pt>
                <c:pt idx="310">
                  <c:v>61.01</c:v>
                </c:pt>
                <c:pt idx="311">
                  <c:v>61.01</c:v>
                </c:pt>
                <c:pt idx="312">
                  <c:v>61.01</c:v>
                </c:pt>
                <c:pt idx="313">
                  <c:v>61.01</c:v>
                </c:pt>
                <c:pt idx="314">
                  <c:v>61.01</c:v>
                </c:pt>
                <c:pt idx="315">
                  <c:v>61.01</c:v>
                </c:pt>
                <c:pt idx="316">
                  <c:v>61.01</c:v>
                </c:pt>
                <c:pt idx="317">
                  <c:v>61.01</c:v>
                </c:pt>
                <c:pt idx="318">
                  <c:v>61.01</c:v>
                </c:pt>
                <c:pt idx="319">
                  <c:v>61.01</c:v>
                </c:pt>
                <c:pt idx="320">
                  <c:v>61.01</c:v>
                </c:pt>
                <c:pt idx="321">
                  <c:v>61.01</c:v>
                </c:pt>
                <c:pt idx="322">
                  <c:v>61.01</c:v>
                </c:pt>
                <c:pt idx="323">
                  <c:v>61.01</c:v>
                </c:pt>
                <c:pt idx="324">
                  <c:v>61.01</c:v>
                </c:pt>
                <c:pt idx="325">
                  <c:v>61.01</c:v>
                </c:pt>
                <c:pt idx="326">
                  <c:v>61.01</c:v>
                </c:pt>
                <c:pt idx="327">
                  <c:v>61.01</c:v>
                </c:pt>
                <c:pt idx="328">
                  <c:v>61.01</c:v>
                </c:pt>
                <c:pt idx="329">
                  <c:v>61.01</c:v>
                </c:pt>
                <c:pt idx="330">
                  <c:v>61.01</c:v>
                </c:pt>
                <c:pt idx="331">
                  <c:v>61.01</c:v>
                </c:pt>
                <c:pt idx="332">
                  <c:v>61.01</c:v>
                </c:pt>
                <c:pt idx="333">
                  <c:v>61.01</c:v>
                </c:pt>
                <c:pt idx="334">
                  <c:v>61.01</c:v>
                </c:pt>
                <c:pt idx="335">
                  <c:v>61.01</c:v>
                </c:pt>
                <c:pt idx="336">
                  <c:v>61.01</c:v>
                </c:pt>
                <c:pt idx="337">
                  <c:v>61.01</c:v>
                </c:pt>
                <c:pt idx="338">
                  <c:v>61.01</c:v>
                </c:pt>
                <c:pt idx="339">
                  <c:v>61.01</c:v>
                </c:pt>
                <c:pt idx="340">
                  <c:v>61.01</c:v>
                </c:pt>
                <c:pt idx="341">
                  <c:v>61.01</c:v>
                </c:pt>
                <c:pt idx="342">
                  <c:v>61.01</c:v>
                </c:pt>
                <c:pt idx="343">
                  <c:v>61.01</c:v>
                </c:pt>
                <c:pt idx="344">
                  <c:v>61.01</c:v>
                </c:pt>
                <c:pt idx="345">
                  <c:v>61.01</c:v>
                </c:pt>
                <c:pt idx="346">
                  <c:v>61.01</c:v>
                </c:pt>
                <c:pt idx="347">
                  <c:v>61.01</c:v>
                </c:pt>
                <c:pt idx="348">
                  <c:v>61.01</c:v>
                </c:pt>
                <c:pt idx="349">
                  <c:v>61.01</c:v>
                </c:pt>
                <c:pt idx="350">
                  <c:v>61.01</c:v>
                </c:pt>
                <c:pt idx="351">
                  <c:v>61.01</c:v>
                </c:pt>
                <c:pt idx="352">
                  <c:v>61.01</c:v>
                </c:pt>
                <c:pt idx="353">
                  <c:v>61.01</c:v>
                </c:pt>
                <c:pt idx="354">
                  <c:v>59.68</c:v>
                </c:pt>
                <c:pt idx="355">
                  <c:v>59.68</c:v>
                </c:pt>
                <c:pt idx="356">
                  <c:v>59.68</c:v>
                </c:pt>
                <c:pt idx="357">
                  <c:v>59.68</c:v>
                </c:pt>
                <c:pt idx="358">
                  <c:v>59.68</c:v>
                </c:pt>
                <c:pt idx="359">
                  <c:v>59.68</c:v>
                </c:pt>
                <c:pt idx="360">
                  <c:v>59.68</c:v>
                </c:pt>
                <c:pt idx="361">
                  <c:v>59.68</c:v>
                </c:pt>
                <c:pt idx="362">
                  <c:v>59.68</c:v>
                </c:pt>
                <c:pt idx="363">
                  <c:v>59.68</c:v>
                </c:pt>
                <c:pt idx="364">
                  <c:v>59.68</c:v>
                </c:pt>
                <c:pt idx="365">
                  <c:v>59.68</c:v>
                </c:pt>
                <c:pt idx="366">
                  <c:v>59.68</c:v>
                </c:pt>
                <c:pt idx="367">
                  <c:v>59.68</c:v>
                </c:pt>
                <c:pt idx="368">
                  <c:v>59.68</c:v>
                </c:pt>
                <c:pt idx="369">
                  <c:v>59.68</c:v>
                </c:pt>
                <c:pt idx="370">
                  <c:v>59.68</c:v>
                </c:pt>
                <c:pt idx="371">
                  <c:v>59.68</c:v>
                </c:pt>
                <c:pt idx="372">
                  <c:v>59.68</c:v>
                </c:pt>
                <c:pt idx="373">
                  <c:v>59.68</c:v>
                </c:pt>
                <c:pt idx="374">
                  <c:v>59.68</c:v>
                </c:pt>
                <c:pt idx="375">
                  <c:v>59.68</c:v>
                </c:pt>
                <c:pt idx="376">
                  <c:v>59.68</c:v>
                </c:pt>
                <c:pt idx="377">
                  <c:v>59.68</c:v>
                </c:pt>
                <c:pt idx="378">
                  <c:v>59.68</c:v>
                </c:pt>
                <c:pt idx="379">
                  <c:v>59.68</c:v>
                </c:pt>
                <c:pt idx="380">
                  <c:v>59.68</c:v>
                </c:pt>
                <c:pt idx="381">
                  <c:v>59.68</c:v>
                </c:pt>
                <c:pt idx="382">
                  <c:v>59.68</c:v>
                </c:pt>
                <c:pt idx="383">
                  <c:v>59.68</c:v>
                </c:pt>
                <c:pt idx="384">
                  <c:v>59.68</c:v>
                </c:pt>
                <c:pt idx="385">
                  <c:v>59.68</c:v>
                </c:pt>
                <c:pt idx="386">
                  <c:v>59.68</c:v>
                </c:pt>
                <c:pt idx="387">
                  <c:v>59.68</c:v>
                </c:pt>
                <c:pt idx="388">
                  <c:v>59.68</c:v>
                </c:pt>
                <c:pt idx="389">
                  <c:v>58.330000000000013</c:v>
                </c:pt>
                <c:pt idx="390">
                  <c:v>58.330000000000013</c:v>
                </c:pt>
                <c:pt idx="391">
                  <c:v>58.330000000000013</c:v>
                </c:pt>
                <c:pt idx="392">
                  <c:v>58.330000000000013</c:v>
                </c:pt>
                <c:pt idx="393">
                  <c:v>56.97</c:v>
                </c:pt>
                <c:pt idx="394">
                  <c:v>56.97</c:v>
                </c:pt>
                <c:pt idx="395">
                  <c:v>56.97</c:v>
                </c:pt>
                <c:pt idx="396">
                  <c:v>56.97</c:v>
                </c:pt>
                <c:pt idx="397">
                  <c:v>56.97</c:v>
                </c:pt>
                <c:pt idx="398">
                  <c:v>56.97</c:v>
                </c:pt>
                <c:pt idx="399">
                  <c:v>56.97</c:v>
                </c:pt>
                <c:pt idx="400">
                  <c:v>56.97</c:v>
                </c:pt>
                <c:pt idx="401">
                  <c:v>56.97</c:v>
                </c:pt>
                <c:pt idx="402">
                  <c:v>56.97</c:v>
                </c:pt>
                <c:pt idx="403">
                  <c:v>56.97</c:v>
                </c:pt>
                <c:pt idx="404">
                  <c:v>56.97</c:v>
                </c:pt>
                <c:pt idx="405">
                  <c:v>56.97</c:v>
                </c:pt>
                <c:pt idx="406">
                  <c:v>56.97</c:v>
                </c:pt>
                <c:pt idx="407">
                  <c:v>56.97</c:v>
                </c:pt>
                <c:pt idx="408">
                  <c:v>56.97</c:v>
                </c:pt>
                <c:pt idx="409">
                  <c:v>56.97</c:v>
                </c:pt>
                <c:pt idx="410">
                  <c:v>56.97</c:v>
                </c:pt>
                <c:pt idx="411">
                  <c:v>56.97</c:v>
                </c:pt>
                <c:pt idx="412">
                  <c:v>56.97</c:v>
                </c:pt>
                <c:pt idx="413">
                  <c:v>56.97</c:v>
                </c:pt>
                <c:pt idx="414">
                  <c:v>56.97</c:v>
                </c:pt>
                <c:pt idx="415">
                  <c:v>56.97</c:v>
                </c:pt>
                <c:pt idx="416">
                  <c:v>56.97</c:v>
                </c:pt>
                <c:pt idx="417">
                  <c:v>55.620000000000012</c:v>
                </c:pt>
                <c:pt idx="418">
                  <c:v>55.620000000000012</c:v>
                </c:pt>
                <c:pt idx="419">
                  <c:v>55.620000000000012</c:v>
                </c:pt>
                <c:pt idx="420">
                  <c:v>55.620000000000012</c:v>
                </c:pt>
                <c:pt idx="421">
                  <c:v>55.620000000000012</c:v>
                </c:pt>
                <c:pt idx="422">
                  <c:v>55.620000000000012</c:v>
                </c:pt>
                <c:pt idx="423">
                  <c:v>55.620000000000012</c:v>
                </c:pt>
                <c:pt idx="424">
                  <c:v>55.620000000000012</c:v>
                </c:pt>
                <c:pt idx="425">
                  <c:v>55.620000000000012</c:v>
                </c:pt>
                <c:pt idx="426">
                  <c:v>55.620000000000012</c:v>
                </c:pt>
                <c:pt idx="427">
                  <c:v>55.620000000000012</c:v>
                </c:pt>
                <c:pt idx="428">
                  <c:v>55.620000000000012</c:v>
                </c:pt>
                <c:pt idx="429">
                  <c:v>55.620000000000012</c:v>
                </c:pt>
                <c:pt idx="430">
                  <c:v>55.620000000000012</c:v>
                </c:pt>
                <c:pt idx="431">
                  <c:v>55.620000000000012</c:v>
                </c:pt>
                <c:pt idx="432">
                  <c:v>55.620000000000012</c:v>
                </c:pt>
                <c:pt idx="433">
                  <c:v>55.620000000000012</c:v>
                </c:pt>
                <c:pt idx="434">
                  <c:v>55.620000000000012</c:v>
                </c:pt>
                <c:pt idx="435">
                  <c:v>55.620000000000012</c:v>
                </c:pt>
                <c:pt idx="436">
                  <c:v>55.620000000000012</c:v>
                </c:pt>
                <c:pt idx="437">
                  <c:v>55.620000000000012</c:v>
                </c:pt>
                <c:pt idx="438">
                  <c:v>55.620000000000012</c:v>
                </c:pt>
                <c:pt idx="439">
                  <c:v>55.620000000000012</c:v>
                </c:pt>
                <c:pt idx="440">
                  <c:v>55.620000000000012</c:v>
                </c:pt>
                <c:pt idx="441">
                  <c:v>55.620000000000012</c:v>
                </c:pt>
                <c:pt idx="442">
                  <c:v>55.620000000000012</c:v>
                </c:pt>
                <c:pt idx="443">
                  <c:v>55.620000000000012</c:v>
                </c:pt>
                <c:pt idx="444">
                  <c:v>55.620000000000012</c:v>
                </c:pt>
                <c:pt idx="445">
                  <c:v>55.620000000000012</c:v>
                </c:pt>
                <c:pt idx="446">
                  <c:v>55.620000000000012</c:v>
                </c:pt>
                <c:pt idx="447">
                  <c:v>55.620000000000012</c:v>
                </c:pt>
                <c:pt idx="448">
                  <c:v>55.620000000000012</c:v>
                </c:pt>
                <c:pt idx="449">
                  <c:v>55.620000000000012</c:v>
                </c:pt>
                <c:pt idx="450">
                  <c:v>55.620000000000012</c:v>
                </c:pt>
                <c:pt idx="451">
                  <c:v>55.620000000000012</c:v>
                </c:pt>
                <c:pt idx="452">
                  <c:v>55.620000000000012</c:v>
                </c:pt>
                <c:pt idx="453">
                  <c:v>55.620000000000012</c:v>
                </c:pt>
                <c:pt idx="454">
                  <c:v>55.620000000000012</c:v>
                </c:pt>
                <c:pt idx="455">
                  <c:v>55.620000000000012</c:v>
                </c:pt>
                <c:pt idx="456">
                  <c:v>55.620000000000012</c:v>
                </c:pt>
                <c:pt idx="457">
                  <c:v>55.620000000000012</c:v>
                </c:pt>
                <c:pt idx="458">
                  <c:v>55.620000000000012</c:v>
                </c:pt>
                <c:pt idx="459">
                  <c:v>55.620000000000012</c:v>
                </c:pt>
                <c:pt idx="460">
                  <c:v>55.620000000000012</c:v>
                </c:pt>
                <c:pt idx="461">
                  <c:v>55.620000000000012</c:v>
                </c:pt>
                <c:pt idx="462">
                  <c:v>55.620000000000012</c:v>
                </c:pt>
                <c:pt idx="463">
                  <c:v>55.620000000000012</c:v>
                </c:pt>
                <c:pt idx="464">
                  <c:v>55.620000000000012</c:v>
                </c:pt>
                <c:pt idx="465">
                  <c:v>55.620000000000012</c:v>
                </c:pt>
                <c:pt idx="466">
                  <c:v>55.620000000000012</c:v>
                </c:pt>
                <c:pt idx="467">
                  <c:v>55.620000000000012</c:v>
                </c:pt>
                <c:pt idx="468">
                  <c:v>55.620000000000012</c:v>
                </c:pt>
                <c:pt idx="469">
                  <c:v>55.620000000000012</c:v>
                </c:pt>
                <c:pt idx="470">
                  <c:v>55.620000000000012</c:v>
                </c:pt>
                <c:pt idx="471">
                  <c:v>55.620000000000012</c:v>
                </c:pt>
                <c:pt idx="472">
                  <c:v>55.620000000000012</c:v>
                </c:pt>
                <c:pt idx="473">
                  <c:v>55.620000000000012</c:v>
                </c:pt>
                <c:pt idx="474">
                  <c:v>55.620000000000012</c:v>
                </c:pt>
                <c:pt idx="475">
                  <c:v>55.620000000000012</c:v>
                </c:pt>
                <c:pt idx="476">
                  <c:v>55.620000000000012</c:v>
                </c:pt>
                <c:pt idx="477">
                  <c:v>55.620000000000012</c:v>
                </c:pt>
                <c:pt idx="478">
                  <c:v>55.620000000000012</c:v>
                </c:pt>
                <c:pt idx="479">
                  <c:v>55.620000000000012</c:v>
                </c:pt>
                <c:pt idx="480">
                  <c:v>55.620000000000012</c:v>
                </c:pt>
                <c:pt idx="481">
                  <c:v>55.620000000000012</c:v>
                </c:pt>
                <c:pt idx="482">
                  <c:v>55.620000000000012</c:v>
                </c:pt>
                <c:pt idx="483">
                  <c:v>55.620000000000012</c:v>
                </c:pt>
                <c:pt idx="484">
                  <c:v>55.620000000000012</c:v>
                </c:pt>
                <c:pt idx="485">
                  <c:v>55.620000000000012</c:v>
                </c:pt>
                <c:pt idx="486">
                  <c:v>55.620000000000012</c:v>
                </c:pt>
                <c:pt idx="487">
                  <c:v>55.620000000000012</c:v>
                </c:pt>
                <c:pt idx="488">
                  <c:v>55.620000000000012</c:v>
                </c:pt>
                <c:pt idx="489">
                  <c:v>55.620000000000012</c:v>
                </c:pt>
                <c:pt idx="490">
                  <c:v>54.15</c:v>
                </c:pt>
                <c:pt idx="491">
                  <c:v>54.15</c:v>
                </c:pt>
                <c:pt idx="492">
                  <c:v>54.15</c:v>
                </c:pt>
                <c:pt idx="493">
                  <c:v>54.15</c:v>
                </c:pt>
                <c:pt idx="494">
                  <c:v>54.15</c:v>
                </c:pt>
                <c:pt idx="495">
                  <c:v>54.15</c:v>
                </c:pt>
                <c:pt idx="496">
                  <c:v>54.15</c:v>
                </c:pt>
                <c:pt idx="497">
                  <c:v>54.15</c:v>
                </c:pt>
                <c:pt idx="498">
                  <c:v>54.15</c:v>
                </c:pt>
                <c:pt idx="499">
                  <c:v>54.15</c:v>
                </c:pt>
                <c:pt idx="500">
                  <c:v>54.15</c:v>
                </c:pt>
                <c:pt idx="501">
                  <c:v>54.15</c:v>
                </c:pt>
                <c:pt idx="502">
                  <c:v>54.15</c:v>
                </c:pt>
                <c:pt idx="503">
                  <c:v>54.15</c:v>
                </c:pt>
                <c:pt idx="504">
                  <c:v>54.15</c:v>
                </c:pt>
                <c:pt idx="505">
                  <c:v>54.15</c:v>
                </c:pt>
                <c:pt idx="506">
                  <c:v>54.15</c:v>
                </c:pt>
                <c:pt idx="507">
                  <c:v>54.15</c:v>
                </c:pt>
                <c:pt idx="508">
                  <c:v>54.15</c:v>
                </c:pt>
                <c:pt idx="509">
                  <c:v>54.15</c:v>
                </c:pt>
                <c:pt idx="510">
                  <c:v>54.15</c:v>
                </c:pt>
                <c:pt idx="511">
                  <c:v>54.15</c:v>
                </c:pt>
                <c:pt idx="512">
                  <c:v>54.15</c:v>
                </c:pt>
                <c:pt idx="513">
                  <c:v>54.15</c:v>
                </c:pt>
                <c:pt idx="514">
                  <c:v>54.15</c:v>
                </c:pt>
                <c:pt idx="515">
                  <c:v>54.15</c:v>
                </c:pt>
                <c:pt idx="516">
                  <c:v>54.15</c:v>
                </c:pt>
                <c:pt idx="517">
                  <c:v>54.15</c:v>
                </c:pt>
                <c:pt idx="518">
                  <c:v>54.15</c:v>
                </c:pt>
                <c:pt idx="519">
                  <c:v>54.15</c:v>
                </c:pt>
                <c:pt idx="520">
                  <c:v>54.15</c:v>
                </c:pt>
                <c:pt idx="521">
                  <c:v>54.15</c:v>
                </c:pt>
                <c:pt idx="522">
                  <c:v>54.15</c:v>
                </c:pt>
                <c:pt idx="523">
                  <c:v>54.15</c:v>
                </c:pt>
                <c:pt idx="524">
                  <c:v>54.15</c:v>
                </c:pt>
                <c:pt idx="525">
                  <c:v>54.15</c:v>
                </c:pt>
                <c:pt idx="526">
                  <c:v>54.15</c:v>
                </c:pt>
                <c:pt idx="527">
                  <c:v>54.15</c:v>
                </c:pt>
                <c:pt idx="528">
                  <c:v>54.15</c:v>
                </c:pt>
                <c:pt idx="529">
                  <c:v>54.15</c:v>
                </c:pt>
                <c:pt idx="530">
                  <c:v>54.15</c:v>
                </c:pt>
                <c:pt idx="531">
                  <c:v>54.15</c:v>
                </c:pt>
                <c:pt idx="532">
                  <c:v>54.15</c:v>
                </c:pt>
                <c:pt idx="533">
                  <c:v>54.15</c:v>
                </c:pt>
                <c:pt idx="534">
                  <c:v>54.15</c:v>
                </c:pt>
                <c:pt idx="535">
                  <c:v>54.15</c:v>
                </c:pt>
                <c:pt idx="536">
                  <c:v>54.15</c:v>
                </c:pt>
                <c:pt idx="537">
                  <c:v>54.15</c:v>
                </c:pt>
                <c:pt idx="538">
                  <c:v>54.15</c:v>
                </c:pt>
                <c:pt idx="539">
                  <c:v>54.15</c:v>
                </c:pt>
                <c:pt idx="540">
                  <c:v>54.15</c:v>
                </c:pt>
                <c:pt idx="541">
                  <c:v>54.15</c:v>
                </c:pt>
                <c:pt idx="542">
                  <c:v>54.15</c:v>
                </c:pt>
                <c:pt idx="543">
                  <c:v>54.15</c:v>
                </c:pt>
                <c:pt idx="544">
                  <c:v>54.15</c:v>
                </c:pt>
                <c:pt idx="545">
                  <c:v>54.15</c:v>
                </c:pt>
                <c:pt idx="546">
                  <c:v>54.15</c:v>
                </c:pt>
                <c:pt idx="547">
                  <c:v>54.15</c:v>
                </c:pt>
                <c:pt idx="548">
                  <c:v>54.15</c:v>
                </c:pt>
                <c:pt idx="549">
                  <c:v>54.15</c:v>
                </c:pt>
                <c:pt idx="550">
                  <c:v>54.15</c:v>
                </c:pt>
                <c:pt idx="551">
                  <c:v>54.15</c:v>
                </c:pt>
                <c:pt idx="552">
                  <c:v>54.15</c:v>
                </c:pt>
                <c:pt idx="553">
                  <c:v>54.15</c:v>
                </c:pt>
                <c:pt idx="554">
                  <c:v>54.15</c:v>
                </c:pt>
                <c:pt idx="555">
                  <c:v>54.15</c:v>
                </c:pt>
                <c:pt idx="556">
                  <c:v>54.15</c:v>
                </c:pt>
                <c:pt idx="557">
                  <c:v>54.15</c:v>
                </c:pt>
                <c:pt idx="558">
                  <c:v>54.15</c:v>
                </c:pt>
                <c:pt idx="559">
                  <c:v>54.15</c:v>
                </c:pt>
                <c:pt idx="560">
                  <c:v>54.15</c:v>
                </c:pt>
                <c:pt idx="561">
                  <c:v>54.15</c:v>
                </c:pt>
                <c:pt idx="562">
                  <c:v>54.15</c:v>
                </c:pt>
                <c:pt idx="563">
                  <c:v>54.15</c:v>
                </c:pt>
                <c:pt idx="564">
                  <c:v>54.15</c:v>
                </c:pt>
                <c:pt idx="565">
                  <c:v>54.15</c:v>
                </c:pt>
                <c:pt idx="566">
                  <c:v>54.15</c:v>
                </c:pt>
                <c:pt idx="567">
                  <c:v>54.15</c:v>
                </c:pt>
                <c:pt idx="568">
                  <c:v>54.15</c:v>
                </c:pt>
                <c:pt idx="569">
                  <c:v>54.15</c:v>
                </c:pt>
                <c:pt idx="570">
                  <c:v>54.15</c:v>
                </c:pt>
                <c:pt idx="571">
                  <c:v>54.15</c:v>
                </c:pt>
                <c:pt idx="572">
                  <c:v>54.15</c:v>
                </c:pt>
                <c:pt idx="573">
                  <c:v>54.15</c:v>
                </c:pt>
                <c:pt idx="574">
                  <c:v>54.15</c:v>
                </c:pt>
                <c:pt idx="575">
                  <c:v>54.15</c:v>
                </c:pt>
                <c:pt idx="576">
                  <c:v>54.15</c:v>
                </c:pt>
                <c:pt idx="577">
                  <c:v>54.15</c:v>
                </c:pt>
                <c:pt idx="578">
                  <c:v>54.15</c:v>
                </c:pt>
                <c:pt idx="579">
                  <c:v>54.15</c:v>
                </c:pt>
                <c:pt idx="580">
                  <c:v>54.15</c:v>
                </c:pt>
                <c:pt idx="581">
                  <c:v>54.15</c:v>
                </c:pt>
                <c:pt idx="582">
                  <c:v>54.15</c:v>
                </c:pt>
                <c:pt idx="583">
                  <c:v>54.15</c:v>
                </c:pt>
                <c:pt idx="584">
                  <c:v>54.15</c:v>
                </c:pt>
                <c:pt idx="585">
                  <c:v>54.15</c:v>
                </c:pt>
                <c:pt idx="586">
                  <c:v>54.15</c:v>
                </c:pt>
                <c:pt idx="587">
                  <c:v>54.15</c:v>
                </c:pt>
                <c:pt idx="588">
                  <c:v>54.15</c:v>
                </c:pt>
                <c:pt idx="589">
                  <c:v>54.15</c:v>
                </c:pt>
                <c:pt idx="590">
                  <c:v>54.15</c:v>
                </c:pt>
                <c:pt idx="591">
                  <c:v>54.15</c:v>
                </c:pt>
                <c:pt idx="592">
                  <c:v>54.15</c:v>
                </c:pt>
                <c:pt idx="593">
                  <c:v>54.15</c:v>
                </c:pt>
                <c:pt idx="594">
                  <c:v>54.15</c:v>
                </c:pt>
                <c:pt idx="595">
                  <c:v>54.15</c:v>
                </c:pt>
                <c:pt idx="596">
                  <c:v>54.15</c:v>
                </c:pt>
                <c:pt idx="597">
                  <c:v>54.15</c:v>
                </c:pt>
                <c:pt idx="598">
                  <c:v>54.15</c:v>
                </c:pt>
                <c:pt idx="599">
                  <c:v>54.15</c:v>
                </c:pt>
                <c:pt idx="600">
                  <c:v>54.15</c:v>
                </c:pt>
                <c:pt idx="601">
                  <c:v>54.15</c:v>
                </c:pt>
                <c:pt idx="602">
                  <c:v>54.15</c:v>
                </c:pt>
                <c:pt idx="603">
                  <c:v>54.15</c:v>
                </c:pt>
                <c:pt idx="604">
                  <c:v>54.15</c:v>
                </c:pt>
                <c:pt idx="605">
                  <c:v>54.15</c:v>
                </c:pt>
                <c:pt idx="606">
                  <c:v>54.15</c:v>
                </c:pt>
                <c:pt idx="607">
                  <c:v>54.15</c:v>
                </c:pt>
                <c:pt idx="608">
                  <c:v>54.15</c:v>
                </c:pt>
                <c:pt idx="609">
                  <c:v>54.15</c:v>
                </c:pt>
                <c:pt idx="610">
                  <c:v>54.15</c:v>
                </c:pt>
                <c:pt idx="611">
                  <c:v>54.15</c:v>
                </c:pt>
                <c:pt idx="612">
                  <c:v>54.15</c:v>
                </c:pt>
                <c:pt idx="613">
                  <c:v>54.15</c:v>
                </c:pt>
                <c:pt idx="614">
                  <c:v>54.15</c:v>
                </c:pt>
                <c:pt idx="615">
                  <c:v>54.15</c:v>
                </c:pt>
                <c:pt idx="616">
                  <c:v>54.15</c:v>
                </c:pt>
                <c:pt idx="617">
                  <c:v>54.15</c:v>
                </c:pt>
                <c:pt idx="618">
                  <c:v>54.15</c:v>
                </c:pt>
                <c:pt idx="619">
                  <c:v>54.15</c:v>
                </c:pt>
                <c:pt idx="620">
                  <c:v>54.15</c:v>
                </c:pt>
                <c:pt idx="621">
                  <c:v>54.15</c:v>
                </c:pt>
                <c:pt idx="622">
                  <c:v>54.15</c:v>
                </c:pt>
                <c:pt idx="623">
                  <c:v>54.15</c:v>
                </c:pt>
                <c:pt idx="624">
                  <c:v>54.15</c:v>
                </c:pt>
                <c:pt idx="625">
                  <c:v>54.15</c:v>
                </c:pt>
                <c:pt idx="626">
                  <c:v>54.15</c:v>
                </c:pt>
                <c:pt idx="627">
                  <c:v>54.15</c:v>
                </c:pt>
                <c:pt idx="628">
                  <c:v>54.15</c:v>
                </c:pt>
                <c:pt idx="629">
                  <c:v>54.15</c:v>
                </c:pt>
                <c:pt idx="630">
                  <c:v>54.15</c:v>
                </c:pt>
                <c:pt idx="631">
                  <c:v>54.15</c:v>
                </c:pt>
                <c:pt idx="632">
                  <c:v>54.15</c:v>
                </c:pt>
                <c:pt idx="633">
                  <c:v>54.15</c:v>
                </c:pt>
                <c:pt idx="634">
                  <c:v>54.15</c:v>
                </c:pt>
                <c:pt idx="635">
                  <c:v>54.15</c:v>
                </c:pt>
                <c:pt idx="636">
                  <c:v>54.15</c:v>
                </c:pt>
                <c:pt idx="637">
                  <c:v>54.15</c:v>
                </c:pt>
                <c:pt idx="638">
                  <c:v>54.15</c:v>
                </c:pt>
                <c:pt idx="639">
                  <c:v>54.15</c:v>
                </c:pt>
                <c:pt idx="640">
                  <c:v>54.15</c:v>
                </c:pt>
                <c:pt idx="641">
                  <c:v>54.15</c:v>
                </c:pt>
                <c:pt idx="642">
                  <c:v>54.15</c:v>
                </c:pt>
                <c:pt idx="643">
                  <c:v>54.15</c:v>
                </c:pt>
                <c:pt idx="644">
                  <c:v>54.15</c:v>
                </c:pt>
                <c:pt idx="645">
                  <c:v>54.15</c:v>
                </c:pt>
                <c:pt idx="646">
                  <c:v>54.15</c:v>
                </c:pt>
                <c:pt idx="647">
                  <c:v>54.15</c:v>
                </c:pt>
                <c:pt idx="648">
                  <c:v>54.15</c:v>
                </c:pt>
                <c:pt idx="649">
                  <c:v>54.15</c:v>
                </c:pt>
                <c:pt idx="650">
                  <c:v>54.15</c:v>
                </c:pt>
                <c:pt idx="651">
                  <c:v>54.15</c:v>
                </c:pt>
                <c:pt idx="652">
                  <c:v>54.15</c:v>
                </c:pt>
                <c:pt idx="653">
                  <c:v>54.15</c:v>
                </c:pt>
                <c:pt idx="654">
                  <c:v>54.15</c:v>
                </c:pt>
                <c:pt idx="655">
                  <c:v>54.15</c:v>
                </c:pt>
                <c:pt idx="656">
                  <c:v>54.15</c:v>
                </c:pt>
                <c:pt idx="657">
                  <c:v>54.15</c:v>
                </c:pt>
                <c:pt idx="658">
                  <c:v>54.15</c:v>
                </c:pt>
                <c:pt idx="659">
                  <c:v>54.15</c:v>
                </c:pt>
                <c:pt idx="660">
                  <c:v>54.15</c:v>
                </c:pt>
                <c:pt idx="661">
                  <c:v>54.15</c:v>
                </c:pt>
                <c:pt idx="662">
                  <c:v>54.15</c:v>
                </c:pt>
                <c:pt idx="663">
                  <c:v>54.15</c:v>
                </c:pt>
                <c:pt idx="664">
                  <c:v>54.15</c:v>
                </c:pt>
                <c:pt idx="665">
                  <c:v>54.15</c:v>
                </c:pt>
                <c:pt idx="666">
                  <c:v>54.15</c:v>
                </c:pt>
                <c:pt idx="667">
                  <c:v>54.15</c:v>
                </c:pt>
                <c:pt idx="668">
                  <c:v>54.15</c:v>
                </c:pt>
                <c:pt idx="669">
                  <c:v>54.15</c:v>
                </c:pt>
                <c:pt idx="670">
                  <c:v>54.15</c:v>
                </c:pt>
                <c:pt idx="671">
                  <c:v>54.15</c:v>
                </c:pt>
                <c:pt idx="672">
                  <c:v>54.15</c:v>
                </c:pt>
                <c:pt idx="673">
                  <c:v>54.15</c:v>
                </c:pt>
                <c:pt idx="674">
                  <c:v>54.15</c:v>
                </c:pt>
                <c:pt idx="675">
                  <c:v>54.15</c:v>
                </c:pt>
                <c:pt idx="676">
                  <c:v>54.15</c:v>
                </c:pt>
                <c:pt idx="677">
                  <c:v>54.15</c:v>
                </c:pt>
                <c:pt idx="678">
                  <c:v>54.15</c:v>
                </c:pt>
                <c:pt idx="679">
                  <c:v>54.15</c:v>
                </c:pt>
                <c:pt idx="680">
                  <c:v>54.15</c:v>
                </c:pt>
                <c:pt idx="681">
                  <c:v>54.15</c:v>
                </c:pt>
                <c:pt idx="682">
                  <c:v>54.15</c:v>
                </c:pt>
                <c:pt idx="683">
                  <c:v>54.15</c:v>
                </c:pt>
                <c:pt idx="684">
                  <c:v>54.15</c:v>
                </c:pt>
                <c:pt idx="685">
                  <c:v>54.15</c:v>
                </c:pt>
                <c:pt idx="686">
                  <c:v>54.15</c:v>
                </c:pt>
                <c:pt idx="687">
                  <c:v>54.15</c:v>
                </c:pt>
                <c:pt idx="688">
                  <c:v>54.15</c:v>
                </c:pt>
                <c:pt idx="689">
                  <c:v>54.15</c:v>
                </c:pt>
                <c:pt idx="690">
                  <c:v>54.15</c:v>
                </c:pt>
                <c:pt idx="691">
                  <c:v>54.15</c:v>
                </c:pt>
                <c:pt idx="692">
                  <c:v>54.15</c:v>
                </c:pt>
                <c:pt idx="693">
                  <c:v>54.15</c:v>
                </c:pt>
                <c:pt idx="694">
                  <c:v>54.15</c:v>
                </c:pt>
                <c:pt idx="695">
                  <c:v>54.15</c:v>
                </c:pt>
                <c:pt idx="696">
                  <c:v>54.15</c:v>
                </c:pt>
                <c:pt idx="697">
                  <c:v>54.15</c:v>
                </c:pt>
                <c:pt idx="698">
                  <c:v>54.15</c:v>
                </c:pt>
                <c:pt idx="699">
                  <c:v>54.15</c:v>
                </c:pt>
                <c:pt idx="700">
                  <c:v>54.15</c:v>
                </c:pt>
                <c:pt idx="701">
                  <c:v>54.15</c:v>
                </c:pt>
                <c:pt idx="702">
                  <c:v>54.15</c:v>
                </c:pt>
                <c:pt idx="703">
                  <c:v>54.15</c:v>
                </c:pt>
                <c:pt idx="704">
                  <c:v>54.15</c:v>
                </c:pt>
                <c:pt idx="705">
                  <c:v>54.15</c:v>
                </c:pt>
                <c:pt idx="706">
                  <c:v>54.15</c:v>
                </c:pt>
                <c:pt idx="707">
                  <c:v>54.15</c:v>
                </c:pt>
                <c:pt idx="708">
                  <c:v>54.15</c:v>
                </c:pt>
                <c:pt idx="709">
                  <c:v>54.15</c:v>
                </c:pt>
                <c:pt idx="710">
                  <c:v>54.15</c:v>
                </c:pt>
                <c:pt idx="711">
                  <c:v>54.15</c:v>
                </c:pt>
                <c:pt idx="712">
                  <c:v>54.15</c:v>
                </c:pt>
                <c:pt idx="713">
                  <c:v>54.15</c:v>
                </c:pt>
                <c:pt idx="714">
                  <c:v>54.15</c:v>
                </c:pt>
                <c:pt idx="715">
                  <c:v>54.15</c:v>
                </c:pt>
                <c:pt idx="716">
                  <c:v>54.15</c:v>
                </c:pt>
                <c:pt idx="717">
                  <c:v>54.15</c:v>
                </c:pt>
                <c:pt idx="718">
                  <c:v>54.15</c:v>
                </c:pt>
                <c:pt idx="719">
                  <c:v>54.15</c:v>
                </c:pt>
                <c:pt idx="720">
                  <c:v>54.15</c:v>
                </c:pt>
                <c:pt idx="721">
                  <c:v>54.15</c:v>
                </c:pt>
                <c:pt idx="722">
                  <c:v>54.15</c:v>
                </c:pt>
                <c:pt idx="723">
                  <c:v>54.15</c:v>
                </c:pt>
                <c:pt idx="724">
                  <c:v>54.15</c:v>
                </c:pt>
                <c:pt idx="725">
                  <c:v>54.15</c:v>
                </c:pt>
                <c:pt idx="726">
                  <c:v>54.15</c:v>
                </c:pt>
                <c:pt idx="727">
                  <c:v>54.15</c:v>
                </c:pt>
                <c:pt idx="728">
                  <c:v>54.15</c:v>
                </c:pt>
                <c:pt idx="729">
                  <c:v>54.15</c:v>
                </c:pt>
                <c:pt idx="730">
                  <c:v>54.15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9669888"/>
        <c:axId val="99671424"/>
      </c:lineChart>
      <c:catAx>
        <c:axId val="996698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en-US"/>
          </a:p>
        </c:txPr>
        <c:crossAx val="99671424"/>
        <c:crosses val="autoZero"/>
        <c:auto val="1"/>
        <c:lblAlgn val="ctr"/>
        <c:lblOffset val="100"/>
        <c:tickLblSkip val="30"/>
        <c:tickMarkSkip val="30"/>
        <c:noMultiLvlLbl val="0"/>
      </c:catAx>
      <c:valAx>
        <c:axId val="99671424"/>
        <c:scaling>
          <c:orientation val="minMax"/>
          <c:max val="100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99669888"/>
        <c:crosses val="autoZero"/>
        <c:crossBetween val="between"/>
      </c:valAx>
    </c:plotArea>
    <c:legend>
      <c:legendPos val="t"/>
      <c:layout/>
      <c:overlay val="0"/>
      <c:txPr>
        <a:bodyPr/>
        <a:lstStyle/>
        <a:p>
          <a:pPr>
            <a:defRPr sz="1400">
              <a:latin typeface="Arial" panose="020B0604020202020204" pitchFamily="34" charset="0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0.5052</cdr:x>
      <cdr:y>0.39964</cdr:y>
    </cdr:from>
    <cdr:to>
      <cdr:x>0.5052</cdr:x>
      <cdr:y>0.93413</cdr:y>
    </cdr:to>
    <cdr:cxnSp macro="">
      <cdr:nvCxnSpPr>
        <cdr:cNvPr id="29" name="Straight Arrow Connector 12"/>
        <cdr:cNvCxnSpPr/>
      </cdr:nvCxnSpPr>
      <cdr:spPr>
        <a:xfrm xmlns:a="http://schemas.openxmlformats.org/drawingml/2006/main" flipV="1">
          <a:off x="4032448" y="1728192"/>
          <a:ext cx="0" cy="2311294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ysClr val="windowText" lastClr="000000"/>
          </a:solidFill>
          <a:prstDash val="sysDash"/>
          <a:tailEnd type="non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0.35183</cdr:x>
      <cdr:y>0.23312</cdr:y>
    </cdr:from>
    <cdr:to>
      <cdr:x>0.52263</cdr:x>
      <cdr:y>0.33763</cdr:y>
    </cdr:to>
    <cdr:sp macro="" textlink="">
      <cdr:nvSpPr>
        <cdr:cNvPr id="33" name="TextBox 1"/>
        <cdr:cNvSpPr txBox="1"/>
      </cdr:nvSpPr>
      <cdr:spPr>
        <a:xfrm xmlns:a="http://schemas.openxmlformats.org/drawingml/2006/main">
          <a:off x="2808312" y="1008112"/>
          <a:ext cx="1363317" cy="45193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AU" sz="900" dirty="0">
              <a:latin typeface="Arial" panose="020B0604020202020204" pitchFamily="34" charset="0"/>
              <a:cs typeface="Arial" panose="020B0604020202020204" pitchFamily="34" charset="0"/>
            </a:rPr>
            <a:t>65% Survived</a:t>
          </a:r>
        </a:p>
        <a:p xmlns:a="http://schemas.openxmlformats.org/drawingml/2006/main">
          <a:r>
            <a:rPr lang="en-AU" sz="900" dirty="0">
              <a:latin typeface="Arial" panose="020B0604020202020204" pitchFamily="34" charset="0"/>
              <a:cs typeface="Arial" panose="020B0604020202020204" pitchFamily="34" charset="0"/>
            </a:rPr>
            <a:t>35%</a:t>
          </a:r>
          <a:r>
            <a:rPr lang="en-AU" sz="900" baseline="0" dirty="0">
              <a:latin typeface="Arial" panose="020B0604020202020204" pitchFamily="34" charset="0"/>
              <a:cs typeface="Arial" panose="020B0604020202020204" pitchFamily="34" charset="0"/>
            </a:rPr>
            <a:t> Reoffended</a:t>
          </a:r>
          <a:endParaRPr lang="en-AU" sz="900" dirty="0"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0.35213</cdr:x>
      <cdr:y>0.63262</cdr:y>
    </cdr:from>
    <cdr:to>
      <cdr:x>0.52293</cdr:x>
      <cdr:y>0.73713</cdr:y>
    </cdr:to>
    <cdr:sp macro="" textlink="">
      <cdr:nvSpPr>
        <cdr:cNvPr id="35" name="TextBox 1"/>
        <cdr:cNvSpPr txBox="1"/>
      </cdr:nvSpPr>
      <cdr:spPr>
        <a:xfrm xmlns:a="http://schemas.openxmlformats.org/drawingml/2006/main">
          <a:off x="2810684" y="2735670"/>
          <a:ext cx="1363318" cy="45193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AU" sz="900" dirty="0">
              <a:latin typeface="Arial" panose="020B0604020202020204" pitchFamily="34" charset="0"/>
              <a:cs typeface="Arial" panose="020B0604020202020204" pitchFamily="34" charset="0"/>
            </a:rPr>
            <a:t>40% Survived</a:t>
          </a:r>
        </a:p>
        <a:p xmlns:a="http://schemas.openxmlformats.org/drawingml/2006/main">
          <a:r>
            <a:rPr lang="en-AU" sz="900" dirty="0">
              <a:latin typeface="Arial" panose="020B0604020202020204" pitchFamily="34" charset="0"/>
              <a:cs typeface="Arial" panose="020B0604020202020204" pitchFamily="34" charset="0"/>
            </a:rPr>
            <a:t>60%</a:t>
          </a:r>
          <a:r>
            <a:rPr lang="en-AU" sz="900" baseline="0" dirty="0">
              <a:latin typeface="Arial" panose="020B0604020202020204" pitchFamily="34" charset="0"/>
              <a:cs typeface="Arial" panose="020B0604020202020204" pitchFamily="34" charset="0"/>
            </a:rPr>
            <a:t> Reoffended</a:t>
          </a:r>
          <a:endParaRPr lang="en-AU" sz="900" dirty="0"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0.06315</cdr:x>
      <cdr:y>0.40618</cdr:y>
    </cdr:from>
    <cdr:to>
      <cdr:x>0.50474</cdr:x>
      <cdr:y>0.40618</cdr:y>
    </cdr:to>
    <cdr:cxnSp macro="">
      <cdr:nvCxnSpPr>
        <cdr:cNvPr id="16" name="Straight Arrow Connector 15"/>
        <cdr:cNvCxnSpPr/>
      </cdr:nvCxnSpPr>
      <cdr:spPr>
        <a:xfrm xmlns:a="http://schemas.openxmlformats.org/drawingml/2006/main" flipH="1">
          <a:off x="504056" y="1756464"/>
          <a:ext cx="3524750" cy="0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ysClr val="windowText" lastClr="000000"/>
          </a:solidFill>
          <a:prstDash val="sysDash"/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0.06315</cdr:x>
      <cdr:y>0.59946</cdr:y>
    </cdr:from>
    <cdr:to>
      <cdr:x>0.50617</cdr:x>
      <cdr:y>0.59946</cdr:y>
    </cdr:to>
    <cdr:cxnSp macro="">
      <cdr:nvCxnSpPr>
        <cdr:cNvPr id="19" name="Straight Arrow Connector 18"/>
        <cdr:cNvCxnSpPr/>
      </cdr:nvCxnSpPr>
      <cdr:spPr>
        <a:xfrm xmlns:a="http://schemas.openxmlformats.org/drawingml/2006/main" flipH="1">
          <a:off x="504056" y="2592288"/>
          <a:ext cx="3536164" cy="0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ysClr val="windowText" lastClr="000000"/>
          </a:solidFill>
          <a:prstDash val="sysDash"/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0.50847</cdr:x>
      <cdr:y>0.35294</cdr:y>
    </cdr:from>
    <cdr:to>
      <cdr:x>0.50847</cdr:x>
      <cdr:y>0.92447</cdr:y>
    </cdr:to>
    <cdr:cxnSp macro="">
      <cdr:nvCxnSpPr>
        <cdr:cNvPr id="2" name="Straight Connector 1"/>
        <cdr:cNvCxnSpPr/>
      </cdr:nvCxnSpPr>
      <cdr:spPr>
        <a:xfrm xmlns:a="http://schemas.openxmlformats.org/drawingml/2006/main" flipV="1">
          <a:off x="3907635" y="1590109"/>
          <a:ext cx="0" cy="2574929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  <a:prstDash val="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0.05923</cdr:x>
      <cdr:y>0.34957</cdr:y>
    </cdr:from>
    <cdr:to>
      <cdr:x>0.50965</cdr:x>
      <cdr:y>0.34957</cdr:y>
    </cdr:to>
    <cdr:cxnSp macro="">
      <cdr:nvCxnSpPr>
        <cdr:cNvPr id="3" name="Straight Arrow Connector 2"/>
        <cdr:cNvCxnSpPr/>
      </cdr:nvCxnSpPr>
      <cdr:spPr>
        <a:xfrm xmlns:a="http://schemas.openxmlformats.org/drawingml/2006/main" flipH="1">
          <a:off x="486207" y="1434777"/>
          <a:ext cx="3697483" cy="0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ysClr val="windowText" lastClr="000000"/>
          </a:solidFill>
          <a:prstDash val="dash"/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0.52441</cdr:x>
      <cdr:y>0.23602</cdr:y>
    </cdr:from>
    <cdr:to>
      <cdr:x>0.73191</cdr:x>
      <cdr:y>0.33624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3394075" y="1031875"/>
          <a:ext cx="1343025" cy="4381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AU" sz="1050">
              <a:latin typeface="Arial" panose="020B0604020202020204" pitchFamily="34" charset="0"/>
              <a:cs typeface="Arial" panose="020B0604020202020204" pitchFamily="34" charset="0"/>
            </a:rPr>
            <a:t>72%</a:t>
          </a:r>
          <a:r>
            <a:rPr lang="en-AU" sz="1050" baseline="0">
              <a:latin typeface="Arial" panose="020B0604020202020204" pitchFamily="34" charset="0"/>
              <a:cs typeface="Arial" panose="020B0604020202020204" pitchFamily="34" charset="0"/>
            </a:rPr>
            <a:t> survived</a:t>
          </a:r>
        </a:p>
        <a:p xmlns:a="http://schemas.openxmlformats.org/drawingml/2006/main">
          <a:r>
            <a:rPr lang="en-AU" sz="1050">
              <a:latin typeface="Arial" panose="020B0604020202020204" pitchFamily="34" charset="0"/>
              <a:cs typeface="Arial" panose="020B0604020202020204" pitchFamily="34" charset="0"/>
            </a:rPr>
            <a:t>28% reoffended</a:t>
          </a:r>
        </a:p>
      </cdr:txBody>
    </cdr:sp>
  </cdr:relSizeAnchor>
  <cdr:relSizeAnchor xmlns:cdr="http://schemas.openxmlformats.org/drawingml/2006/chartDrawing">
    <cdr:from>
      <cdr:x>0.06056</cdr:x>
      <cdr:y>0.44349</cdr:y>
    </cdr:from>
    <cdr:to>
      <cdr:x>0.50897</cdr:x>
      <cdr:y>0.44349</cdr:y>
    </cdr:to>
    <cdr:cxnSp macro="">
      <cdr:nvCxnSpPr>
        <cdr:cNvPr id="6" name="Straight Arrow Connector 5"/>
        <cdr:cNvCxnSpPr/>
      </cdr:nvCxnSpPr>
      <cdr:spPr>
        <a:xfrm xmlns:a="http://schemas.openxmlformats.org/drawingml/2006/main" flipH="1">
          <a:off x="497093" y="1820300"/>
          <a:ext cx="3680997" cy="0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ysClr val="windowText" lastClr="000000"/>
          </a:solidFill>
          <a:prstDash val="dash"/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0.52293</cdr:x>
      <cdr:y>0.50182</cdr:y>
    </cdr:from>
    <cdr:to>
      <cdr:x>0.73044</cdr:x>
      <cdr:y>0.60203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3384550" y="2193925"/>
          <a:ext cx="1343025" cy="4381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AU" sz="1050">
              <a:latin typeface="Arial" panose="020B0604020202020204" pitchFamily="34" charset="0"/>
              <a:cs typeface="Arial" panose="020B0604020202020204" pitchFamily="34" charset="0"/>
            </a:rPr>
            <a:t>60%</a:t>
          </a:r>
          <a:r>
            <a:rPr lang="en-AU" sz="1050" baseline="0">
              <a:latin typeface="Arial" panose="020B0604020202020204" pitchFamily="34" charset="0"/>
              <a:cs typeface="Arial" panose="020B0604020202020204" pitchFamily="34" charset="0"/>
            </a:rPr>
            <a:t> survived</a:t>
          </a:r>
        </a:p>
        <a:p xmlns:a="http://schemas.openxmlformats.org/drawingml/2006/main">
          <a:r>
            <a:rPr lang="en-AU" sz="1050">
              <a:latin typeface="Arial" panose="020B0604020202020204" pitchFamily="34" charset="0"/>
              <a:cs typeface="Arial" panose="020B0604020202020204" pitchFamily="34" charset="0"/>
            </a:rPr>
            <a:t>40% reoffended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1B83F8-9835-4F30-B9FF-42BEF9B3F2CB}" type="datetimeFigureOut">
              <a:rPr lang="en-AU" smtClean="0"/>
              <a:pPr/>
              <a:t>18/03/2015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6BDEA1-F551-4B0F-B095-FC01E4E095B6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2807843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17" tIns="46009" rIns="92017" bIns="4600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-111" charset="-128"/>
                <a:cs typeface="+mn-cs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17" tIns="46009" rIns="92017" bIns="4600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-111" charset="-128"/>
                <a:cs typeface="+mn-cs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608138" y="739775"/>
            <a:ext cx="3581400" cy="2686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301625" y="4505325"/>
            <a:ext cx="6194425" cy="467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17" tIns="46009" rIns="92017" bIns="4600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17" tIns="46009" rIns="92017" bIns="4600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-111" charset="-128"/>
                <a:cs typeface="+mn-cs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17" tIns="46009" rIns="92017" bIns="4600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fld id="{68EBCB05-4156-46E8-B1C1-536ED5F53C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22823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-111" charset="-128"/>
        <a:cs typeface="ＭＳ Ｐゴシック" pitchFamily="-106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-11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-11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-11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-111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D2DE2847-4E75-4072-91AE-9E42633033E2}" type="slidenum">
              <a:rPr lang="en-US" sz="1200" smtClean="0"/>
              <a:pPr eaLnBrk="1" hangingPunct="1"/>
              <a:t>1</a:t>
            </a:fld>
            <a:endParaRPr lang="en-US" sz="1200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4538"/>
            <a:ext cx="4960938" cy="3721100"/>
          </a:xfrm>
          <a:ln/>
        </p:spPr>
      </p:sp>
      <p:sp>
        <p:nvSpPr>
          <p:cNvPr id="2" name="Footer Placeholder 1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</p:spPr>
        <p:txBody>
          <a:bodyPr/>
          <a:lstStyle/>
          <a:p>
            <a:endParaRPr lang="en-AU"/>
          </a:p>
        </p:txBody>
      </p:sp>
      <p:sp>
        <p:nvSpPr>
          <p:cNvPr id="3" name="Notes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20750" y="687388"/>
            <a:ext cx="4960938" cy="3721100"/>
          </a:xfrm>
          <a:ln/>
        </p:spPr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48207B1-C2EA-4452-8F62-6296A07409C3}" type="slidenum">
              <a:rPr lang="en-US" sz="1200" smtClean="0"/>
              <a:pPr eaLnBrk="1" hangingPunct="1"/>
              <a:t>10</a:t>
            </a:fld>
            <a:endParaRPr lang="en-US" sz="120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</p:spPr>
        <p:txBody>
          <a:bodyPr/>
          <a:lstStyle/>
          <a:p>
            <a:endParaRPr lang="en-AU"/>
          </a:p>
        </p:txBody>
      </p:sp>
      <p:sp>
        <p:nvSpPr>
          <p:cNvPr id="3" name="Notes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20750" y="687388"/>
            <a:ext cx="4960938" cy="3721100"/>
          </a:xfrm>
          <a:ln/>
        </p:spPr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48207B1-C2EA-4452-8F62-6296A07409C3}" type="slidenum">
              <a:rPr lang="en-US" sz="1200" smtClean="0"/>
              <a:pPr eaLnBrk="1" hangingPunct="1"/>
              <a:t>11</a:t>
            </a:fld>
            <a:endParaRPr lang="en-US" sz="120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</p:spPr>
        <p:txBody>
          <a:bodyPr/>
          <a:lstStyle/>
          <a:p>
            <a:endParaRPr lang="en-AU"/>
          </a:p>
        </p:txBody>
      </p:sp>
      <p:sp>
        <p:nvSpPr>
          <p:cNvPr id="3" name="Notes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20750" y="687388"/>
            <a:ext cx="4960938" cy="3721100"/>
          </a:xfrm>
          <a:ln/>
        </p:spPr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48207B1-C2EA-4452-8F62-6296A07409C3}" type="slidenum">
              <a:rPr lang="en-US" sz="1200" smtClean="0"/>
              <a:pPr eaLnBrk="1" hangingPunct="1"/>
              <a:t>12</a:t>
            </a:fld>
            <a:endParaRPr lang="en-US" sz="120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</p:spPr>
        <p:txBody>
          <a:bodyPr/>
          <a:lstStyle/>
          <a:p>
            <a:endParaRPr lang="en-AU"/>
          </a:p>
        </p:txBody>
      </p:sp>
      <p:sp>
        <p:nvSpPr>
          <p:cNvPr id="3" name="Notes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AU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20750" y="687388"/>
            <a:ext cx="4960938" cy="3721100"/>
          </a:xfrm>
          <a:ln/>
        </p:spPr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48207B1-C2EA-4452-8F62-6296A07409C3}" type="slidenum">
              <a:rPr lang="en-US" sz="1200" smtClean="0"/>
              <a:pPr eaLnBrk="1" hangingPunct="1"/>
              <a:t>13</a:t>
            </a:fld>
            <a:endParaRPr lang="en-US" sz="120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</p:spPr>
        <p:txBody>
          <a:bodyPr/>
          <a:lstStyle/>
          <a:p>
            <a:endParaRPr lang="en-AU"/>
          </a:p>
        </p:txBody>
      </p:sp>
      <p:sp>
        <p:nvSpPr>
          <p:cNvPr id="3" name="Notes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20750" y="687388"/>
            <a:ext cx="4960938" cy="3721100"/>
          </a:xfrm>
          <a:ln/>
        </p:spPr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48207B1-C2EA-4452-8F62-6296A07409C3}" type="slidenum">
              <a:rPr lang="en-US" sz="1200" smtClean="0"/>
              <a:pPr eaLnBrk="1" hangingPunct="1"/>
              <a:t>14</a:t>
            </a:fld>
            <a:endParaRPr lang="en-US" sz="120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</p:spPr>
        <p:txBody>
          <a:bodyPr/>
          <a:lstStyle/>
          <a:p>
            <a:endParaRPr lang="en-AU"/>
          </a:p>
        </p:txBody>
      </p:sp>
      <p:sp>
        <p:nvSpPr>
          <p:cNvPr id="3" name="Notes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20750" y="687388"/>
            <a:ext cx="4960938" cy="3721100"/>
          </a:xfrm>
          <a:ln/>
        </p:spPr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48207B1-C2EA-4452-8F62-6296A07409C3}" type="slidenum">
              <a:rPr lang="en-US" sz="1200" smtClean="0"/>
              <a:pPr eaLnBrk="1" hangingPunct="1"/>
              <a:t>15</a:t>
            </a:fld>
            <a:endParaRPr lang="en-US" sz="120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</p:spPr>
        <p:txBody>
          <a:bodyPr/>
          <a:lstStyle/>
          <a:p>
            <a:endParaRPr lang="en-AU"/>
          </a:p>
        </p:txBody>
      </p:sp>
      <p:sp>
        <p:nvSpPr>
          <p:cNvPr id="3" name="Notes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20750" y="687388"/>
            <a:ext cx="4960938" cy="3721100"/>
          </a:xfrm>
          <a:ln/>
        </p:spPr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48207B1-C2EA-4452-8F62-6296A07409C3}" type="slidenum">
              <a:rPr lang="en-US" sz="1200" smtClean="0"/>
              <a:pPr eaLnBrk="1" hangingPunct="1"/>
              <a:t>16</a:t>
            </a:fld>
            <a:endParaRPr lang="en-US" sz="120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</p:spPr>
        <p:txBody>
          <a:bodyPr/>
          <a:lstStyle/>
          <a:p>
            <a:endParaRPr lang="en-AU"/>
          </a:p>
        </p:txBody>
      </p:sp>
      <p:sp>
        <p:nvSpPr>
          <p:cNvPr id="3" name="Notes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20750" y="687388"/>
            <a:ext cx="4960938" cy="3721100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xfrm>
            <a:off x="374650" y="4505325"/>
            <a:ext cx="6048375" cy="46767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z="1400" dirty="0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CFE7FE80-D677-4DCF-A1F8-5A5FCA680938}" type="slidenum">
              <a:rPr lang="en-US" sz="1200"/>
              <a:pPr eaLnBrk="1" hangingPunct="1"/>
              <a:t>17</a:t>
            </a:fld>
            <a:endParaRPr lang="en-US" sz="120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</p:spPr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20750" y="687388"/>
            <a:ext cx="4960938" cy="3721100"/>
          </a:xfrm>
          <a:ln/>
        </p:spPr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CFE7FE80-D677-4DCF-A1F8-5A5FCA680938}" type="slidenum">
              <a:rPr lang="en-US" sz="1200"/>
              <a:pPr eaLnBrk="1" hangingPunct="1"/>
              <a:t>18</a:t>
            </a:fld>
            <a:endParaRPr lang="en-US" sz="120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</p:spPr>
        <p:txBody>
          <a:bodyPr/>
          <a:lstStyle/>
          <a:p>
            <a:endParaRPr lang="en-AU"/>
          </a:p>
        </p:txBody>
      </p:sp>
      <p:sp>
        <p:nvSpPr>
          <p:cNvPr id="3" name="Notes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20750" y="687388"/>
            <a:ext cx="4960938" cy="3721100"/>
          </a:xfrm>
          <a:ln/>
        </p:spPr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48207B1-C2EA-4452-8F62-6296A07409C3}" type="slidenum">
              <a:rPr lang="en-US" sz="1200" smtClean="0"/>
              <a:pPr eaLnBrk="1" hangingPunct="1"/>
              <a:t>19</a:t>
            </a:fld>
            <a:endParaRPr lang="en-US" sz="120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</p:spPr>
        <p:txBody>
          <a:bodyPr/>
          <a:lstStyle/>
          <a:p>
            <a:endParaRPr lang="en-AU"/>
          </a:p>
        </p:txBody>
      </p:sp>
      <p:sp>
        <p:nvSpPr>
          <p:cNvPr id="3" name="Notes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20750" y="687388"/>
            <a:ext cx="4960938" cy="3721100"/>
          </a:xfrm>
          <a:ln/>
        </p:spPr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48207B1-C2EA-4452-8F62-6296A07409C3}" type="slidenum">
              <a:rPr lang="en-US" sz="1200" smtClean="0"/>
              <a:pPr eaLnBrk="1" hangingPunct="1"/>
              <a:t>2</a:t>
            </a:fld>
            <a:endParaRPr lang="en-US" sz="120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</p:spPr>
        <p:txBody>
          <a:bodyPr/>
          <a:lstStyle/>
          <a:p>
            <a:endParaRPr lang="en-AU"/>
          </a:p>
        </p:txBody>
      </p:sp>
      <p:sp>
        <p:nvSpPr>
          <p:cNvPr id="3" name="Notes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20750" y="687388"/>
            <a:ext cx="4960938" cy="3721100"/>
          </a:xfrm>
          <a:ln/>
        </p:spPr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CFE7FE80-D677-4DCF-A1F8-5A5FCA680938}" type="slidenum">
              <a:rPr lang="en-US" sz="1200"/>
              <a:pPr eaLnBrk="1" hangingPunct="1"/>
              <a:t>20</a:t>
            </a:fld>
            <a:endParaRPr lang="en-US" sz="120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</p:spPr>
        <p:txBody>
          <a:bodyPr/>
          <a:lstStyle/>
          <a:p>
            <a:endParaRPr lang="en-AU"/>
          </a:p>
        </p:txBody>
      </p:sp>
      <p:sp>
        <p:nvSpPr>
          <p:cNvPr id="3" name="Notes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D2DE2847-4E75-4072-91AE-9E42633033E2}" type="slidenum">
              <a:rPr lang="en-US" sz="1200" smtClean="0"/>
              <a:pPr eaLnBrk="1" hangingPunct="1"/>
              <a:t>21</a:t>
            </a:fld>
            <a:endParaRPr lang="en-US" sz="1200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4538"/>
            <a:ext cx="4960938" cy="3721100"/>
          </a:xfrm>
          <a:ln/>
        </p:spPr>
      </p:sp>
      <p:sp>
        <p:nvSpPr>
          <p:cNvPr id="2" name="Footer Placeholder 1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</p:spPr>
        <p:txBody>
          <a:bodyPr/>
          <a:lstStyle/>
          <a:p>
            <a:endParaRPr lang="en-AU"/>
          </a:p>
        </p:txBody>
      </p:sp>
      <p:sp>
        <p:nvSpPr>
          <p:cNvPr id="3" name="Notes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20750" y="687388"/>
            <a:ext cx="4960938" cy="3721100"/>
          </a:xfrm>
          <a:ln/>
        </p:spPr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48207B1-C2EA-4452-8F62-6296A07409C3}" type="slidenum">
              <a:rPr lang="en-US" sz="1200" smtClean="0"/>
              <a:pPr eaLnBrk="1" hangingPunct="1"/>
              <a:t>3</a:t>
            </a:fld>
            <a:endParaRPr lang="en-US" sz="120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</p:spPr>
        <p:txBody>
          <a:bodyPr/>
          <a:lstStyle/>
          <a:p>
            <a:endParaRPr lang="en-AU"/>
          </a:p>
        </p:txBody>
      </p:sp>
      <p:sp>
        <p:nvSpPr>
          <p:cNvPr id="3" name="Notes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20750" y="687388"/>
            <a:ext cx="4960938" cy="3721100"/>
          </a:xfrm>
          <a:ln/>
        </p:spPr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48207B1-C2EA-4452-8F62-6296A07409C3}" type="slidenum">
              <a:rPr lang="en-US" sz="1200" smtClean="0"/>
              <a:pPr eaLnBrk="1" hangingPunct="1"/>
              <a:t>4</a:t>
            </a:fld>
            <a:endParaRPr lang="en-US" sz="120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</p:spPr>
        <p:txBody>
          <a:bodyPr/>
          <a:lstStyle/>
          <a:p>
            <a:endParaRPr lang="en-AU"/>
          </a:p>
        </p:txBody>
      </p:sp>
      <p:sp>
        <p:nvSpPr>
          <p:cNvPr id="3" name="Notes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20750" y="687388"/>
            <a:ext cx="4960938" cy="3721100"/>
          </a:xfrm>
          <a:ln/>
        </p:spPr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48207B1-C2EA-4452-8F62-6296A07409C3}" type="slidenum">
              <a:rPr lang="en-US" sz="1200" smtClean="0"/>
              <a:pPr eaLnBrk="1" hangingPunct="1"/>
              <a:t>5</a:t>
            </a:fld>
            <a:endParaRPr lang="en-US" sz="120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</p:spPr>
        <p:txBody>
          <a:bodyPr/>
          <a:lstStyle/>
          <a:p>
            <a:endParaRPr lang="en-AU"/>
          </a:p>
        </p:txBody>
      </p:sp>
      <p:sp>
        <p:nvSpPr>
          <p:cNvPr id="3" name="Notes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20750" y="687388"/>
            <a:ext cx="4960938" cy="3721100"/>
          </a:xfrm>
          <a:ln/>
        </p:spPr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CFE7FE80-D677-4DCF-A1F8-5A5FCA680938}" type="slidenum">
              <a:rPr lang="en-US" sz="1200"/>
              <a:pPr eaLnBrk="1" hangingPunct="1"/>
              <a:t>6</a:t>
            </a:fld>
            <a:endParaRPr lang="en-US" sz="120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</p:spPr>
        <p:txBody>
          <a:bodyPr/>
          <a:lstStyle/>
          <a:p>
            <a:endParaRPr lang="en-AU"/>
          </a:p>
        </p:txBody>
      </p:sp>
      <p:sp>
        <p:nvSpPr>
          <p:cNvPr id="3" name="Notes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20750" y="687388"/>
            <a:ext cx="4960938" cy="3721100"/>
          </a:xfrm>
          <a:ln/>
        </p:spPr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CFE7FE80-D677-4DCF-A1F8-5A5FCA680938}" type="slidenum">
              <a:rPr lang="en-US" sz="1200"/>
              <a:pPr eaLnBrk="1" hangingPunct="1"/>
              <a:t>7</a:t>
            </a:fld>
            <a:endParaRPr lang="en-US" sz="120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</p:spPr>
        <p:txBody>
          <a:bodyPr/>
          <a:lstStyle/>
          <a:p>
            <a:endParaRPr lang="en-AU"/>
          </a:p>
        </p:txBody>
      </p:sp>
      <p:sp>
        <p:nvSpPr>
          <p:cNvPr id="3" name="Notes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20750" y="687388"/>
            <a:ext cx="4960938" cy="3721100"/>
          </a:xfrm>
          <a:ln/>
        </p:spPr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CFE7FE80-D677-4DCF-A1F8-5A5FCA680938}" type="slidenum">
              <a:rPr lang="en-US" sz="1200"/>
              <a:pPr eaLnBrk="1" hangingPunct="1"/>
              <a:t>8</a:t>
            </a:fld>
            <a:endParaRPr lang="en-US" sz="120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</p:spPr>
        <p:txBody>
          <a:bodyPr/>
          <a:lstStyle/>
          <a:p>
            <a:endParaRPr lang="en-AU"/>
          </a:p>
        </p:txBody>
      </p:sp>
      <p:sp>
        <p:nvSpPr>
          <p:cNvPr id="3" name="Notes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20750" y="687388"/>
            <a:ext cx="4960938" cy="3721100"/>
          </a:xfrm>
          <a:ln/>
        </p:spPr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48207B1-C2EA-4452-8F62-6296A07409C3}" type="slidenum">
              <a:rPr lang="en-US" sz="1200" smtClean="0"/>
              <a:pPr eaLnBrk="1" hangingPunct="1"/>
              <a:t>9</a:t>
            </a:fld>
            <a:endParaRPr lang="en-US" sz="120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</p:spPr>
        <p:txBody>
          <a:bodyPr/>
          <a:lstStyle/>
          <a:p>
            <a:endParaRPr lang="en-AU"/>
          </a:p>
        </p:txBody>
      </p:sp>
      <p:sp>
        <p:nvSpPr>
          <p:cNvPr id="3" name="Notes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ppt_layers_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2484437" y="3357564"/>
            <a:ext cx="5759451" cy="14700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051050" y="5084764"/>
            <a:ext cx="6192839" cy="1179512"/>
          </a:xfrm>
        </p:spPr>
        <p:txBody>
          <a:bodyPr/>
          <a:lstStyle>
            <a:lvl1pPr marL="0" indent="0" algn="r">
              <a:defRPr>
                <a:solidFill>
                  <a:srgbClr val="DEB02E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528085370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no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71490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09936058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71612"/>
            <a:ext cx="8229600" cy="960445"/>
          </a:xfrm>
          <a:prstGeom prst="rect">
            <a:avLst/>
          </a:prstGeom>
        </p:spPr>
        <p:txBody>
          <a:bodyPr/>
          <a:lstStyle>
            <a:lvl1pPr algn="l">
              <a:lnSpc>
                <a:spcPts val="3800"/>
              </a:lnSpc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14621"/>
            <a:ext cx="8229600" cy="35719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12189232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no title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686320"/>
          </a:xfrm>
        </p:spPr>
        <p:txBody>
          <a:bodyPr/>
          <a:lstStyle>
            <a:lvl1pPr>
              <a:defRPr sz="2400"/>
            </a:lvl1pPr>
            <a:lvl2pPr>
              <a:defRPr sz="18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686320"/>
          </a:xfrm>
        </p:spPr>
        <p:txBody>
          <a:bodyPr/>
          <a:lstStyle>
            <a:lvl1pPr>
              <a:defRPr sz="24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02545093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71612"/>
            <a:ext cx="8229600" cy="960445"/>
          </a:xfrm>
          <a:prstGeom prst="rect">
            <a:avLst/>
          </a:prstGeom>
        </p:spPr>
        <p:txBody>
          <a:bodyPr/>
          <a:lstStyle>
            <a:lvl1pPr algn="l">
              <a:lnSpc>
                <a:spcPts val="3800"/>
              </a:lnSpc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4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714621"/>
            <a:ext cx="4038600" cy="3571900"/>
          </a:xfrm>
        </p:spPr>
        <p:txBody>
          <a:bodyPr/>
          <a:lstStyle>
            <a:lvl1pPr>
              <a:defRPr sz="2400"/>
            </a:lvl1pPr>
            <a:lvl2pPr>
              <a:defRPr sz="18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714621"/>
            <a:ext cx="4038600" cy="3571900"/>
          </a:xfrm>
        </p:spPr>
        <p:txBody>
          <a:bodyPr/>
          <a:lstStyle>
            <a:lvl1pPr>
              <a:defRPr sz="24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799659937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ppt_layers_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68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6" r:id="rId1"/>
    <p:sldLayoutId id="2147483802" r:id="rId2"/>
    <p:sldLayoutId id="2147483803" r:id="rId3"/>
    <p:sldLayoutId id="2147483804" r:id="rId4"/>
    <p:sldLayoutId id="2147483805" r:id="rId5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-111" charset="-128"/>
          <a:cs typeface="ＭＳ Ｐゴシック" pitchFamily="-106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111" charset="-128"/>
          <a:cs typeface="ＭＳ Ｐゴシック" pitchFamily="-106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111" charset="-128"/>
          <a:cs typeface="ＭＳ Ｐゴシック" pitchFamily="-106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111" charset="-128"/>
          <a:cs typeface="ＭＳ Ｐゴシック" pitchFamily="-106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111" charset="-128"/>
          <a:cs typeface="ＭＳ Ｐゴシック" pitchFamily="-106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400" b="1">
          <a:solidFill>
            <a:srgbClr val="006771"/>
          </a:solidFill>
          <a:latin typeface="+mn-lt"/>
          <a:ea typeface="ＭＳ Ｐゴシック" pitchFamily="-111" charset="-128"/>
          <a:cs typeface="ＭＳ Ｐゴシック" pitchFamily="-106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11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  <a:ea typeface="ＭＳ Ｐゴシック" pitchFamily="-111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ＭＳ Ｐゴシック" pitchFamily="-111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111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35696" y="3429000"/>
            <a:ext cx="6408192" cy="14700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AU" sz="2800" dirty="0">
                <a:ea typeface="ＭＳ Ｐゴシック" charset="-128"/>
              </a:rPr>
              <a:t>The impact of community-based</a:t>
            </a:r>
            <a:br>
              <a:rPr lang="en-AU" sz="2800" dirty="0">
                <a:ea typeface="ＭＳ Ｐゴシック" charset="-128"/>
              </a:rPr>
            </a:br>
            <a:r>
              <a:rPr lang="en-AU" sz="2800" dirty="0">
                <a:ea typeface="ＭＳ Ｐゴシック" charset="-128"/>
              </a:rPr>
              <a:t>drug and alcohol treatment on reoffending </a:t>
            </a:r>
            <a:r>
              <a:rPr lang="en-AU" sz="2800" dirty="0" smtClean="0">
                <a:ea typeface="ＭＳ Ｐゴシック" charset="-128"/>
              </a:rPr>
              <a:t>in Indigenous </a:t>
            </a:r>
            <a:r>
              <a:rPr lang="en-AU" sz="2800" dirty="0">
                <a:ea typeface="ＭＳ Ｐゴシック" charset="-128"/>
              </a:rPr>
              <a:t>communities</a:t>
            </a:r>
            <a:endParaRPr lang="en-US" sz="2800" dirty="0" smtClean="0">
              <a:ea typeface="ＭＳ Ｐゴシック" charset="-128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91680" y="5105400"/>
            <a:ext cx="6552208" cy="1179513"/>
          </a:xfrm>
        </p:spPr>
        <p:txBody>
          <a:bodyPr/>
          <a:lstStyle/>
          <a:p>
            <a:pPr eaLnBrk="1" hangingPunct="1"/>
            <a:r>
              <a:rPr lang="en-US" sz="1600" i="1" dirty="0" smtClean="0">
                <a:ea typeface="ＭＳ Ｐゴシック" charset="-128"/>
              </a:rPr>
              <a:t>Anthony Morgan, Tracy Cussen, Alex Gannoni &amp; Jason Payne</a:t>
            </a:r>
          </a:p>
          <a:p>
            <a:pPr eaLnBrk="1" hangingPunct="1"/>
            <a:r>
              <a:rPr lang="en-US" sz="1600" i="1" dirty="0" smtClean="0">
                <a:ea typeface="ＭＳ Ｐゴシック" charset="-128"/>
              </a:rPr>
              <a:t>Applied Research in Crime and Justice Conference</a:t>
            </a:r>
          </a:p>
          <a:p>
            <a:pPr eaLnBrk="1" hangingPunct="1"/>
            <a:r>
              <a:rPr lang="en-US" sz="1600" i="1" dirty="0" smtClean="0">
                <a:ea typeface="ＭＳ Ｐゴシック" charset="-128"/>
              </a:rPr>
              <a:t>18 February 2015</a:t>
            </a:r>
          </a:p>
        </p:txBody>
      </p:sp>
    </p:spTree>
    <p:extLst>
      <p:ext uri="{BB962C8B-B14F-4D97-AF65-F5344CB8AC3E}">
        <p14:creationId xmlns:p14="http://schemas.microsoft.com/office/powerpoint/2010/main" val="3475449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ontent Placeholder 1"/>
          <p:cNvSpPr>
            <a:spLocks noGrp="1"/>
          </p:cNvSpPr>
          <p:nvPr>
            <p:ph idx="1"/>
          </p:nvPr>
        </p:nvSpPr>
        <p:spPr>
          <a:xfrm>
            <a:off x="457200" y="1571625"/>
            <a:ext cx="8229600" cy="4714875"/>
          </a:xfrm>
        </p:spPr>
        <p:txBody>
          <a:bodyPr/>
          <a:lstStyle/>
          <a:p>
            <a:pPr marL="0" indent="0"/>
            <a:r>
              <a:rPr lang="en-AU" sz="2000" dirty="0" smtClean="0">
                <a:ea typeface="ＭＳ Ｐゴシック" charset="-128"/>
              </a:rPr>
              <a:t>Time to first offence following treatment, by completion status, Program A (% survived)</a:t>
            </a:r>
            <a:endParaRPr lang="en-AU" sz="2000" dirty="0" smtClean="0">
              <a:ea typeface="ＭＳ Ｐゴシック" pitchFamily="34" charset="-128"/>
            </a:endParaRPr>
          </a:p>
          <a:p>
            <a:pPr marL="782638" lvl="1"/>
            <a:endParaRPr lang="en-AU" sz="2000" dirty="0" smtClean="0">
              <a:ea typeface="ＭＳ Ｐゴシック" pitchFamily="34" charset="-128"/>
            </a:endParaRPr>
          </a:p>
          <a:p>
            <a:pPr marL="782638" lvl="1"/>
            <a:endParaRPr lang="en-AU" sz="2000" dirty="0" smtClean="0">
              <a:ea typeface="ＭＳ Ｐゴシック" pitchFamily="34" charset="-128"/>
            </a:endParaRPr>
          </a:p>
          <a:p>
            <a:pPr marL="382588"/>
            <a:endParaRPr lang="en-AU" dirty="0" smtClean="0">
              <a:ea typeface="ＭＳ Ｐゴシック" charset="-128"/>
            </a:endParaRP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58238910"/>
              </p:ext>
            </p:extLst>
          </p:nvPr>
        </p:nvGraphicFramePr>
        <p:xfrm>
          <a:off x="611560" y="2204864"/>
          <a:ext cx="7981951" cy="43243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33228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6341872"/>
              </p:ext>
            </p:extLst>
          </p:nvPr>
        </p:nvGraphicFramePr>
        <p:xfrm>
          <a:off x="107504" y="1412775"/>
          <a:ext cx="8928991" cy="5074147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4623432"/>
                <a:gridCol w="1096480"/>
                <a:gridCol w="1094694"/>
                <a:gridCol w="1232201"/>
                <a:gridCol w="882184"/>
              </a:tblGrid>
              <a:tr h="438257">
                <a:tc gridSpan="5"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500" dirty="0" smtClean="0">
                          <a:effectLst/>
                        </a:rPr>
                        <a:t>Cox </a:t>
                      </a:r>
                      <a:r>
                        <a:rPr lang="en-AU" sz="1500" dirty="0">
                          <a:effectLst/>
                        </a:rPr>
                        <a:t>regression predicting reoffending (any offence) among program </a:t>
                      </a:r>
                      <a:r>
                        <a:rPr lang="en-AU" sz="1500" dirty="0" smtClean="0">
                          <a:effectLst/>
                        </a:rPr>
                        <a:t>participants, Program A</a:t>
                      </a:r>
                      <a:endParaRPr lang="en-AU" sz="1500" b="1" dirty="0">
                        <a:solidFill>
                          <a:srgbClr val="FFFFFF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677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331135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800" kern="1600">
                          <a:effectLst/>
                        </a:rPr>
                        <a:t> </a:t>
                      </a:r>
                      <a:endParaRPr lang="en-AU" sz="800" b="1" kern="1600">
                        <a:solidFill>
                          <a:srgbClr val="15657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100" b="1" kern="1600" dirty="0">
                          <a:solidFill>
                            <a:srgbClr val="006771"/>
                          </a:solidFill>
                          <a:effectLst/>
                        </a:rPr>
                        <a:t>hr</a:t>
                      </a:r>
                      <a:endParaRPr lang="en-AU" sz="1100" b="1" kern="1600" dirty="0">
                        <a:solidFill>
                          <a:srgbClr val="00677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100" b="1" kern="1600">
                          <a:solidFill>
                            <a:srgbClr val="006771"/>
                          </a:solidFill>
                          <a:effectLst/>
                        </a:rPr>
                        <a:t>95% CI (lower)</a:t>
                      </a:r>
                      <a:endParaRPr lang="en-AU" sz="1100" b="1" kern="1600">
                        <a:solidFill>
                          <a:srgbClr val="00677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100" b="1" kern="1600" dirty="0">
                          <a:solidFill>
                            <a:srgbClr val="006771"/>
                          </a:solidFill>
                          <a:effectLst/>
                        </a:rPr>
                        <a:t>95% CI (</a:t>
                      </a:r>
                      <a:r>
                        <a:rPr lang="en-AU" sz="1100" b="1" kern="1600" dirty="0" smtClean="0">
                          <a:solidFill>
                            <a:srgbClr val="006771"/>
                          </a:solidFill>
                          <a:effectLst/>
                        </a:rPr>
                        <a:t>upper)</a:t>
                      </a:r>
                      <a:endParaRPr lang="en-AU" sz="1100" b="1" kern="1600" dirty="0">
                        <a:solidFill>
                          <a:srgbClr val="00677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100" b="1" kern="1600" dirty="0">
                          <a:solidFill>
                            <a:srgbClr val="006771"/>
                          </a:solidFill>
                          <a:effectLst/>
                        </a:rPr>
                        <a:t>p</a:t>
                      </a:r>
                      <a:endParaRPr lang="en-AU" sz="1100" b="1" kern="1600" dirty="0">
                        <a:solidFill>
                          <a:srgbClr val="00677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31135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dirty="0">
                          <a:effectLst/>
                        </a:rPr>
                        <a:t>Completed program (vs did not complete)</a:t>
                      </a:r>
                      <a:endParaRPr lang="en-AU" sz="12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 dirty="0">
                          <a:effectLst/>
                        </a:rPr>
                        <a:t>0.43</a:t>
                      </a:r>
                      <a:endParaRPr lang="en-AU" sz="1200" kern="16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 dirty="0">
                          <a:effectLst/>
                        </a:rPr>
                        <a:t>0.25</a:t>
                      </a:r>
                      <a:endParaRPr lang="en-AU" sz="1200" kern="16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 dirty="0">
                          <a:effectLst/>
                        </a:rPr>
                        <a:t>0.74</a:t>
                      </a:r>
                      <a:endParaRPr lang="en-AU" sz="1200" kern="16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>
                          <a:effectLst/>
                        </a:rPr>
                        <a:t>0.002</a:t>
                      </a:r>
                      <a:endParaRPr lang="en-AU" sz="1200" kern="16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31135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>
                          <a:effectLst/>
                        </a:rPr>
                        <a:t>Male (vs female)</a:t>
                      </a:r>
                      <a:endParaRPr lang="en-AU" sz="12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>
                          <a:effectLst/>
                        </a:rPr>
                        <a:t>1.22</a:t>
                      </a:r>
                      <a:endParaRPr lang="en-AU" sz="1200" kern="16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>
                          <a:effectLst/>
                        </a:rPr>
                        <a:t>0.71</a:t>
                      </a:r>
                      <a:endParaRPr lang="en-AU" sz="1200" kern="16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 dirty="0">
                          <a:effectLst/>
                        </a:rPr>
                        <a:t>2.08</a:t>
                      </a:r>
                      <a:endParaRPr lang="en-AU" sz="1200" kern="16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>
                          <a:effectLst/>
                        </a:rPr>
                        <a:t>0.476</a:t>
                      </a:r>
                      <a:endParaRPr lang="en-AU" sz="1200" kern="16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31135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>
                          <a:effectLst/>
                        </a:rPr>
                        <a:t>26 to 30 years (vs 17 to 25 years)</a:t>
                      </a:r>
                      <a:endParaRPr lang="en-AU" sz="12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>
                          <a:effectLst/>
                        </a:rPr>
                        <a:t>1.00</a:t>
                      </a:r>
                      <a:endParaRPr lang="en-AU" sz="1200" kern="16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>
                          <a:effectLst/>
                        </a:rPr>
                        <a:t>0.53</a:t>
                      </a:r>
                      <a:endParaRPr lang="en-AU" sz="1200" kern="16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 dirty="0">
                          <a:effectLst/>
                        </a:rPr>
                        <a:t>1.90</a:t>
                      </a:r>
                      <a:endParaRPr lang="en-AU" sz="1200" kern="16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>
                          <a:effectLst/>
                        </a:rPr>
                        <a:t>0.999</a:t>
                      </a:r>
                      <a:endParaRPr lang="en-AU" sz="1200" kern="16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31135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dirty="0">
                          <a:effectLst/>
                        </a:rPr>
                        <a:t>31 to 40 years (vs 17 to 25 years)</a:t>
                      </a:r>
                      <a:endParaRPr lang="en-AU" sz="12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>
                          <a:effectLst/>
                        </a:rPr>
                        <a:t>0.87</a:t>
                      </a:r>
                      <a:endParaRPr lang="en-AU" sz="1200" kern="16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>
                          <a:effectLst/>
                        </a:rPr>
                        <a:t>0.51</a:t>
                      </a:r>
                      <a:endParaRPr lang="en-AU" sz="1200" kern="16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 dirty="0">
                          <a:effectLst/>
                        </a:rPr>
                        <a:t>1.49</a:t>
                      </a:r>
                      <a:endParaRPr lang="en-AU" sz="1200" kern="16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>
                          <a:effectLst/>
                        </a:rPr>
                        <a:t>0.611</a:t>
                      </a:r>
                      <a:endParaRPr lang="en-AU" sz="1200" kern="16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31135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>
                          <a:effectLst/>
                        </a:rPr>
                        <a:t>41 years or older (vs 17 to 25 years)</a:t>
                      </a:r>
                      <a:endParaRPr lang="en-AU" sz="12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>
                          <a:effectLst/>
                        </a:rPr>
                        <a:t>0.49</a:t>
                      </a:r>
                      <a:endParaRPr lang="en-AU" sz="1200" kern="16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>
                          <a:effectLst/>
                        </a:rPr>
                        <a:t>0.24</a:t>
                      </a:r>
                      <a:endParaRPr lang="en-AU" sz="1200" kern="16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 dirty="0">
                          <a:effectLst/>
                        </a:rPr>
                        <a:t>1.01</a:t>
                      </a:r>
                      <a:endParaRPr lang="en-AU" sz="1200" kern="16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>
                          <a:effectLst/>
                        </a:rPr>
                        <a:t>0.054</a:t>
                      </a:r>
                      <a:endParaRPr lang="en-AU" sz="1200" kern="16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31135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>
                          <a:effectLst/>
                        </a:rPr>
                        <a:t>CJS referral (vs other referrals)</a:t>
                      </a:r>
                      <a:endParaRPr lang="en-AU" sz="12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>
                          <a:effectLst/>
                        </a:rPr>
                        <a:t>1.51</a:t>
                      </a:r>
                      <a:endParaRPr lang="en-AU" sz="1200" kern="16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>
                          <a:effectLst/>
                        </a:rPr>
                        <a:t>0.92</a:t>
                      </a:r>
                      <a:endParaRPr lang="en-AU" sz="1200" kern="16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 dirty="0">
                          <a:effectLst/>
                        </a:rPr>
                        <a:t>2.48</a:t>
                      </a:r>
                      <a:endParaRPr lang="en-AU" sz="1200" kern="16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>
                          <a:effectLst/>
                        </a:rPr>
                        <a:t>0.100</a:t>
                      </a:r>
                      <a:endParaRPr lang="en-AU" sz="1200" kern="16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31135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>
                          <a:effectLst/>
                        </a:rPr>
                        <a:t>Violent offence before treatment (vs any other offence)</a:t>
                      </a:r>
                      <a:endParaRPr lang="en-AU" sz="12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>
                          <a:effectLst/>
                        </a:rPr>
                        <a:t>2.14</a:t>
                      </a:r>
                      <a:endParaRPr lang="en-AU" sz="1200" kern="16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>
                          <a:effectLst/>
                        </a:rPr>
                        <a:t>1.05</a:t>
                      </a:r>
                      <a:endParaRPr lang="en-AU" sz="1200" kern="16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 dirty="0">
                          <a:effectLst/>
                        </a:rPr>
                        <a:t>4.34</a:t>
                      </a:r>
                      <a:endParaRPr lang="en-AU" sz="1200" kern="16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>
                          <a:effectLst/>
                        </a:rPr>
                        <a:t>0.036</a:t>
                      </a:r>
                      <a:endParaRPr lang="en-AU" sz="1200" kern="16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31135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>
                          <a:effectLst/>
                        </a:rPr>
                        <a:t>21–40 prior offences to treatment (vs 0–20 prior offences)</a:t>
                      </a:r>
                      <a:endParaRPr lang="en-AU" sz="12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>
                          <a:effectLst/>
                        </a:rPr>
                        <a:t>1.56</a:t>
                      </a:r>
                      <a:endParaRPr lang="en-AU" sz="1200" kern="16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>
                          <a:effectLst/>
                        </a:rPr>
                        <a:t>0.85</a:t>
                      </a:r>
                      <a:endParaRPr lang="en-AU" sz="1200" kern="16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>
                          <a:effectLst/>
                        </a:rPr>
                        <a:t>2.86</a:t>
                      </a:r>
                      <a:endParaRPr lang="en-AU" sz="1200" kern="16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 dirty="0">
                          <a:effectLst/>
                        </a:rPr>
                        <a:t>0.156</a:t>
                      </a:r>
                      <a:endParaRPr lang="en-AU" sz="1200" kern="16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31135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>
                          <a:effectLst/>
                        </a:rPr>
                        <a:t>41 or more prior offences to treatment (vs 0–20 prior offences)</a:t>
                      </a:r>
                      <a:endParaRPr lang="en-AU" sz="12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>
                          <a:effectLst/>
                        </a:rPr>
                        <a:t>2.53</a:t>
                      </a:r>
                      <a:endParaRPr lang="en-AU" sz="1200" kern="16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>
                          <a:effectLst/>
                        </a:rPr>
                        <a:t>1.38</a:t>
                      </a:r>
                      <a:endParaRPr lang="en-AU" sz="1200" kern="16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>
                          <a:effectLst/>
                        </a:rPr>
                        <a:t>4.64</a:t>
                      </a:r>
                      <a:endParaRPr lang="en-AU" sz="1200" kern="16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 dirty="0">
                          <a:effectLst/>
                        </a:rPr>
                        <a:t>0.003</a:t>
                      </a:r>
                      <a:endParaRPr lang="en-AU" sz="1200" kern="16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31135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>
                          <a:effectLst/>
                        </a:rPr>
                        <a:t>Model chi square</a:t>
                      </a:r>
                      <a:endParaRPr lang="en-AU" sz="12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>
                          <a:effectLst/>
                        </a:rPr>
                        <a:t>53.58</a:t>
                      </a:r>
                      <a:endParaRPr lang="en-AU" sz="1200" kern="16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>
                          <a:effectLst/>
                        </a:rPr>
                        <a:t> </a:t>
                      </a:r>
                      <a:endParaRPr lang="en-AU" sz="1200" kern="16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>
                          <a:effectLst/>
                        </a:rPr>
                        <a:t> </a:t>
                      </a:r>
                      <a:endParaRPr lang="en-AU" sz="1200" kern="16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 dirty="0">
                          <a:effectLst/>
                        </a:rPr>
                        <a:t> </a:t>
                      </a:r>
                      <a:endParaRPr lang="en-AU" sz="1200" kern="16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31135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dirty="0">
                          <a:effectLst/>
                        </a:rPr>
                        <a:t>Log likelihood</a:t>
                      </a:r>
                      <a:endParaRPr lang="en-AU" sz="12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>
                          <a:effectLst/>
                        </a:rPr>
                        <a:t>-360.49</a:t>
                      </a:r>
                      <a:endParaRPr lang="en-AU" sz="1200" kern="16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>
                          <a:effectLst/>
                        </a:rPr>
                        <a:t> </a:t>
                      </a:r>
                      <a:endParaRPr lang="en-AU" sz="1200" kern="16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>
                          <a:effectLst/>
                        </a:rPr>
                        <a:t> </a:t>
                      </a:r>
                      <a:endParaRPr lang="en-AU" sz="1200" kern="16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 dirty="0">
                          <a:effectLst/>
                        </a:rPr>
                        <a:t> </a:t>
                      </a:r>
                      <a:endParaRPr lang="en-AU" sz="1200" kern="16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31135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>
                          <a:effectLst/>
                        </a:rPr>
                        <a:t>p</a:t>
                      </a:r>
                      <a:endParaRPr lang="en-AU" sz="12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>
                          <a:effectLst/>
                        </a:rPr>
                        <a:t>0.00</a:t>
                      </a:r>
                      <a:endParaRPr lang="en-AU" sz="1200" kern="16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>
                          <a:effectLst/>
                        </a:rPr>
                        <a:t> </a:t>
                      </a:r>
                      <a:endParaRPr lang="en-AU" sz="1200" kern="16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>
                          <a:effectLst/>
                        </a:rPr>
                        <a:t> </a:t>
                      </a:r>
                      <a:endParaRPr lang="en-AU" sz="1200" kern="16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 dirty="0">
                          <a:effectLst/>
                        </a:rPr>
                        <a:t> </a:t>
                      </a:r>
                      <a:endParaRPr lang="en-AU" sz="1200" kern="16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31135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dirty="0">
                          <a:effectLst/>
                        </a:rPr>
                        <a:t>n</a:t>
                      </a:r>
                      <a:endParaRPr lang="en-AU" sz="12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>
                          <a:effectLst/>
                        </a:rPr>
                        <a:t>132</a:t>
                      </a:r>
                      <a:endParaRPr lang="en-AU" sz="1200" kern="16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>
                          <a:effectLst/>
                        </a:rPr>
                        <a:t> </a:t>
                      </a:r>
                      <a:endParaRPr lang="en-AU" sz="1200" kern="16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>
                          <a:effectLst/>
                        </a:rPr>
                        <a:t> </a:t>
                      </a:r>
                      <a:endParaRPr lang="en-AU" sz="1200" kern="16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 dirty="0">
                          <a:effectLst/>
                        </a:rPr>
                        <a:t> </a:t>
                      </a:r>
                      <a:endParaRPr lang="en-AU" sz="1200" kern="16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79512" y="6492686"/>
            <a:ext cx="87129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000" dirty="0" smtClean="0"/>
              <a:t>Limited </a:t>
            </a:r>
            <a:r>
              <a:rPr lang="en-AU" sz="1000" dirty="0"/>
              <a:t>to those offenders whose had entered into treatment between June 2010 and July </a:t>
            </a:r>
            <a:r>
              <a:rPr lang="en-AU" sz="1000" dirty="0" smtClean="0"/>
              <a:t>2012</a:t>
            </a:r>
          </a:p>
          <a:p>
            <a:r>
              <a:rPr lang="en-AU" sz="1000" dirty="0" smtClean="0"/>
              <a:t>Source</a:t>
            </a:r>
            <a:r>
              <a:rPr lang="en-AU" sz="1000" dirty="0"/>
              <a:t>: AIC, Indigenous drug and alcohol treatment database [computer file</a:t>
            </a:r>
            <a:r>
              <a:rPr lang="en-AU" sz="1000" dirty="0" smtClean="0"/>
              <a:t>]</a:t>
            </a:r>
            <a:endParaRPr lang="en-AU" dirty="0"/>
          </a:p>
        </p:txBody>
      </p:sp>
      <p:sp>
        <p:nvSpPr>
          <p:cNvPr id="8" name="Rectangle 7"/>
          <p:cNvSpPr/>
          <p:nvPr/>
        </p:nvSpPr>
        <p:spPr>
          <a:xfrm>
            <a:off x="109394" y="2132856"/>
            <a:ext cx="8870170" cy="349154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66334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6492686"/>
            <a:ext cx="87129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000" dirty="0" smtClean="0"/>
              <a:t>Limited </a:t>
            </a:r>
            <a:r>
              <a:rPr lang="en-AU" sz="1000" dirty="0"/>
              <a:t>to those offenders whose had entered into treatment between June 2010 and July </a:t>
            </a:r>
            <a:r>
              <a:rPr lang="en-AU" sz="1000" dirty="0" smtClean="0"/>
              <a:t>2012</a:t>
            </a:r>
          </a:p>
          <a:p>
            <a:r>
              <a:rPr lang="en-AU" sz="1000" dirty="0" smtClean="0"/>
              <a:t>Source</a:t>
            </a:r>
            <a:r>
              <a:rPr lang="en-AU" sz="1000" dirty="0"/>
              <a:t>: AIC, Indigenous drug and alcohol treatment database [computer file</a:t>
            </a:r>
            <a:r>
              <a:rPr lang="en-AU" sz="1000" dirty="0" smtClean="0"/>
              <a:t>]</a:t>
            </a:r>
            <a:endParaRPr lang="en-AU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3581087"/>
              </p:ext>
            </p:extLst>
          </p:nvPr>
        </p:nvGraphicFramePr>
        <p:xfrm>
          <a:off x="72007" y="1412775"/>
          <a:ext cx="8964489" cy="5051374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4482245"/>
                <a:gridCol w="1120561"/>
                <a:gridCol w="1120561"/>
                <a:gridCol w="1212410"/>
                <a:gridCol w="1028712"/>
              </a:tblGrid>
              <a:tr h="432049">
                <a:tc gridSpan="5"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5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Negative </a:t>
                      </a:r>
                      <a:r>
                        <a:rPr lang="en-AU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binomial regression predicting frequency of </a:t>
                      </a:r>
                      <a:r>
                        <a:rPr lang="en-AU" sz="15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offending, Program A</a:t>
                      </a:r>
                      <a:endParaRPr lang="en-AU" sz="1500" b="1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00677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307955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>
                          <a:effectLst/>
                        </a:rPr>
                        <a:t> </a:t>
                      </a:r>
                      <a:endParaRPr lang="en-AU" sz="1200" b="1" kern="1600">
                        <a:solidFill>
                          <a:srgbClr val="15657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100" b="1" kern="1600" dirty="0">
                          <a:solidFill>
                            <a:srgbClr val="006771"/>
                          </a:solidFill>
                          <a:effectLst/>
                        </a:rPr>
                        <a:t>IRR</a:t>
                      </a:r>
                      <a:endParaRPr lang="en-AU" sz="1100" b="1" kern="1600" dirty="0">
                        <a:solidFill>
                          <a:srgbClr val="00677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100" b="1" kern="1600" dirty="0">
                          <a:solidFill>
                            <a:srgbClr val="006771"/>
                          </a:solidFill>
                          <a:effectLst/>
                        </a:rPr>
                        <a:t>95% CI (lower)</a:t>
                      </a:r>
                      <a:endParaRPr lang="en-AU" sz="1100" b="1" kern="1600" dirty="0">
                        <a:solidFill>
                          <a:srgbClr val="00677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100" b="1" kern="1600" dirty="0">
                          <a:solidFill>
                            <a:srgbClr val="006771"/>
                          </a:solidFill>
                          <a:effectLst/>
                        </a:rPr>
                        <a:t>95% </a:t>
                      </a:r>
                      <a:r>
                        <a:rPr lang="en-AU" sz="1100" b="1" kern="1600" dirty="0" smtClean="0">
                          <a:solidFill>
                            <a:srgbClr val="006771"/>
                          </a:solidFill>
                          <a:effectLst/>
                        </a:rPr>
                        <a:t>CI (upper)</a:t>
                      </a:r>
                      <a:endParaRPr lang="en-AU" sz="1100" b="1" kern="1600" dirty="0">
                        <a:solidFill>
                          <a:srgbClr val="00677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100" b="1" kern="1600" dirty="0">
                          <a:solidFill>
                            <a:srgbClr val="006771"/>
                          </a:solidFill>
                          <a:effectLst/>
                        </a:rPr>
                        <a:t>p</a:t>
                      </a:r>
                      <a:endParaRPr lang="en-AU" sz="1100" b="1" kern="1600" dirty="0">
                        <a:solidFill>
                          <a:srgbClr val="00677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07955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dirty="0">
                          <a:effectLst/>
                        </a:rPr>
                        <a:t>Completed program (vs did not complete)</a:t>
                      </a:r>
                      <a:endParaRPr lang="en-AU" sz="12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 dirty="0">
                          <a:effectLst/>
                        </a:rPr>
                        <a:t>1.50</a:t>
                      </a:r>
                      <a:endParaRPr lang="en-AU" sz="1200" kern="16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 dirty="0">
                          <a:effectLst/>
                        </a:rPr>
                        <a:t>0.90</a:t>
                      </a:r>
                      <a:endParaRPr lang="en-AU" sz="1200" kern="16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>
                          <a:effectLst/>
                        </a:rPr>
                        <a:t>2.51</a:t>
                      </a:r>
                      <a:endParaRPr lang="en-AU" sz="1200" kern="16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>
                          <a:effectLst/>
                        </a:rPr>
                        <a:t>0.120</a:t>
                      </a:r>
                      <a:endParaRPr lang="en-AU" sz="1200" kern="16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07955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>
                          <a:effectLst/>
                        </a:rPr>
                        <a:t>Male (vs female)</a:t>
                      </a:r>
                      <a:endParaRPr lang="en-AU" sz="12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>
                          <a:effectLst/>
                        </a:rPr>
                        <a:t>1.69</a:t>
                      </a:r>
                      <a:endParaRPr lang="en-AU" sz="1200" kern="16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 dirty="0">
                          <a:effectLst/>
                        </a:rPr>
                        <a:t>1.07</a:t>
                      </a:r>
                      <a:endParaRPr lang="en-AU" sz="1200" kern="16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>
                          <a:effectLst/>
                        </a:rPr>
                        <a:t>2.68</a:t>
                      </a:r>
                      <a:endParaRPr lang="en-AU" sz="1200" kern="16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>
                          <a:effectLst/>
                        </a:rPr>
                        <a:t>0.024</a:t>
                      </a:r>
                      <a:endParaRPr lang="en-AU" sz="1200" kern="16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07955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dirty="0">
                          <a:effectLst/>
                        </a:rPr>
                        <a:t>26 to 30 years (vs 17 to 25 years)</a:t>
                      </a:r>
                      <a:endParaRPr lang="en-AU" sz="12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>
                          <a:effectLst/>
                        </a:rPr>
                        <a:t>0.60</a:t>
                      </a:r>
                      <a:endParaRPr lang="en-AU" sz="1200" kern="16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 dirty="0">
                          <a:effectLst/>
                        </a:rPr>
                        <a:t>0.35</a:t>
                      </a:r>
                      <a:endParaRPr lang="en-AU" sz="1200" kern="16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>
                          <a:effectLst/>
                        </a:rPr>
                        <a:t>1.01</a:t>
                      </a:r>
                      <a:endParaRPr lang="en-AU" sz="1200" kern="16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>
                          <a:effectLst/>
                        </a:rPr>
                        <a:t>0.056</a:t>
                      </a:r>
                      <a:endParaRPr lang="en-AU" sz="1200" kern="16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07955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>
                          <a:effectLst/>
                        </a:rPr>
                        <a:t>31 to 40 years (vs 17 to 25 years)</a:t>
                      </a:r>
                      <a:endParaRPr lang="en-AU" sz="12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>
                          <a:effectLst/>
                        </a:rPr>
                        <a:t>0.70</a:t>
                      </a:r>
                      <a:endParaRPr lang="en-AU" sz="1200" kern="16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>
                          <a:effectLst/>
                        </a:rPr>
                        <a:t>0.43</a:t>
                      </a:r>
                      <a:endParaRPr lang="en-AU" sz="1200" kern="16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 dirty="0">
                          <a:effectLst/>
                        </a:rPr>
                        <a:t>1.13</a:t>
                      </a:r>
                      <a:endParaRPr lang="en-AU" sz="1200" kern="16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>
                          <a:effectLst/>
                        </a:rPr>
                        <a:t>0.142</a:t>
                      </a:r>
                      <a:endParaRPr lang="en-AU" sz="1200" kern="16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07955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>
                          <a:effectLst/>
                        </a:rPr>
                        <a:t>41 years or older (vs 17 to 25 years)</a:t>
                      </a:r>
                      <a:endParaRPr lang="en-AU" sz="12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>
                          <a:effectLst/>
                        </a:rPr>
                        <a:t>0.23</a:t>
                      </a:r>
                      <a:endParaRPr lang="en-AU" sz="1200" kern="16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 dirty="0">
                          <a:effectLst/>
                        </a:rPr>
                        <a:t>0.12</a:t>
                      </a:r>
                      <a:endParaRPr lang="en-AU" sz="1200" kern="16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 dirty="0">
                          <a:effectLst/>
                        </a:rPr>
                        <a:t>0.42</a:t>
                      </a:r>
                      <a:endParaRPr lang="en-AU" sz="1200" kern="16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>
                          <a:effectLst/>
                        </a:rPr>
                        <a:t>0.000</a:t>
                      </a:r>
                      <a:endParaRPr lang="en-AU" sz="1200" kern="16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07955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>
                          <a:effectLst/>
                        </a:rPr>
                        <a:t>CJS referral (vs other referrals)</a:t>
                      </a:r>
                      <a:endParaRPr lang="en-AU" sz="12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>
                          <a:effectLst/>
                        </a:rPr>
                        <a:t>1.12</a:t>
                      </a:r>
                      <a:endParaRPr lang="en-AU" sz="1200" kern="16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>
                          <a:effectLst/>
                        </a:rPr>
                        <a:t>0.75</a:t>
                      </a:r>
                      <a:endParaRPr lang="en-AU" sz="1200" kern="16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 dirty="0">
                          <a:effectLst/>
                        </a:rPr>
                        <a:t>1.66</a:t>
                      </a:r>
                      <a:endParaRPr lang="en-AU" sz="1200" kern="16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>
                          <a:effectLst/>
                        </a:rPr>
                        <a:t>0.575</a:t>
                      </a:r>
                      <a:endParaRPr lang="en-AU" sz="1200" kern="16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07955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>
                          <a:effectLst/>
                        </a:rPr>
                        <a:t>Violent offence before treatment (vs any other offence)</a:t>
                      </a:r>
                      <a:endParaRPr lang="en-AU" sz="12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>
                          <a:effectLst/>
                        </a:rPr>
                        <a:t>1.90</a:t>
                      </a:r>
                      <a:endParaRPr lang="en-AU" sz="1200" kern="16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>
                          <a:effectLst/>
                        </a:rPr>
                        <a:t>1.07</a:t>
                      </a:r>
                      <a:endParaRPr lang="en-AU" sz="1200" kern="16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 dirty="0">
                          <a:effectLst/>
                        </a:rPr>
                        <a:t>3.40</a:t>
                      </a:r>
                      <a:endParaRPr lang="en-AU" sz="1200" kern="16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>
                          <a:effectLst/>
                        </a:rPr>
                        <a:t>0.030</a:t>
                      </a:r>
                      <a:endParaRPr lang="en-AU" sz="1200" kern="16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07955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>
                          <a:effectLst/>
                        </a:rPr>
                        <a:t>21–40 prior offences to treatment (vs 0–20 prior offences)</a:t>
                      </a:r>
                      <a:endParaRPr lang="en-AU" sz="12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>
                          <a:effectLst/>
                        </a:rPr>
                        <a:t>0.95</a:t>
                      </a:r>
                      <a:endParaRPr lang="en-AU" sz="1200" kern="16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>
                          <a:effectLst/>
                        </a:rPr>
                        <a:t>0.55</a:t>
                      </a:r>
                      <a:endParaRPr lang="en-AU" sz="1200" kern="16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 dirty="0">
                          <a:effectLst/>
                        </a:rPr>
                        <a:t>1.63</a:t>
                      </a:r>
                      <a:endParaRPr lang="en-AU" sz="1200" kern="16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>
                          <a:effectLst/>
                        </a:rPr>
                        <a:t>0.845</a:t>
                      </a:r>
                      <a:endParaRPr lang="en-AU" sz="1200" kern="16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07955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>
                          <a:effectLst/>
                        </a:rPr>
                        <a:t>41 or more prior offences to treatment (vs 0–20 prior offences)</a:t>
                      </a:r>
                      <a:endParaRPr lang="en-AU" sz="12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>
                          <a:effectLst/>
                        </a:rPr>
                        <a:t>2.06</a:t>
                      </a:r>
                      <a:endParaRPr lang="en-AU" sz="1200" kern="16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>
                          <a:effectLst/>
                        </a:rPr>
                        <a:t>1.26</a:t>
                      </a:r>
                      <a:endParaRPr lang="en-AU" sz="1200" kern="16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 dirty="0">
                          <a:effectLst/>
                        </a:rPr>
                        <a:t>3.38</a:t>
                      </a:r>
                      <a:endParaRPr lang="en-AU" sz="1200" kern="16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 dirty="0">
                          <a:effectLst/>
                        </a:rPr>
                        <a:t>0.004</a:t>
                      </a:r>
                      <a:endParaRPr lang="en-AU" sz="1200" kern="16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07955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dirty="0">
                          <a:effectLst/>
                        </a:rPr>
                        <a:t>31 to 40 years and completed program (vs all others)</a:t>
                      </a:r>
                      <a:endParaRPr lang="en-AU" sz="12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>
                          <a:effectLst/>
                        </a:rPr>
                        <a:t>0.17</a:t>
                      </a:r>
                      <a:endParaRPr lang="en-AU" sz="1200" kern="16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>
                          <a:effectLst/>
                        </a:rPr>
                        <a:t>0.07</a:t>
                      </a:r>
                      <a:endParaRPr lang="en-AU" sz="1200" kern="16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>
                          <a:effectLst/>
                        </a:rPr>
                        <a:t>0.45</a:t>
                      </a:r>
                      <a:endParaRPr lang="en-AU" sz="1200" kern="16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 dirty="0">
                          <a:effectLst/>
                        </a:rPr>
                        <a:t>0.000</a:t>
                      </a:r>
                      <a:endParaRPr lang="en-AU" sz="1200" kern="16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07955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dirty="0">
                          <a:effectLst/>
                        </a:rPr>
                        <a:t>Model chi square</a:t>
                      </a:r>
                      <a:endParaRPr lang="en-AU" sz="12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>
                          <a:effectLst/>
                        </a:rPr>
                        <a:t>70.02</a:t>
                      </a:r>
                      <a:endParaRPr lang="en-AU" sz="1200" kern="16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>
                          <a:effectLst/>
                        </a:rPr>
                        <a:t> </a:t>
                      </a:r>
                      <a:endParaRPr lang="en-AU" sz="1200" kern="16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>
                          <a:effectLst/>
                        </a:rPr>
                        <a:t> </a:t>
                      </a:r>
                      <a:endParaRPr lang="en-AU" sz="1200" kern="16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 dirty="0">
                          <a:effectLst/>
                        </a:rPr>
                        <a:t> </a:t>
                      </a:r>
                      <a:endParaRPr lang="en-AU" sz="1200" kern="16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07955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>
                          <a:effectLst/>
                        </a:rPr>
                        <a:t>df</a:t>
                      </a:r>
                      <a:endParaRPr lang="en-AU" sz="12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>
                          <a:effectLst/>
                        </a:rPr>
                        <a:t>10</a:t>
                      </a:r>
                      <a:endParaRPr lang="en-AU" sz="1200" kern="16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>
                          <a:effectLst/>
                        </a:rPr>
                        <a:t> </a:t>
                      </a:r>
                      <a:endParaRPr lang="en-AU" sz="1200" kern="16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>
                          <a:effectLst/>
                        </a:rPr>
                        <a:t> </a:t>
                      </a:r>
                      <a:endParaRPr lang="en-AU" sz="1200" kern="16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 dirty="0">
                          <a:effectLst/>
                        </a:rPr>
                        <a:t> </a:t>
                      </a:r>
                      <a:endParaRPr lang="en-AU" sz="1200" kern="16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07955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>
                          <a:effectLst/>
                        </a:rPr>
                        <a:t>p</a:t>
                      </a:r>
                      <a:endParaRPr lang="en-AU" sz="12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>
                          <a:effectLst/>
                        </a:rPr>
                        <a:t>0.000</a:t>
                      </a:r>
                      <a:endParaRPr lang="en-AU" sz="1200" kern="16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>
                          <a:effectLst/>
                        </a:rPr>
                        <a:t> </a:t>
                      </a:r>
                      <a:endParaRPr lang="en-AU" sz="1200" kern="16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>
                          <a:effectLst/>
                        </a:rPr>
                        <a:t> </a:t>
                      </a:r>
                      <a:endParaRPr lang="en-AU" sz="1200" kern="16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 dirty="0">
                          <a:effectLst/>
                        </a:rPr>
                        <a:t> </a:t>
                      </a:r>
                      <a:endParaRPr lang="en-AU" sz="1200" kern="16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07955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dirty="0">
                          <a:effectLst/>
                        </a:rPr>
                        <a:t>n</a:t>
                      </a:r>
                      <a:endParaRPr lang="en-AU" sz="12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>
                          <a:effectLst/>
                        </a:rPr>
                        <a:t>132</a:t>
                      </a:r>
                      <a:endParaRPr lang="en-AU" sz="1200" kern="16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>
                          <a:effectLst/>
                        </a:rPr>
                        <a:t> </a:t>
                      </a:r>
                      <a:endParaRPr lang="en-AU" sz="1200" kern="16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>
                          <a:effectLst/>
                        </a:rPr>
                        <a:t> </a:t>
                      </a:r>
                      <a:endParaRPr lang="en-AU" sz="1200" kern="16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 dirty="0">
                          <a:effectLst/>
                        </a:rPr>
                        <a:t> </a:t>
                      </a:r>
                      <a:endParaRPr lang="en-AU" sz="1200" kern="16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114196" y="4897624"/>
            <a:ext cx="8712968" cy="349154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18083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ontent Placeholder 1"/>
          <p:cNvSpPr>
            <a:spLocks noGrp="1"/>
          </p:cNvSpPr>
          <p:nvPr>
            <p:ph idx="1"/>
          </p:nvPr>
        </p:nvSpPr>
        <p:spPr>
          <a:xfrm>
            <a:off x="457200" y="1571625"/>
            <a:ext cx="8229600" cy="4714875"/>
          </a:xfrm>
        </p:spPr>
        <p:txBody>
          <a:bodyPr/>
          <a:lstStyle/>
          <a:p>
            <a:pPr marL="0" indent="0"/>
            <a:r>
              <a:rPr lang="en-AU" sz="2000" dirty="0" smtClean="0">
                <a:ea typeface="ＭＳ Ｐゴシック" charset="-128"/>
              </a:rPr>
              <a:t>Time to first offence following treatment, by completion status, Program B (% survived)</a:t>
            </a:r>
            <a:endParaRPr lang="en-AU" sz="2000" dirty="0" smtClean="0">
              <a:ea typeface="ＭＳ Ｐゴシック" pitchFamily="34" charset="-128"/>
            </a:endParaRPr>
          </a:p>
          <a:p>
            <a:pPr marL="782638" lvl="1"/>
            <a:endParaRPr lang="en-AU" sz="2000" dirty="0" smtClean="0">
              <a:ea typeface="ＭＳ Ｐゴシック" pitchFamily="34" charset="-128"/>
            </a:endParaRPr>
          </a:p>
          <a:p>
            <a:pPr marL="782638" lvl="1"/>
            <a:endParaRPr lang="en-AU" sz="2000" dirty="0" smtClean="0">
              <a:ea typeface="ＭＳ Ｐゴシック" pitchFamily="34" charset="-128"/>
            </a:endParaRPr>
          </a:p>
          <a:p>
            <a:pPr marL="382588"/>
            <a:endParaRPr lang="en-AU" dirty="0" smtClean="0">
              <a:ea typeface="ＭＳ Ｐゴシック" charset="-128"/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87209751"/>
              </p:ext>
            </p:extLst>
          </p:nvPr>
        </p:nvGraphicFramePr>
        <p:xfrm>
          <a:off x="395536" y="2348880"/>
          <a:ext cx="8280920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14538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544" y="5333146"/>
            <a:ext cx="84249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000" dirty="0" smtClean="0"/>
              <a:t>a: p&lt;0.05</a:t>
            </a:r>
          </a:p>
          <a:p>
            <a:r>
              <a:rPr lang="en-AU" sz="1000" dirty="0" smtClean="0"/>
              <a:t>Source</a:t>
            </a:r>
            <a:r>
              <a:rPr lang="en-AU" sz="1000" dirty="0"/>
              <a:t>: AIC, Indigenous drug and alcohol treatment database [computer file</a:t>
            </a:r>
            <a:r>
              <a:rPr lang="en-AU" sz="1000" dirty="0" smtClean="0"/>
              <a:t>]</a:t>
            </a:r>
            <a:endParaRPr lang="en-AU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2270517"/>
              </p:ext>
            </p:extLst>
          </p:nvPr>
        </p:nvGraphicFramePr>
        <p:xfrm>
          <a:off x="457200" y="1772815"/>
          <a:ext cx="8229600" cy="3539305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738536"/>
                <a:gridCol w="1081844"/>
                <a:gridCol w="1081844"/>
                <a:gridCol w="1081844"/>
                <a:gridCol w="1081844"/>
                <a:gridCol w="1081844"/>
                <a:gridCol w="1081844"/>
              </a:tblGrid>
              <a:tr h="792089">
                <a:tc gridSpan="7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400" dirty="0" smtClean="0">
                          <a:effectLst/>
                        </a:rPr>
                        <a:t>Comparison </a:t>
                      </a:r>
                      <a:r>
                        <a:rPr lang="en-AU" sz="1400" dirty="0">
                          <a:effectLst/>
                        </a:rPr>
                        <a:t>in offending frequency among </a:t>
                      </a:r>
                      <a:r>
                        <a:rPr lang="en-AU" sz="1400" dirty="0" smtClean="0">
                          <a:effectLst/>
                        </a:rPr>
                        <a:t>Program B participants </a:t>
                      </a:r>
                      <a:r>
                        <a:rPr lang="en-AU" sz="1400" dirty="0">
                          <a:effectLst/>
                        </a:rPr>
                        <a:t>before and after treatment episode (based on number of offences per 365 free days)</a:t>
                      </a:r>
                      <a:endParaRPr lang="en-AU" sz="1400" b="1" dirty="0">
                        <a:solidFill>
                          <a:srgbClr val="FFFFFF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677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357859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800" kern="1600">
                          <a:effectLst/>
                        </a:rPr>
                        <a:t> </a:t>
                      </a:r>
                      <a:endParaRPr lang="en-AU" sz="800" b="1" kern="1600">
                        <a:solidFill>
                          <a:srgbClr val="15657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b="1" kern="1600" dirty="0">
                          <a:solidFill>
                            <a:srgbClr val="006771"/>
                          </a:solidFill>
                          <a:effectLst/>
                        </a:rPr>
                        <a:t>Pre-treatment</a:t>
                      </a:r>
                      <a:endParaRPr lang="en-AU" sz="1200" b="1" kern="1600" dirty="0">
                        <a:solidFill>
                          <a:srgbClr val="00677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b="1" kern="1600" dirty="0">
                          <a:solidFill>
                            <a:srgbClr val="006771"/>
                          </a:solidFill>
                          <a:effectLst/>
                        </a:rPr>
                        <a:t>Post-treatment</a:t>
                      </a:r>
                      <a:endParaRPr lang="en-AU" sz="1200" b="1" kern="1600" dirty="0">
                        <a:solidFill>
                          <a:srgbClr val="00677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800" kern="1600">
                          <a:effectLst/>
                        </a:rPr>
                        <a:t> </a:t>
                      </a:r>
                      <a:endParaRPr lang="en-AU" sz="800" b="1" kern="1600">
                        <a:solidFill>
                          <a:srgbClr val="15657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b="1" kern="1600" dirty="0">
                          <a:solidFill>
                            <a:srgbClr val="00677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b="1" kern="1600" dirty="0">
                          <a:solidFill>
                            <a:srgbClr val="00677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Mean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b="1" kern="1600" dirty="0">
                          <a:solidFill>
                            <a:srgbClr val="00677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Median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b="1" kern="1600" dirty="0">
                          <a:solidFill>
                            <a:srgbClr val="00677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b="1" kern="1600" dirty="0">
                          <a:solidFill>
                            <a:srgbClr val="00677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Mean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b="1" kern="1600" dirty="0">
                          <a:solidFill>
                            <a:srgbClr val="00677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Median</a:t>
                      </a:r>
                    </a:p>
                  </a:txBody>
                  <a:tcPr marL="68580" marR="68580" marT="0" marB="0" anchor="ctr"/>
                </a:tc>
              </a:tr>
              <a:tr h="676439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400" dirty="0">
                          <a:effectLst/>
                        </a:rPr>
                        <a:t>30 days or less</a:t>
                      </a:r>
                      <a:endParaRPr lang="en-AU" sz="14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400" kern="1600" dirty="0">
                          <a:effectLst/>
                        </a:rPr>
                        <a:t>68</a:t>
                      </a:r>
                      <a:endParaRPr lang="en-AU" sz="1400" kern="16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400" kern="1600" dirty="0">
                          <a:effectLst/>
                        </a:rPr>
                        <a:t>3.5</a:t>
                      </a:r>
                      <a:endParaRPr lang="en-AU" sz="1400" kern="16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400" kern="1600" dirty="0">
                          <a:effectLst/>
                        </a:rPr>
                        <a:t>1.9</a:t>
                      </a:r>
                      <a:endParaRPr lang="en-AU" sz="1400" kern="16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400" kern="1600" dirty="0">
                          <a:effectLst/>
                        </a:rPr>
                        <a:t>68</a:t>
                      </a:r>
                      <a:endParaRPr lang="en-AU" sz="1400" kern="16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400" kern="1600" dirty="0">
                          <a:effectLst/>
                        </a:rPr>
                        <a:t>2.3</a:t>
                      </a:r>
                      <a:endParaRPr lang="en-AU" sz="1400" kern="16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400" kern="1600" dirty="0">
                          <a:effectLst/>
                        </a:rPr>
                        <a:t>1.4</a:t>
                      </a:r>
                      <a:endParaRPr lang="en-AU" sz="1400" kern="16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76439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400">
                          <a:effectLst/>
                        </a:rPr>
                        <a:t>31–75 days</a:t>
                      </a:r>
                      <a:endParaRPr lang="en-AU" sz="14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400" kern="1600">
                          <a:effectLst/>
                        </a:rPr>
                        <a:t>48</a:t>
                      </a:r>
                      <a:endParaRPr lang="en-AU" sz="1400" kern="16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400" kern="1600" dirty="0">
                          <a:effectLst/>
                        </a:rPr>
                        <a:t>3.8</a:t>
                      </a:r>
                      <a:endParaRPr lang="en-AU" sz="1400" kern="16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400" kern="1600" dirty="0">
                          <a:effectLst/>
                        </a:rPr>
                        <a:t>1.7</a:t>
                      </a:r>
                      <a:endParaRPr lang="en-AU" sz="1400" kern="16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400" kern="1600" dirty="0">
                          <a:effectLst/>
                        </a:rPr>
                        <a:t>48</a:t>
                      </a:r>
                      <a:endParaRPr lang="en-AU" sz="1400" kern="16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400" kern="1600" dirty="0">
                          <a:effectLst/>
                        </a:rPr>
                        <a:t>2.4</a:t>
                      </a:r>
                      <a:endParaRPr lang="en-AU" sz="1400" kern="16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400" kern="1600" dirty="0">
                          <a:effectLst/>
                        </a:rPr>
                        <a:t>1.3</a:t>
                      </a:r>
                      <a:endParaRPr lang="en-AU" sz="1400" kern="16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76439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400">
                          <a:effectLst/>
                        </a:rPr>
                        <a:t>More than 75 days</a:t>
                      </a:r>
                      <a:r>
                        <a:rPr lang="en-GB" sz="1400" baseline="30000">
                          <a:effectLst/>
                        </a:rPr>
                        <a:t>a</a:t>
                      </a:r>
                      <a:endParaRPr lang="en-AU" sz="14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400" kern="1600">
                          <a:effectLst/>
                        </a:rPr>
                        <a:t>83</a:t>
                      </a:r>
                      <a:endParaRPr lang="en-AU" sz="1400" kern="16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400" kern="1600">
                          <a:effectLst/>
                        </a:rPr>
                        <a:t>3.6</a:t>
                      </a:r>
                      <a:endParaRPr lang="en-AU" sz="1400" kern="16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400" kern="1600" dirty="0">
                          <a:effectLst/>
                        </a:rPr>
                        <a:t>2.9</a:t>
                      </a:r>
                      <a:endParaRPr lang="en-AU" sz="1400" kern="16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400" kern="1600" dirty="0">
                          <a:effectLst/>
                        </a:rPr>
                        <a:t>83</a:t>
                      </a:r>
                      <a:endParaRPr lang="en-AU" sz="1400" kern="16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400" kern="1600" dirty="0">
                          <a:effectLst/>
                        </a:rPr>
                        <a:t>2.7</a:t>
                      </a:r>
                      <a:endParaRPr lang="en-AU" sz="1400" kern="16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400" kern="1600" dirty="0">
                          <a:effectLst/>
                        </a:rPr>
                        <a:t>1.2</a:t>
                      </a:r>
                      <a:endParaRPr lang="en-AU" sz="1400" kern="16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114196" y="4775380"/>
            <a:ext cx="8712968" cy="349154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89958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ontent Placeholder 1"/>
          <p:cNvSpPr>
            <a:spLocks noGrp="1"/>
          </p:cNvSpPr>
          <p:nvPr>
            <p:ph idx="1"/>
          </p:nvPr>
        </p:nvSpPr>
        <p:spPr>
          <a:xfrm>
            <a:off x="457200" y="1571625"/>
            <a:ext cx="8229600" cy="4714875"/>
          </a:xfrm>
        </p:spPr>
        <p:txBody>
          <a:bodyPr/>
          <a:lstStyle/>
          <a:p>
            <a:pPr marL="0" indent="0"/>
            <a:r>
              <a:rPr lang="en-AU" sz="2000" dirty="0" smtClean="0">
                <a:ea typeface="ＭＳ Ｐゴシック" charset="-128"/>
              </a:rPr>
              <a:t>Time to first offence following treatment, by completion status, Program C (% survived)</a:t>
            </a:r>
            <a:endParaRPr lang="en-AU" sz="2000" dirty="0" smtClean="0">
              <a:ea typeface="ＭＳ Ｐゴシック" pitchFamily="34" charset="-128"/>
            </a:endParaRPr>
          </a:p>
          <a:p>
            <a:pPr marL="782638" lvl="1"/>
            <a:endParaRPr lang="en-AU" sz="2000" dirty="0" smtClean="0">
              <a:ea typeface="ＭＳ Ｐゴシック" pitchFamily="34" charset="-128"/>
            </a:endParaRPr>
          </a:p>
          <a:p>
            <a:pPr marL="782638" lvl="1"/>
            <a:endParaRPr lang="en-AU" sz="2000" dirty="0" smtClean="0">
              <a:ea typeface="ＭＳ Ｐゴシック" pitchFamily="34" charset="-128"/>
            </a:endParaRPr>
          </a:p>
          <a:p>
            <a:pPr marL="382588"/>
            <a:endParaRPr lang="en-AU" dirty="0" smtClean="0">
              <a:ea typeface="ＭＳ Ｐゴシック" charset="-128"/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6086880"/>
              </p:ext>
            </p:extLst>
          </p:nvPr>
        </p:nvGraphicFramePr>
        <p:xfrm>
          <a:off x="395536" y="2348881"/>
          <a:ext cx="8208912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01612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3151454"/>
              </p:ext>
            </p:extLst>
          </p:nvPr>
        </p:nvGraphicFramePr>
        <p:xfrm>
          <a:off x="107504" y="1638316"/>
          <a:ext cx="8928991" cy="4743012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4623432"/>
                <a:gridCol w="1096480"/>
                <a:gridCol w="1094694"/>
                <a:gridCol w="1232201"/>
                <a:gridCol w="882184"/>
              </a:tblGrid>
              <a:tr h="438257">
                <a:tc gridSpan="5"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500" dirty="0" smtClean="0">
                          <a:effectLst/>
                        </a:rPr>
                        <a:t>Cox </a:t>
                      </a:r>
                      <a:r>
                        <a:rPr lang="en-AU" sz="1500" dirty="0">
                          <a:effectLst/>
                        </a:rPr>
                        <a:t>regression predicting reoffending (any offence) among program </a:t>
                      </a:r>
                      <a:r>
                        <a:rPr lang="en-AU" sz="1500" dirty="0" smtClean="0">
                          <a:effectLst/>
                        </a:rPr>
                        <a:t>participants, Program C</a:t>
                      </a:r>
                      <a:endParaRPr lang="en-AU" sz="1500" b="1" dirty="0">
                        <a:solidFill>
                          <a:srgbClr val="FFFFFF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677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331135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800" kern="1600">
                          <a:effectLst/>
                        </a:rPr>
                        <a:t> </a:t>
                      </a:r>
                      <a:endParaRPr lang="en-AU" sz="800" b="1" kern="1600">
                        <a:solidFill>
                          <a:srgbClr val="15657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100" b="1" kern="1600" dirty="0">
                          <a:solidFill>
                            <a:srgbClr val="006771"/>
                          </a:solidFill>
                          <a:effectLst/>
                        </a:rPr>
                        <a:t>hr</a:t>
                      </a:r>
                      <a:endParaRPr lang="en-AU" sz="1100" b="1" kern="1600" dirty="0">
                        <a:solidFill>
                          <a:srgbClr val="00677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100" b="1" kern="1600">
                          <a:solidFill>
                            <a:srgbClr val="006771"/>
                          </a:solidFill>
                          <a:effectLst/>
                        </a:rPr>
                        <a:t>95% CI (lower)</a:t>
                      </a:r>
                      <a:endParaRPr lang="en-AU" sz="1100" b="1" kern="1600">
                        <a:solidFill>
                          <a:srgbClr val="00677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100" b="1" kern="1600" dirty="0">
                          <a:solidFill>
                            <a:srgbClr val="006771"/>
                          </a:solidFill>
                          <a:effectLst/>
                        </a:rPr>
                        <a:t>95% CI (</a:t>
                      </a:r>
                      <a:r>
                        <a:rPr lang="en-AU" sz="1100" b="1" kern="1600" dirty="0" smtClean="0">
                          <a:solidFill>
                            <a:srgbClr val="006771"/>
                          </a:solidFill>
                          <a:effectLst/>
                        </a:rPr>
                        <a:t>upper)</a:t>
                      </a:r>
                      <a:endParaRPr lang="en-AU" sz="1100" b="1" kern="1600" dirty="0">
                        <a:solidFill>
                          <a:srgbClr val="00677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100" b="1" kern="1600" dirty="0">
                          <a:solidFill>
                            <a:srgbClr val="006771"/>
                          </a:solidFill>
                          <a:effectLst/>
                        </a:rPr>
                        <a:t>p</a:t>
                      </a:r>
                      <a:endParaRPr lang="en-AU" sz="1100" b="1" kern="1600" dirty="0">
                        <a:solidFill>
                          <a:srgbClr val="00677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31135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80 days or more in program (vs less than 80 days)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0.64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0.34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1.20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0.164</a:t>
                      </a:r>
                    </a:p>
                  </a:txBody>
                  <a:tcPr marL="68580" marR="68580" marT="0" marB="0" anchor="ctr"/>
                </a:tc>
              </a:tr>
              <a:tr h="331135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26 to 30 years (vs 25 years and under)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1.71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0.66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4.43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0.273</a:t>
                      </a:r>
                    </a:p>
                  </a:txBody>
                  <a:tcPr marL="68580" marR="68580" marT="0" marB="0" anchor="ctr"/>
                </a:tc>
              </a:tr>
              <a:tr h="331135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31 to 40 years (vs 25 years and under)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1.36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0.59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3.13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0.465</a:t>
                      </a:r>
                    </a:p>
                  </a:txBody>
                  <a:tcPr marL="68580" marR="68580" marT="0" marB="0" anchor="ctr"/>
                </a:tc>
              </a:tr>
              <a:tr h="331135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41 years or older (vs 25 years and under)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0.64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0.26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1.58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0.332</a:t>
                      </a:r>
                    </a:p>
                  </a:txBody>
                  <a:tcPr marL="68580" marR="68580" marT="0" marB="0" anchor="ctr"/>
                </a:tc>
              </a:tr>
              <a:tr h="331135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CJS referral (vs other referrals)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1.40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0.73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2.65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0.310</a:t>
                      </a:r>
                    </a:p>
                  </a:txBody>
                  <a:tcPr marL="68580" marR="68580" marT="0" marB="0" anchor="ctr"/>
                </a:tc>
              </a:tr>
              <a:tr h="331135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Violent offence before treatment (vs any other offence)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3.21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0.92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11.18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0.067</a:t>
                      </a:r>
                    </a:p>
                  </a:txBody>
                  <a:tcPr marL="68580" marR="68580" marT="0" marB="0" anchor="ctr"/>
                </a:tc>
              </a:tr>
              <a:tr h="331135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21–40 prior offences to treatment (vs 0–20 prior offences)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2.76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1.34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5.68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0.006</a:t>
                      </a:r>
                    </a:p>
                  </a:txBody>
                  <a:tcPr marL="68580" marR="68580" marT="0" marB="0" anchor="ctr"/>
                </a:tc>
              </a:tr>
              <a:tr h="331135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41 or more prior offences to treatment (vs 0–20 prior offences)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2.70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1.15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6.31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0.022</a:t>
                      </a:r>
                    </a:p>
                  </a:txBody>
                  <a:tcPr marL="68580" marR="68580" marT="0" marB="0" anchor="ctr"/>
                </a:tc>
              </a:tr>
              <a:tr h="331135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Model chi-square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34.09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</a:tr>
              <a:tr h="331135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Log likelihood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-204.78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</a:tr>
              <a:tr h="331135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p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0.000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</a:tr>
              <a:tr h="331135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n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120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6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79512" y="6492686"/>
            <a:ext cx="87129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000" dirty="0" smtClean="0"/>
              <a:t>Limited </a:t>
            </a:r>
            <a:r>
              <a:rPr lang="en-AU" sz="1000" dirty="0"/>
              <a:t>to those offenders whose had entered into treatment between June 2010 and July </a:t>
            </a:r>
            <a:r>
              <a:rPr lang="en-AU" sz="1000" dirty="0" smtClean="0"/>
              <a:t>2012</a:t>
            </a:r>
          </a:p>
          <a:p>
            <a:r>
              <a:rPr lang="en-AU" sz="1000" dirty="0" smtClean="0"/>
              <a:t>Source</a:t>
            </a:r>
            <a:r>
              <a:rPr lang="en-AU" sz="1000" dirty="0"/>
              <a:t>: AIC, Indigenous drug and alcohol treatment database [computer file</a:t>
            </a:r>
            <a:r>
              <a:rPr lang="en-AU" sz="1000" dirty="0" smtClean="0"/>
              <a:t>]</a:t>
            </a:r>
            <a:endParaRPr lang="en-AU" dirty="0"/>
          </a:p>
        </p:txBody>
      </p:sp>
      <p:sp>
        <p:nvSpPr>
          <p:cNvPr id="8" name="Rectangle 7"/>
          <p:cNvSpPr/>
          <p:nvPr/>
        </p:nvSpPr>
        <p:spPr>
          <a:xfrm>
            <a:off x="109394" y="2359766"/>
            <a:ext cx="8870170" cy="349154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01441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1"/>
          <p:cNvSpPr>
            <a:spLocks noGrp="1"/>
          </p:cNvSpPr>
          <p:nvPr>
            <p:ph idx="1"/>
          </p:nvPr>
        </p:nvSpPr>
        <p:spPr>
          <a:xfrm>
            <a:off x="457200" y="1571625"/>
            <a:ext cx="8229600" cy="4714875"/>
          </a:xfrm>
        </p:spPr>
        <p:txBody>
          <a:bodyPr/>
          <a:lstStyle/>
          <a:p>
            <a:pPr marL="0" indent="0"/>
            <a:r>
              <a:rPr lang="en-US" dirty="0" smtClean="0">
                <a:ea typeface="ＭＳ Ｐゴシック" pitchFamily="34" charset="-128"/>
              </a:rPr>
              <a:t>Summary of key findings</a:t>
            </a:r>
          </a:p>
          <a:p>
            <a:pPr marL="954088" lvl="1" indent="-457200"/>
            <a:r>
              <a:rPr lang="en-AU" dirty="0" smtClean="0">
                <a:ea typeface="ＭＳ Ｐゴシック" pitchFamily="34" charset="-128"/>
              </a:rPr>
              <a:t>Positive impact on health and wellbeing outcomes</a:t>
            </a:r>
          </a:p>
          <a:p>
            <a:pPr marL="954088" lvl="1" indent="-457200"/>
            <a:r>
              <a:rPr lang="en-US" dirty="0" smtClean="0">
                <a:ea typeface="ＭＳ Ｐゴシック" pitchFamily="34" charset="-128"/>
              </a:rPr>
              <a:t>Promising evidence of impact on reoffending</a:t>
            </a:r>
          </a:p>
          <a:p>
            <a:pPr marL="954088" lvl="1" indent="-457200"/>
            <a:r>
              <a:rPr lang="en-US" dirty="0" smtClean="0">
                <a:ea typeface="ＭＳ Ｐゴシック" pitchFamily="34" charset="-128"/>
              </a:rPr>
              <a:t>No significant difference in outcomes between CJS referrals and other referral sources</a:t>
            </a:r>
          </a:p>
          <a:p>
            <a:pPr marL="954088" lvl="1" indent="-457200"/>
            <a:r>
              <a:rPr lang="en-US" dirty="0" smtClean="0">
                <a:ea typeface="ＭＳ Ｐゴシック" pitchFamily="34" charset="-128"/>
              </a:rPr>
              <a:t>Breadth of service delivery is important</a:t>
            </a:r>
          </a:p>
          <a:p>
            <a:pPr marL="954088" lvl="1" indent="-457200"/>
            <a:r>
              <a:rPr lang="en-US" dirty="0" smtClean="0">
                <a:ea typeface="ＭＳ Ｐゴシック" pitchFamily="34" charset="-128"/>
              </a:rPr>
              <a:t>Program location matters</a:t>
            </a:r>
          </a:p>
          <a:p>
            <a:pPr marL="954088" lvl="1" indent="-457200"/>
            <a:r>
              <a:rPr lang="en-US" dirty="0" smtClean="0">
                <a:ea typeface="ＭＳ Ｐゴシック" pitchFamily="34" charset="-128"/>
              </a:rPr>
              <a:t>Multiple factors contribute to the impact of treatment in the community</a:t>
            </a:r>
          </a:p>
          <a:p>
            <a:pPr marL="954088" lvl="1" indent="-457200"/>
            <a:endParaRPr lang="en-AU" dirty="0" smtClean="0">
              <a:ea typeface="ＭＳ Ｐゴシック" pitchFamily="34" charset="-128"/>
            </a:endParaRPr>
          </a:p>
          <a:p>
            <a:pPr marL="954088" lvl="1" indent="-457200"/>
            <a:endParaRPr lang="en-AU" dirty="0" smtClean="0">
              <a:ea typeface="ＭＳ Ｐゴシック" pitchFamily="34" charset="-128"/>
            </a:endParaRPr>
          </a:p>
          <a:p>
            <a:pPr marL="782638" lvl="1"/>
            <a:endParaRPr lang="en-AU" sz="2200" dirty="0" smtClean="0">
              <a:ea typeface="ＭＳ Ｐゴシック" pitchFamily="34" charset="-128"/>
            </a:endParaRPr>
          </a:p>
          <a:p>
            <a:pPr marL="782638" lvl="1">
              <a:buFontTx/>
              <a:buNone/>
            </a:pPr>
            <a:endParaRPr lang="en-AU" sz="2200" dirty="0" smtClean="0">
              <a:ea typeface="ＭＳ Ｐゴシック" pitchFamily="34" charset="-128"/>
            </a:endParaRPr>
          </a:p>
          <a:p>
            <a:pPr marL="782638" lvl="1"/>
            <a:endParaRPr lang="en-AU" sz="2200" dirty="0" smtClean="0">
              <a:ea typeface="ＭＳ Ｐゴシック" pitchFamily="34" charset="-128"/>
            </a:endParaRPr>
          </a:p>
          <a:p>
            <a:pPr marL="782638" lvl="1"/>
            <a:endParaRPr lang="en-AU" dirty="0" smtClean="0">
              <a:ea typeface="ＭＳ Ｐゴシック" pitchFamily="34" charset="-128"/>
            </a:endParaRPr>
          </a:p>
          <a:p>
            <a:pPr marL="1182688" lvl="2"/>
            <a:endParaRPr lang="en-AU" dirty="0" smtClean="0">
              <a:ea typeface="ＭＳ Ｐゴシック" pitchFamily="34" charset="-128"/>
            </a:endParaRPr>
          </a:p>
          <a:p>
            <a:pPr marL="782638" lvl="1"/>
            <a:endParaRPr lang="en-AU" dirty="0" smtClean="0">
              <a:ea typeface="ＭＳ Ｐゴシック" pitchFamily="34" charset="-128"/>
            </a:endParaRPr>
          </a:p>
          <a:p>
            <a:pPr marL="782638" lvl="1"/>
            <a:endParaRPr lang="en-AU" sz="2000" dirty="0" smtClean="0">
              <a:ea typeface="ＭＳ Ｐゴシック" pitchFamily="34" charset="-128"/>
            </a:endParaRPr>
          </a:p>
          <a:p>
            <a:pPr marL="782638" lvl="1"/>
            <a:endParaRPr lang="en-AU" dirty="0" smtClean="0">
              <a:ea typeface="ＭＳ Ｐゴシック" pitchFamily="34" charset="-128"/>
            </a:endParaRPr>
          </a:p>
          <a:p>
            <a:pPr marL="782638" lvl="1"/>
            <a:endParaRPr lang="en-AU" sz="1600" dirty="0" smtClean="0">
              <a:ea typeface="ＭＳ Ｐゴシック" pitchFamily="34" charset="-128"/>
            </a:endParaRPr>
          </a:p>
          <a:p>
            <a:pPr marL="382588"/>
            <a:endParaRPr lang="en-AU" dirty="0" smtClean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81556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1"/>
          <p:cNvSpPr>
            <a:spLocks noGrp="1"/>
          </p:cNvSpPr>
          <p:nvPr>
            <p:ph idx="1"/>
          </p:nvPr>
        </p:nvSpPr>
        <p:spPr>
          <a:xfrm>
            <a:off x="457200" y="1571625"/>
            <a:ext cx="8229600" cy="4714875"/>
          </a:xfrm>
        </p:spPr>
        <p:txBody>
          <a:bodyPr/>
          <a:lstStyle/>
          <a:p>
            <a:pPr marL="382588"/>
            <a:r>
              <a:rPr lang="en-US" dirty="0" smtClean="0">
                <a:ea typeface="ＭＳ Ｐゴシック" pitchFamily="34" charset="-128"/>
              </a:rPr>
              <a:t>	Study limitations</a:t>
            </a:r>
            <a:endParaRPr lang="en-US" sz="1200" dirty="0" smtClean="0">
              <a:ea typeface="ＭＳ Ｐゴシック" pitchFamily="34" charset="-128"/>
            </a:endParaRPr>
          </a:p>
          <a:p>
            <a:pPr marL="954088" lvl="1" indent="-457200"/>
            <a:r>
              <a:rPr lang="en-US" dirty="0">
                <a:ea typeface="ＭＳ Ｐゴシック" pitchFamily="34" charset="-128"/>
              </a:rPr>
              <a:t>Comparison group</a:t>
            </a:r>
          </a:p>
          <a:p>
            <a:pPr marL="954088" lvl="1" indent="-457200"/>
            <a:r>
              <a:rPr lang="en-US" dirty="0">
                <a:ea typeface="ＭＳ Ｐゴシック" pitchFamily="34" charset="-128"/>
              </a:rPr>
              <a:t>Accounting for free time</a:t>
            </a:r>
          </a:p>
          <a:p>
            <a:pPr marL="954088" lvl="1" indent="-457200"/>
            <a:r>
              <a:rPr lang="en-US" dirty="0">
                <a:ea typeface="ＭＳ Ｐゴシック" pitchFamily="34" charset="-128"/>
              </a:rPr>
              <a:t>Small sample sizes</a:t>
            </a:r>
          </a:p>
          <a:p>
            <a:pPr marL="954088" lvl="1" indent="-457200"/>
            <a:r>
              <a:rPr lang="en-US" dirty="0">
                <a:ea typeface="ＭＳ Ｐゴシック" pitchFamily="34" charset="-128"/>
              </a:rPr>
              <a:t>Administrative data on program participation</a:t>
            </a:r>
          </a:p>
          <a:p>
            <a:pPr marL="954088" lvl="1" indent="-457200"/>
            <a:r>
              <a:rPr lang="en-US" dirty="0">
                <a:ea typeface="ＭＳ Ｐゴシック" pitchFamily="34" charset="-128"/>
              </a:rPr>
              <a:t>Capacity to follow clients post-treatment</a:t>
            </a:r>
          </a:p>
          <a:p>
            <a:pPr marL="954088" lvl="1" indent="-457200"/>
            <a:r>
              <a:rPr lang="en-US" dirty="0">
                <a:ea typeface="ＭＳ Ｐゴシック" pitchFamily="34" charset="-128"/>
              </a:rPr>
              <a:t>Reliance on case manager assessments</a:t>
            </a:r>
          </a:p>
          <a:p>
            <a:pPr marL="954088" lvl="1" indent="-457200"/>
            <a:r>
              <a:rPr lang="en-AU" dirty="0">
                <a:ea typeface="ＭＳ Ｐゴシック" pitchFamily="34" charset="-128"/>
              </a:rPr>
              <a:t>Changes to programs</a:t>
            </a:r>
          </a:p>
          <a:p>
            <a:pPr marL="1182688" lvl="2"/>
            <a:endParaRPr lang="en-AU" dirty="0" smtClean="0">
              <a:ea typeface="ＭＳ Ｐゴシック" pitchFamily="34" charset="-128"/>
            </a:endParaRPr>
          </a:p>
          <a:p>
            <a:pPr marL="782638" lvl="1"/>
            <a:endParaRPr lang="en-AU" dirty="0" smtClean="0">
              <a:ea typeface="ＭＳ Ｐゴシック" pitchFamily="34" charset="-128"/>
            </a:endParaRPr>
          </a:p>
          <a:p>
            <a:pPr marL="782638" lvl="1"/>
            <a:endParaRPr lang="en-AU" sz="2000" dirty="0" smtClean="0">
              <a:ea typeface="ＭＳ Ｐゴシック" pitchFamily="34" charset="-128"/>
            </a:endParaRPr>
          </a:p>
          <a:p>
            <a:pPr marL="782638" lvl="1"/>
            <a:endParaRPr lang="en-AU" dirty="0" smtClean="0">
              <a:ea typeface="ＭＳ Ｐゴシック" pitchFamily="34" charset="-128"/>
            </a:endParaRPr>
          </a:p>
          <a:p>
            <a:pPr marL="782638" lvl="1"/>
            <a:endParaRPr lang="en-AU" sz="1600" dirty="0" smtClean="0">
              <a:ea typeface="ＭＳ Ｐゴシック" pitchFamily="34" charset="-128"/>
            </a:endParaRPr>
          </a:p>
          <a:p>
            <a:pPr marL="382588"/>
            <a:endParaRPr lang="en-AU" dirty="0" smtClean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97889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ontent Placeholder 1"/>
          <p:cNvSpPr>
            <a:spLocks noGrp="1"/>
          </p:cNvSpPr>
          <p:nvPr>
            <p:ph idx="1"/>
          </p:nvPr>
        </p:nvSpPr>
        <p:spPr>
          <a:xfrm>
            <a:off x="457200" y="1571625"/>
            <a:ext cx="8229600" cy="4714875"/>
          </a:xfrm>
        </p:spPr>
        <p:txBody>
          <a:bodyPr/>
          <a:lstStyle/>
          <a:p>
            <a:pPr marL="42863" indent="-3175"/>
            <a:r>
              <a:rPr lang="en-US" dirty="0" smtClean="0">
                <a:ea typeface="ＭＳ Ｐゴシック" charset="-128"/>
              </a:rPr>
              <a:t>	</a:t>
            </a:r>
          </a:p>
          <a:p>
            <a:pPr marL="42863" indent="-3175"/>
            <a:endParaRPr lang="en-US" dirty="0" smtClean="0">
              <a:ea typeface="ＭＳ Ｐゴシック" charset="-128"/>
            </a:endParaRPr>
          </a:p>
          <a:p>
            <a:pPr marL="42863" indent="-3175" algn="ctr"/>
            <a:endParaRPr lang="en-US" dirty="0" smtClean="0">
              <a:ea typeface="ＭＳ Ｐゴシック" charset="-128"/>
            </a:endParaRPr>
          </a:p>
          <a:p>
            <a:pPr marL="42863" indent="-3175" algn="ctr"/>
            <a:r>
              <a:rPr lang="en-AU" sz="2800" dirty="0" smtClean="0">
                <a:ea typeface="ＭＳ Ｐゴシック" charset="-128"/>
              </a:rPr>
              <a:t>Did the programs have an impact or was it the motivation to change?</a:t>
            </a:r>
            <a:endParaRPr lang="en-AU" sz="2800" dirty="0" smtClean="0">
              <a:ea typeface="ＭＳ Ｐゴシック" pitchFamily="34" charset="-128"/>
            </a:endParaRPr>
          </a:p>
          <a:p>
            <a:pPr marL="42863" lvl="1" indent="-3175">
              <a:buNone/>
            </a:pPr>
            <a:endParaRPr lang="en-AU" dirty="0" smtClean="0">
              <a:ea typeface="ＭＳ Ｐゴシック" pitchFamily="34" charset="-128"/>
            </a:endParaRPr>
          </a:p>
          <a:p>
            <a:pPr marL="42863" lvl="1" indent="-3175">
              <a:buNone/>
            </a:pPr>
            <a:endParaRPr lang="en-AU" sz="2000" dirty="0">
              <a:ea typeface="ＭＳ Ｐゴシック" pitchFamily="34" charset="-128"/>
            </a:endParaRPr>
          </a:p>
          <a:p>
            <a:pPr marL="42863" lvl="1" indent="-3175">
              <a:buNone/>
            </a:pPr>
            <a:endParaRPr lang="en-AU" sz="2000" dirty="0" smtClean="0">
              <a:ea typeface="ＭＳ Ｐゴシック" pitchFamily="34" charset="-128"/>
            </a:endParaRPr>
          </a:p>
          <a:p>
            <a:pPr marL="382588"/>
            <a:endParaRPr lang="en-AU" dirty="0" smtClean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82326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ontent Placeholder 1"/>
          <p:cNvSpPr>
            <a:spLocks noGrp="1"/>
          </p:cNvSpPr>
          <p:nvPr>
            <p:ph idx="1"/>
          </p:nvPr>
        </p:nvSpPr>
        <p:spPr>
          <a:xfrm>
            <a:off x="457200" y="1484784"/>
            <a:ext cx="4762872" cy="4714875"/>
          </a:xfrm>
        </p:spPr>
        <p:txBody>
          <a:bodyPr/>
          <a:lstStyle/>
          <a:p>
            <a:pPr marL="0" indent="0"/>
            <a:r>
              <a:rPr lang="en-AU" dirty="0" smtClean="0">
                <a:ea typeface="ＭＳ Ｐゴシック" charset="-128"/>
              </a:rPr>
              <a:t>Background</a:t>
            </a:r>
            <a:endParaRPr lang="en-AU" dirty="0" smtClean="0">
              <a:ea typeface="ＭＳ Ｐゴシック" pitchFamily="34" charset="-128"/>
            </a:endParaRPr>
          </a:p>
          <a:p>
            <a:pPr marL="382588"/>
            <a:endParaRPr lang="en-AU" sz="1100" dirty="0" smtClean="0">
              <a:ea typeface="ＭＳ Ｐゴシック" pitchFamily="34" charset="-128"/>
            </a:endParaRPr>
          </a:p>
          <a:p>
            <a:pPr marL="531813" lvl="1"/>
            <a:r>
              <a:rPr lang="en-AU" sz="2000" dirty="0" smtClean="0">
                <a:ea typeface="ＭＳ Ｐゴシック" pitchFamily="34" charset="-128"/>
              </a:rPr>
              <a:t>National Indigenous Law and Justice Framework</a:t>
            </a:r>
          </a:p>
          <a:p>
            <a:pPr marL="531813" lvl="1"/>
            <a:endParaRPr lang="en-AU" sz="1200" dirty="0">
              <a:ea typeface="ＭＳ Ｐゴシック" pitchFamily="34" charset="-128"/>
            </a:endParaRPr>
          </a:p>
          <a:p>
            <a:pPr marL="531813" lvl="1"/>
            <a:r>
              <a:rPr lang="en-AU" sz="2000" dirty="0" smtClean="0">
                <a:ea typeface="ＭＳ Ｐゴシック" pitchFamily="34" charset="-128"/>
              </a:rPr>
              <a:t>Previously funded evaluations of sentencing courts and conferences, offender support and reintegration, diversion programs and night and community patrols</a:t>
            </a:r>
          </a:p>
          <a:p>
            <a:pPr marL="531813" lvl="1"/>
            <a:endParaRPr lang="en-AU" sz="1200" dirty="0">
              <a:ea typeface="ＭＳ Ｐゴシック" pitchFamily="34" charset="-128"/>
            </a:endParaRPr>
          </a:p>
          <a:p>
            <a:pPr marL="531813" lvl="1"/>
            <a:r>
              <a:rPr lang="en-AU" sz="2000" dirty="0" smtClean="0">
                <a:ea typeface="ＭＳ Ｐゴシック" pitchFamily="34" charset="-128"/>
              </a:rPr>
              <a:t>Goal 4: Increased </a:t>
            </a:r>
            <a:r>
              <a:rPr lang="en-AU" sz="2000" dirty="0">
                <a:ea typeface="ＭＳ Ｐゴシック" pitchFamily="34" charset="-128"/>
              </a:rPr>
              <a:t>safety and a reduction in offending within Indigenous communities </a:t>
            </a:r>
            <a:r>
              <a:rPr lang="en-AU" sz="2000" dirty="0" smtClean="0">
                <a:ea typeface="ＭＳ Ｐゴシック" pitchFamily="34" charset="-128"/>
              </a:rPr>
              <a:t>by addressing </a:t>
            </a:r>
            <a:r>
              <a:rPr lang="en-AU" sz="2000" dirty="0">
                <a:ea typeface="ＭＳ Ｐゴシック" pitchFamily="34" charset="-128"/>
              </a:rPr>
              <a:t>alcohol and substance misuse.</a:t>
            </a:r>
          </a:p>
          <a:p>
            <a:pPr marL="782638" lvl="1"/>
            <a:endParaRPr lang="en-AU" sz="2000" dirty="0" smtClean="0">
              <a:ea typeface="ＭＳ Ｐゴシック" pitchFamily="34" charset="-128"/>
            </a:endParaRPr>
          </a:p>
          <a:p>
            <a:pPr marL="782638" lvl="1"/>
            <a:endParaRPr lang="en-AU" sz="2000" dirty="0" smtClean="0">
              <a:ea typeface="ＭＳ Ｐゴシック" pitchFamily="34" charset="-128"/>
            </a:endParaRPr>
          </a:p>
          <a:p>
            <a:pPr marL="382588"/>
            <a:endParaRPr lang="en-AU" dirty="0" smtClean="0">
              <a:ea typeface="ＭＳ Ｐゴシック" charset="-128"/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6290" y="1268760"/>
            <a:ext cx="3720206" cy="52265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57229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1"/>
          <p:cNvSpPr>
            <a:spLocks noGrp="1"/>
          </p:cNvSpPr>
          <p:nvPr>
            <p:ph idx="1"/>
          </p:nvPr>
        </p:nvSpPr>
        <p:spPr>
          <a:xfrm>
            <a:off x="457200" y="1571625"/>
            <a:ext cx="8229600" cy="4714875"/>
          </a:xfrm>
        </p:spPr>
        <p:txBody>
          <a:bodyPr/>
          <a:lstStyle/>
          <a:p>
            <a:pPr marL="0" indent="0"/>
            <a:r>
              <a:rPr lang="en-US" dirty="0" smtClean="0">
                <a:ea typeface="ＭＳ Ｐゴシック" pitchFamily="34" charset="-128"/>
              </a:rPr>
              <a:t>Some reflections about the evaluation of programs in Indigenous communities</a:t>
            </a:r>
          </a:p>
          <a:p>
            <a:pPr marL="954088" lvl="1" indent="-457200"/>
            <a:r>
              <a:rPr lang="en-US" dirty="0" smtClean="0">
                <a:ea typeface="ＭＳ Ｐゴシック" pitchFamily="34" charset="-128"/>
              </a:rPr>
              <a:t>Need </a:t>
            </a:r>
            <a:r>
              <a:rPr lang="en-US" dirty="0">
                <a:ea typeface="ＭＳ Ｐゴシック" pitchFamily="34" charset="-128"/>
              </a:rPr>
              <a:t>to evaluate programs outside of the criminal justice </a:t>
            </a:r>
            <a:r>
              <a:rPr lang="en-US" dirty="0" smtClean="0">
                <a:ea typeface="ＭＳ Ｐゴシック" pitchFamily="34" charset="-128"/>
              </a:rPr>
              <a:t>system</a:t>
            </a:r>
          </a:p>
          <a:p>
            <a:pPr marL="954088" lvl="1" indent="-457200"/>
            <a:r>
              <a:rPr lang="en-US" dirty="0" smtClean="0">
                <a:ea typeface="ＭＳ Ｐゴシック" pitchFamily="34" charset="-128"/>
              </a:rPr>
              <a:t>Build </a:t>
            </a:r>
            <a:r>
              <a:rPr lang="en-US" dirty="0">
                <a:ea typeface="ＭＳ Ｐゴシック" pitchFamily="34" charset="-128"/>
              </a:rPr>
              <a:t>evaluation capacity </a:t>
            </a:r>
            <a:r>
              <a:rPr lang="en-US" dirty="0" smtClean="0">
                <a:ea typeface="ＭＳ Ｐゴシック" pitchFamily="34" charset="-128"/>
              </a:rPr>
              <a:t>within community-based </a:t>
            </a:r>
            <a:r>
              <a:rPr lang="en-US" dirty="0" err="1">
                <a:ea typeface="ＭＳ Ｐゴシック" pitchFamily="34" charset="-128"/>
              </a:rPr>
              <a:t>organisations</a:t>
            </a:r>
            <a:endParaRPr lang="en-US" dirty="0">
              <a:ea typeface="ＭＳ Ｐゴシック" pitchFamily="34" charset="-128"/>
            </a:endParaRPr>
          </a:p>
          <a:p>
            <a:pPr marL="954088" lvl="1" indent="-457200"/>
            <a:r>
              <a:rPr lang="en-AU" dirty="0" smtClean="0">
                <a:ea typeface="ＭＳ Ｐゴシック" pitchFamily="34" charset="-128"/>
              </a:rPr>
              <a:t>Establish mechanisms that encourage regular assessments of program outcomes</a:t>
            </a:r>
            <a:endParaRPr lang="en-US" dirty="0" smtClean="0">
              <a:ea typeface="ＭＳ Ｐゴシック" pitchFamily="34" charset="-128"/>
            </a:endParaRPr>
          </a:p>
          <a:p>
            <a:pPr marL="954088" lvl="1" indent="-457200"/>
            <a:endParaRPr lang="en-AU" dirty="0" smtClean="0">
              <a:ea typeface="ＭＳ Ｐゴシック" pitchFamily="34" charset="-128"/>
            </a:endParaRPr>
          </a:p>
          <a:p>
            <a:pPr marL="954088" lvl="1" indent="-457200"/>
            <a:endParaRPr lang="en-AU" dirty="0" smtClean="0">
              <a:ea typeface="ＭＳ Ｐゴシック" pitchFamily="34" charset="-128"/>
            </a:endParaRPr>
          </a:p>
          <a:p>
            <a:pPr marL="782638" lvl="1"/>
            <a:endParaRPr lang="en-AU" sz="2200" dirty="0" smtClean="0">
              <a:ea typeface="ＭＳ Ｐゴシック" pitchFamily="34" charset="-128"/>
            </a:endParaRPr>
          </a:p>
          <a:p>
            <a:pPr marL="782638" lvl="1">
              <a:buFontTx/>
              <a:buNone/>
            </a:pPr>
            <a:endParaRPr lang="en-AU" sz="2200" dirty="0" smtClean="0">
              <a:ea typeface="ＭＳ Ｐゴシック" pitchFamily="34" charset="-128"/>
            </a:endParaRPr>
          </a:p>
          <a:p>
            <a:pPr marL="782638" lvl="1"/>
            <a:endParaRPr lang="en-AU" sz="2200" dirty="0" smtClean="0">
              <a:ea typeface="ＭＳ Ｐゴシック" pitchFamily="34" charset="-128"/>
            </a:endParaRPr>
          </a:p>
          <a:p>
            <a:pPr marL="782638" lvl="1"/>
            <a:endParaRPr lang="en-AU" dirty="0" smtClean="0">
              <a:ea typeface="ＭＳ Ｐゴシック" pitchFamily="34" charset="-128"/>
            </a:endParaRPr>
          </a:p>
          <a:p>
            <a:pPr marL="1182688" lvl="2"/>
            <a:endParaRPr lang="en-AU" dirty="0" smtClean="0">
              <a:ea typeface="ＭＳ Ｐゴシック" pitchFamily="34" charset="-128"/>
            </a:endParaRPr>
          </a:p>
          <a:p>
            <a:pPr marL="782638" lvl="1"/>
            <a:endParaRPr lang="en-AU" dirty="0" smtClean="0">
              <a:ea typeface="ＭＳ Ｐゴシック" pitchFamily="34" charset="-128"/>
            </a:endParaRPr>
          </a:p>
          <a:p>
            <a:pPr marL="782638" lvl="1"/>
            <a:endParaRPr lang="en-AU" sz="2000" dirty="0" smtClean="0">
              <a:ea typeface="ＭＳ Ｐゴシック" pitchFamily="34" charset="-128"/>
            </a:endParaRPr>
          </a:p>
          <a:p>
            <a:pPr marL="782638" lvl="1"/>
            <a:endParaRPr lang="en-AU" dirty="0" smtClean="0">
              <a:ea typeface="ＭＳ Ｐゴシック" pitchFamily="34" charset="-128"/>
            </a:endParaRPr>
          </a:p>
          <a:p>
            <a:pPr marL="782638" lvl="1"/>
            <a:endParaRPr lang="en-AU" sz="1600" dirty="0" smtClean="0">
              <a:ea typeface="ＭＳ Ｐゴシック" pitchFamily="34" charset="-128"/>
            </a:endParaRPr>
          </a:p>
          <a:p>
            <a:pPr marL="382588"/>
            <a:endParaRPr lang="en-AU" dirty="0" smtClean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22159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35696" y="3429000"/>
            <a:ext cx="6408192" cy="14700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AU" sz="2800" dirty="0">
                <a:ea typeface="ＭＳ Ｐゴシック" charset="-128"/>
              </a:rPr>
              <a:t>The impact of community-based</a:t>
            </a:r>
            <a:br>
              <a:rPr lang="en-AU" sz="2800" dirty="0">
                <a:ea typeface="ＭＳ Ｐゴシック" charset="-128"/>
              </a:rPr>
            </a:br>
            <a:r>
              <a:rPr lang="en-AU" sz="2800" dirty="0">
                <a:ea typeface="ＭＳ Ｐゴシック" charset="-128"/>
              </a:rPr>
              <a:t>drug and alcohol treatment on reoffending </a:t>
            </a:r>
            <a:r>
              <a:rPr lang="en-AU" sz="2800" dirty="0" smtClean="0">
                <a:ea typeface="ＭＳ Ｐゴシック" charset="-128"/>
              </a:rPr>
              <a:t>in Indigenous </a:t>
            </a:r>
            <a:r>
              <a:rPr lang="en-AU" sz="2800" dirty="0">
                <a:ea typeface="ＭＳ Ｐゴシック" charset="-128"/>
              </a:rPr>
              <a:t>communities</a:t>
            </a:r>
            <a:endParaRPr lang="en-US" sz="2800" dirty="0" smtClean="0">
              <a:ea typeface="ＭＳ Ｐゴシック" charset="-128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91680" y="5105400"/>
            <a:ext cx="6552208" cy="1179513"/>
          </a:xfrm>
        </p:spPr>
        <p:txBody>
          <a:bodyPr/>
          <a:lstStyle/>
          <a:p>
            <a:pPr eaLnBrk="1" hangingPunct="1"/>
            <a:r>
              <a:rPr lang="en-US" sz="1600" i="1" dirty="0" smtClean="0">
                <a:ea typeface="ＭＳ Ｐゴシック" charset="-128"/>
              </a:rPr>
              <a:t>Anthony Morgan, Tracy Cussen, Alex Gannoni &amp; Jason Payne</a:t>
            </a:r>
          </a:p>
          <a:p>
            <a:pPr eaLnBrk="1" hangingPunct="1"/>
            <a:r>
              <a:rPr lang="en-US" sz="1600" i="1" dirty="0" smtClean="0">
                <a:ea typeface="ＭＳ Ｐゴシック" charset="-128"/>
              </a:rPr>
              <a:t>Applied Research in Crime and Justice Conference</a:t>
            </a:r>
          </a:p>
          <a:p>
            <a:pPr eaLnBrk="1" hangingPunct="1"/>
            <a:r>
              <a:rPr lang="en-US" sz="1600" i="1" dirty="0" smtClean="0">
                <a:ea typeface="ＭＳ Ｐゴシック" charset="-128"/>
              </a:rPr>
              <a:t>18 February 2015</a:t>
            </a:r>
          </a:p>
        </p:txBody>
      </p:sp>
    </p:spTree>
    <p:extLst>
      <p:ext uri="{BB962C8B-B14F-4D97-AF65-F5344CB8AC3E}">
        <p14:creationId xmlns:p14="http://schemas.microsoft.com/office/powerpoint/2010/main" val="605002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ontent Placeholder 1"/>
          <p:cNvSpPr>
            <a:spLocks noGrp="1"/>
          </p:cNvSpPr>
          <p:nvPr>
            <p:ph idx="1"/>
          </p:nvPr>
        </p:nvSpPr>
        <p:spPr>
          <a:xfrm>
            <a:off x="457200" y="1571625"/>
            <a:ext cx="8229600" cy="4714875"/>
          </a:xfrm>
        </p:spPr>
        <p:txBody>
          <a:bodyPr/>
          <a:lstStyle/>
          <a:p>
            <a:pPr marL="382588"/>
            <a:r>
              <a:rPr lang="en-AU" dirty="0" smtClean="0">
                <a:ea typeface="ＭＳ Ｐゴシック" charset="-128"/>
              </a:rPr>
              <a:t>	Importance of drug and alcohol treatment</a:t>
            </a:r>
            <a:endParaRPr lang="en-AU" sz="2000" dirty="0" smtClean="0">
              <a:ea typeface="ＭＳ Ｐゴシック" pitchFamily="34" charset="-128"/>
            </a:endParaRPr>
          </a:p>
          <a:p>
            <a:pPr marL="954088" lvl="1" indent="-457200"/>
            <a:r>
              <a:rPr lang="en-AU" dirty="0" smtClean="0">
                <a:ea typeface="ＭＳ Ｐゴシック" pitchFamily="34" charset="-128"/>
              </a:rPr>
              <a:t>High rates of substance misuse within some Indigenous communities</a:t>
            </a:r>
          </a:p>
          <a:p>
            <a:pPr marL="954088" lvl="1" indent="-457200"/>
            <a:r>
              <a:rPr lang="en-AU" dirty="0" smtClean="0">
                <a:ea typeface="ＭＳ Ｐゴシック" pitchFamily="34" charset="-128"/>
              </a:rPr>
              <a:t>Significant consequences for individuals, families and communities</a:t>
            </a:r>
          </a:p>
          <a:p>
            <a:pPr marL="954088" lvl="1" indent="-457200"/>
            <a:r>
              <a:rPr lang="en-AU" dirty="0" smtClean="0">
                <a:ea typeface="ＭＳ Ｐゴシック" pitchFamily="34" charset="-128"/>
              </a:rPr>
              <a:t>Contributes to high rates of offending, victimisation and overrepresentation in the CJS</a:t>
            </a:r>
          </a:p>
          <a:p>
            <a:pPr marL="954088" lvl="1" indent="-457200"/>
            <a:r>
              <a:rPr lang="en-AU" dirty="0" smtClean="0">
                <a:ea typeface="ＭＳ Ｐゴシック" pitchFamily="34" charset="-128"/>
              </a:rPr>
              <a:t>Evidence that drug and alcohol treatment is an effective response to AOD misuse and in reducing reoffending</a:t>
            </a:r>
          </a:p>
          <a:p>
            <a:pPr marL="954088" lvl="1" indent="-457200"/>
            <a:endParaRPr lang="en-AU" dirty="0">
              <a:ea typeface="ＭＳ Ｐゴシック" pitchFamily="34" charset="-128"/>
            </a:endParaRPr>
          </a:p>
          <a:p>
            <a:pPr marL="782638" lvl="1"/>
            <a:endParaRPr lang="en-AU" sz="2000" dirty="0" smtClean="0">
              <a:ea typeface="ＭＳ Ｐゴシック" pitchFamily="34" charset="-128"/>
            </a:endParaRPr>
          </a:p>
          <a:p>
            <a:pPr marL="382588"/>
            <a:endParaRPr lang="en-AU" dirty="0" smtClean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8927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ontent Placeholder 1"/>
          <p:cNvSpPr>
            <a:spLocks noGrp="1"/>
          </p:cNvSpPr>
          <p:nvPr>
            <p:ph idx="1"/>
          </p:nvPr>
        </p:nvSpPr>
        <p:spPr>
          <a:xfrm>
            <a:off x="457200" y="1571625"/>
            <a:ext cx="8229600" cy="4714875"/>
          </a:xfrm>
        </p:spPr>
        <p:txBody>
          <a:bodyPr/>
          <a:lstStyle/>
          <a:p>
            <a:pPr marL="42863" indent="-3175"/>
            <a:r>
              <a:rPr lang="en-US" dirty="0" smtClean="0">
                <a:ea typeface="ＭＳ Ｐゴシック" charset="-128"/>
              </a:rPr>
              <a:t>	</a:t>
            </a:r>
          </a:p>
          <a:p>
            <a:pPr marL="42863" indent="-3175"/>
            <a:endParaRPr lang="en-US" dirty="0" smtClean="0">
              <a:ea typeface="ＭＳ Ｐゴシック" charset="-128"/>
            </a:endParaRPr>
          </a:p>
          <a:p>
            <a:pPr marL="42863" indent="-3175" algn="ctr"/>
            <a:endParaRPr lang="en-US" dirty="0" smtClean="0">
              <a:ea typeface="ＭＳ Ｐゴシック" charset="-128"/>
            </a:endParaRPr>
          </a:p>
          <a:p>
            <a:pPr marL="42863" indent="-3175" algn="ctr"/>
            <a:r>
              <a:rPr lang="en-US" sz="2800" dirty="0" smtClean="0">
                <a:ea typeface="ＭＳ Ｐゴシック" charset="-128"/>
              </a:rPr>
              <a:t>BUT…there are significant gaps in our evidence base around the effectiveness </a:t>
            </a:r>
            <a:r>
              <a:rPr lang="en-US" sz="2800" dirty="0">
                <a:ea typeface="ＭＳ Ｐゴシック" charset="-128"/>
              </a:rPr>
              <a:t>of treatment for Indigenous people</a:t>
            </a:r>
          </a:p>
          <a:p>
            <a:pPr marL="42863" lvl="1" indent="-3175">
              <a:buNone/>
            </a:pPr>
            <a:endParaRPr lang="en-AU" dirty="0" smtClean="0">
              <a:ea typeface="ＭＳ Ｐゴシック" pitchFamily="34" charset="-128"/>
            </a:endParaRPr>
          </a:p>
          <a:p>
            <a:pPr marL="42863" lvl="1" indent="-3175">
              <a:buNone/>
            </a:pPr>
            <a:endParaRPr lang="en-AU" sz="2000" dirty="0">
              <a:ea typeface="ＭＳ Ｐゴシック" pitchFamily="34" charset="-128"/>
            </a:endParaRPr>
          </a:p>
          <a:p>
            <a:pPr marL="42863" lvl="1" indent="-3175">
              <a:buNone/>
            </a:pPr>
            <a:endParaRPr lang="en-AU" sz="2000" dirty="0" smtClean="0">
              <a:ea typeface="ＭＳ Ｐゴシック" pitchFamily="34" charset="-128"/>
            </a:endParaRPr>
          </a:p>
          <a:p>
            <a:pPr marL="382588"/>
            <a:endParaRPr lang="en-AU" dirty="0" smtClean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10524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ontent Placeholder 1"/>
          <p:cNvSpPr>
            <a:spLocks noGrp="1"/>
          </p:cNvSpPr>
          <p:nvPr>
            <p:ph idx="1"/>
          </p:nvPr>
        </p:nvSpPr>
        <p:spPr>
          <a:xfrm>
            <a:off x="457200" y="1571625"/>
            <a:ext cx="8229600" cy="4714875"/>
          </a:xfrm>
        </p:spPr>
        <p:txBody>
          <a:bodyPr/>
          <a:lstStyle/>
          <a:p>
            <a:pPr marL="382588"/>
            <a:r>
              <a:rPr lang="en-AU" dirty="0" smtClean="0">
                <a:ea typeface="ＭＳ Ｐゴシック" charset="-128"/>
              </a:rPr>
              <a:t>	Evaluation methodology</a:t>
            </a:r>
            <a:endParaRPr lang="en-AU" sz="2000" dirty="0" smtClean="0">
              <a:ea typeface="ＭＳ Ｐゴシック" pitchFamily="34" charset="-128"/>
            </a:endParaRPr>
          </a:p>
          <a:p>
            <a:pPr marL="954088" lvl="1" indent="-457200"/>
            <a:endParaRPr lang="en-AU" sz="1600" dirty="0">
              <a:ea typeface="ＭＳ Ｐゴシック" pitchFamily="34" charset="-128"/>
            </a:endParaRPr>
          </a:p>
          <a:p>
            <a:pPr marL="954088" lvl="1" indent="-457200"/>
            <a:r>
              <a:rPr lang="en-AU" dirty="0" smtClean="0">
                <a:ea typeface="ＭＳ Ｐゴシック" pitchFamily="34" charset="-128"/>
              </a:rPr>
              <a:t>Interviews and focus groups with program staff and clients</a:t>
            </a:r>
          </a:p>
          <a:p>
            <a:pPr marL="954088" lvl="1" indent="-457200"/>
            <a:endParaRPr lang="en-AU" sz="1600" dirty="0">
              <a:ea typeface="ＭＳ Ｐゴシック" pitchFamily="34" charset="-128"/>
            </a:endParaRPr>
          </a:p>
          <a:p>
            <a:pPr marL="954088" lvl="1" indent="-457200"/>
            <a:r>
              <a:rPr lang="en-AU" dirty="0">
                <a:ea typeface="ＭＳ Ｐゴシック" pitchFamily="34" charset="-128"/>
              </a:rPr>
              <a:t>Analysis of client case files</a:t>
            </a:r>
          </a:p>
          <a:p>
            <a:pPr marL="954088" lvl="1" indent="-457200"/>
            <a:endParaRPr lang="en-AU" sz="1600" dirty="0">
              <a:ea typeface="ＭＳ Ｐゴシック" pitchFamily="34" charset="-128"/>
            </a:endParaRPr>
          </a:p>
          <a:p>
            <a:pPr marL="954088" lvl="1" indent="-457200"/>
            <a:r>
              <a:rPr lang="en-AU" dirty="0">
                <a:ea typeface="ＭＳ Ｐゴシック" pitchFamily="34" charset="-128"/>
              </a:rPr>
              <a:t>Program entry and exit assessment</a:t>
            </a:r>
          </a:p>
          <a:p>
            <a:pPr marL="954088" lvl="1" indent="-457200"/>
            <a:endParaRPr lang="en-AU" sz="1600" dirty="0">
              <a:ea typeface="ＭＳ Ｐゴシック" pitchFamily="34" charset="-128"/>
            </a:endParaRPr>
          </a:p>
          <a:p>
            <a:pPr marL="954088" lvl="1" indent="-457200"/>
            <a:r>
              <a:rPr lang="en-AU" dirty="0">
                <a:ea typeface="ＭＳ Ｐゴシック" pitchFamily="34" charset="-128"/>
              </a:rPr>
              <a:t>Analysis of reoffending using police and court data</a:t>
            </a:r>
          </a:p>
          <a:p>
            <a:pPr marL="954088" lvl="1" indent="-457200"/>
            <a:endParaRPr lang="en-AU" dirty="0" smtClean="0">
              <a:ea typeface="ＭＳ Ｐゴシック" pitchFamily="34" charset="-128"/>
            </a:endParaRPr>
          </a:p>
          <a:p>
            <a:pPr marL="782638" lvl="1"/>
            <a:endParaRPr lang="en-AU" sz="2000" dirty="0" smtClean="0">
              <a:ea typeface="ＭＳ Ｐゴシック" pitchFamily="34" charset="-128"/>
            </a:endParaRPr>
          </a:p>
          <a:p>
            <a:pPr marL="782638" lvl="1"/>
            <a:endParaRPr lang="en-AU" sz="2000" dirty="0" smtClean="0">
              <a:ea typeface="ＭＳ Ｐゴシック" pitchFamily="34" charset="-128"/>
            </a:endParaRPr>
          </a:p>
          <a:p>
            <a:pPr marL="382588"/>
            <a:endParaRPr lang="en-AU" dirty="0" smtClean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99334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8349356"/>
              </p:ext>
            </p:extLst>
          </p:nvPr>
        </p:nvGraphicFramePr>
        <p:xfrm>
          <a:off x="0" y="188640"/>
          <a:ext cx="9144000" cy="63630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9712"/>
                <a:gridCol w="1791072"/>
                <a:gridCol w="1791072"/>
                <a:gridCol w="1791072"/>
                <a:gridCol w="1791072"/>
              </a:tblGrid>
              <a:tr h="504056">
                <a:tc gridSpan="5">
                  <a:txBody>
                    <a:bodyPr/>
                    <a:lstStyle/>
                    <a:p>
                      <a:r>
                        <a:rPr lang="en-AU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Overview of evaluated</a:t>
                      </a:r>
                      <a:r>
                        <a:rPr lang="en-AU" sz="20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drug and alcohol programs</a:t>
                      </a:r>
                      <a:endParaRPr lang="en-US" sz="1600" dirty="0"/>
                    </a:p>
                  </a:txBody>
                  <a:tcPr anchor="ctr">
                    <a:solidFill>
                      <a:srgbClr val="00677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rgbClr val="006771"/>
                    </a:solidFill>
                  </a:tcPr>
                </a:tc>
              </a:tr>
              <a:tr h="350840"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rgbClr val="006771"/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6771"/>
                          </a:solidFill>
                        </a:rPr>
                        <a:t>Program A</a:t>
                      </a:r>
                      <a:endParaRPr lang="en-US" sz="1600" b="1" dirty="0">
                        <a:solidFill>
                          <a:srgbClr val="006771"/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rgbClr val="006771"/>
                          </a:solidFill>
                        </a:rPr>
                        <a:t>Program B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rgbClr val="006771"/>
                          </a:solidFill>
                        </a:rPr>
                        <a:t>Program C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6771"/>
                          </a:solidFill>
                        </a:rPr>
                        <a:t>Program</a:t>
                      </a:r>
                      <a:r>
                        <a:rPr lang="en-US" sz="1600" b="1" baseline="0" dirty="0" smtClean="0">
                          <a:solidFill>
                            <a:srgbClr val="006771"/>
                          </a:solidFill>
                        </a:rPr>
                        <a:t> D</a:t>
                      </a:r>
                      <a:endParaRPr lang="en-US" sz="1600" b="1" dirty="0">
                        <a:solidFill>
                          <a:srgbClr val="006771"/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136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600" b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Primary goals</a:t>
                      </a:r>
                      <a:endParaRPr lang="en-AU" sz="1600" b="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Arial"/>
                        <a:buNone/>
                      </a:pPr>
                      <a:r>
                        <a:rPr lang="en-US" sz="1600" b="0" dirty="0" smtClean="0"/>
                        <a:t>Reduce harm from AOD use</a:t>
                      </a:r>
                      <a:endParaRPr lang="en-US" sz="1600" b="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Arial"/>
                        <a:buNone/>
                      </a:pPr>
                      <a:r>
                        <a:rPr lang="en-US" sz="1600" b="0" dirty="0" smtClean="0"/>
                        <a:t>Reduce alcohol misuse</a:t>
                      </a:r>
                      <a:r>
                        <a:rPr lang="en-US" sz="1600" b="0" baseline="0" dirty="0" smtClean="0"/>
                        <a:t> and related harms</a:t>
                      </a:r>
                      <a:endParaRPr lang="en-US" sz="1600" b="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Arial"/>
                        <a:buNone/>
                      </a:pPr>
                      <a:r>
                        <a:rPr lang="en-US" sz="1600" b="0" dirty="0" smtClean="0"/>
                        <a:t>Successful rehab of substance</a:t>
                      </a:r>
                      <a:r>
                        <a:rPr lang="en-US" sz="1600" b="0" baseline="0" dirty="0" smtClean="0"/>
                        <a:t> misuse, abuse and domestic violence issues</a:t>
                      </a:r>
                      <a:endParaRPr lang="en-US" sz="1600" b="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Arial"/>
                        <a:buNone/>
                      </a:pPr>
                      <a:r>
                        <a:rPr lang="en-US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Reduce AOD</a:t>
                      </a:r>
                      <a:r>
                        <a:rPr lang="en-US" sz="16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abuse in a healing environment</a:t>
                      </a:r>
                      <a:endParaRPr lang="en-US" sz="16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60599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600" b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Location</a:t>
                      </a:r>
                      <a:endParaRPr lang="en-AU" sz="1600" b="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Font typeface="Arial"/>
                        <a:buNone/>
                      </a:pPr>
                      <a:r>
                        <a:rPr lang="en-US" sz="1600" b="0" dirty="0" smtClean="0"/>
                        <a:t>Northern Territory</a:t>
                      </a: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 typeface="Arial"/>
                        <a:buNone/>
                      </a:pPr>
                      <a:r>
                        <a:rPr lang="en-US" sz="1600" b="0" dirty="0" smtClean="0"/>
                        <a:t>Northern Territory</a:t>
                      </a: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 typeface="Arial"/>
                        <a:buNone/>
                      </a:pPr>
                      <a:r>
                        <a:rPr lang="en-US" sz="1600" b="0" dirty="0" smtClean="0"/>
                        <a:t>New South Wales</a:t>
                      </a: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 typeface="Arial"/>
                        <a:buNone/>
                      </a:pPr>
                      <a:r>
                        <a:rPr lang="en-US" sz="1600" b="0" dirty="0" smtClean="0"/>
                        <a:t>Victoria</a:t>
                      </a:r>
                      <a:endParaRPr lang="en-US" sz="1600" b="0" dirty="0"/>
                    </a:p>
                  </a:txBody>
                  <a:tcPr anchor="ctr"/>
                </a:tc>
              </a:tr>
              <a:tr h="350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600" b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Program duration</a:t>
                      </a:r>
                      <a:endParaRPr lang="en-AU" sz="1600" b="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Font typeface="Arial"/>
                        <a:buNone/>
                      </a:pPr>
                      <a:r>
                        <a:rPr lang="en-US" sz="1600" b="0" dirty="0" smtClean="0"/>
                        <a:t>12 weeks</a:t>
                      </a: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 typeface="Arial"/>
                        <a:buNone/>
                      </a:pPr>
                      <a:r>
                        <a:rPr lang="en-US" sz="1600" b="0" dirty="0" smtClean="0"/>
                        <a:t>12-24 weeks</a:t>
                      </a: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 typeface="Arial"/>
                        <a:buNone/>
                      </a:pPr>
                      <a:r>
                        <a:rPr lang="en-US" sz="1600" b="0" dirty="0" smtClean="0"/>
                        <a:t>8-26</a:t>
                      </a:r>
                      <a:r>
                        <a:rPr lang="en-US" sz="1600" b="0" baseline="0" dirty="0" smtClean="0"/>
                        <a:t> weeks</a:t>
                      </a: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 typeface="Arial"/>
                        <a:buNone/>
                      </a:pPr>
                      <a:r>
                        <a:rPr lang="en-US" sz="1600" b="0" dirty="0" smtClean="0"/>
                        <a:t>16 weeks</a:t>
                      </a:r>
                      <a:endParaRPr lang="en-US" sz="1600" b="0" dirty="0"/>
                    </a:p>
                  </a:txBody>
                  <a:tcPr anchor="ctr"/>
                </a:tc>
              </a:tr>
              <a:tr h="350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600" b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Capacity</a:t>
                      </a:r>
                      <a:endParaRPr lang="en-AU" sz="1600" b="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Font typeface="Arial"/>
                        <a:buNone/>
                      </a:pPr>
                      <a:r>
                        <a:rPr lang="en-US" sz="1600" b="0" dirty="0" smtClean="0"/>
                        <a:t>20 clients</a:t>
                      </a: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 typeface="Arial"/>
                        <a:buNone/>
                      </a:pPr>
                      <a:r>
                        <a:rPr lang="en-US" sz="1600" b="0" dirty="0" smtClean="0"/>
                        <a:t>50 clients</a:t>
                      </a: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 typeface="Arial"/>
                        <a:buNone/>
                      </a:pPr>
                      <a:r>
                        <a:rPr lang="en-US" sz="1600" b="0" dirty="0" smtClean="0"/>
                        <a:t>12-14 clients</a:t>
                      </a: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 typeface="Arial"/>
                        <a:buNone/>
                      </a:pPr>
                      <a:r>
                        <a:rPr lang="en-US" sz="1600" b="0" dirty="0" smtClean="0"/>
                        <a:t>8-10 clients</a:t>
                      </a:r>
                      <a:endParaRPr lang="en-US" sz="1600" b="0" dirty="0"/>
                    </a:p>
                  </a:txBody>
                  <a:tcPr anchor="ctr"/>
                </a:tc>
              </a:tr>
              <a:tr h="350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600" b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Indigenous specific</a:t>
                      </a:r>
                      <a:endParaRPr lang="en-AU" sz="1600" b="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Font typeface="Arial"/>
                        <a:buNone/>
                      </a:pPr>
                      <a:r>
                        <a:rPr lang="en-US" sz="1600" b="0" dirty="0" smtClean="0"/>
                        <a:t>No</a:t>
                      </a: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 typeface="Arial"/>
                        <a:buNone/>
                      </a:pPr>
                      <a:r>
                        <a:rPr lang="en-US" sz="1600" b="0" dirty="0" smtClean="0"/>
                        <a:t>No</a:t>
                      </a: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 typeface="Arial"/>
                        <a:buNone/>
                      </a:pPr>
                      <a:r>
                        <a:rPr lang="en-US" sz="1600" b="0" dirty="0" smtClean="0"/>
                        <a:t>Yes</a:t>
                      </a: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 typeface="Arial"/>
                        <a:buNone/>
                      </a:pPr>
                      <a:r>
                        <a:rPr lang="en-US" sz="1600" b="0" dirty="0" smtClean="0"/>
                        <a:t>Yes</a:t>
                      </a:r>
                      <a:endParaRPr lang="en-US" sz="1600" b="0" dirty="0"/>
                    </a:p>
                  </a:txBody>
                  <a:tcPr anchor="ctr"/>
                </a:tc>
              </a:tr>
              <a:tr h="86115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600" b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Target population</a:t>
                      </a:r>
                      <a:endParaRPr lang="en-AU" sz="1600" b="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Font typeface="Arial"/>
                        <a:buNone/>
                      </a:pPr>
                      <a:r>
                        <a:rPr lang="en-US" sz="1600" b="0" dirty="0" smtClean="0"/>
                        <a:t>Adult males and females (</a:t>
                      </a:r>
                      <a:r>
                        <a:rPr lang="en-US" sz="1600" b="0" dirty="0" err="1" smtClean="0"/>
                        <a:t>incl</a:t>
                      </a:r>
                      <a:r>
                        <a:rPr lang="en-US" sz="1600" b="0" dirty="0" smtClean="0"/>
                        <a:t> couples)</a:t>
                      </a: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600" b="0" dirty="0" smtClean="0"/>
                        <a:t>Adult males and females (</a:t>
                      </a:r>
                      <a:r>
                        <a:rPr lang="en-US" sz="1600" b="0" dirty="0" err="1" smtClean="0"/>
                        <a:t>incl</a:t>
                      </a:r>
                      <a:r>
                        <a:rPr lang="en-US" sz="1600" b="0" dirty="0" smtClean="0"/>
                        <a:t> couples)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 typeface="Arial"/>
                        <a:buNone/>
                      </a:pPr>
                      <a:r>
                        <a:rPr lang="en-US" sz="1600" b="0" dirty="0" smtClean="0"/>
                        <a:t>Adult</a:t>
                      </a:r>
                      <a:r>
                        <a:rPr lang="en-US" sz="1600" b="0" baseline="0" dirty="0" smtClean="0"/>
                        <a:t> males</a:t>
                      </a: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600" b="0" dirty="0" smtClean="0"/>
                        <a:t>Young males</a:t>
                      </a:r>
                      <a:r>
                        <a:rPr lang="en-US" sz="1600" b="0" baseline="0" dirty="0" smtClean="0"/>
                        <a:t> 14-25 years</a:t>
                      </a:r>
                      <a:endParaRPr lang="en-US" sz="1600" b="0" dirty="0" smtClean="0"/>
                    </a:p>
                  </a:txBody>
                  <a:tcPr anchor="ctr"/>
                </a:tc>
              </a:tr>
              <a:tr h="60599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600" b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Model</a:t>
                      </a:r>
                      <a:endParaRPr lang="en-AU" sz="1600" b="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Font typeface="Arial"/>
                        <a:buNone/>
                      </a:pPr>
                      <a:r>
                        <a:rPr lang="en-US" sz="1600" b="0" dirty="0" smtClean="0"/>
                        <a:t>Residential rehabilitation</a:t>
                      </a: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600" b="0" dirty="0" smtClean="0"/>
                        <a:t>Residential rehabilitation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 typeface="Arial"/>
                        <a:buNone/>
                      </a:pPr>
                      <a:r>
                        <a:rPr lang="en-US" sz="1600" b="0" dirty="0" smtClean="0"/>
                        <a:t>Healing </a:t>
                      </a:r>
                      <a:r>
                        <a:rPr lang="en-US" sz="1600" b="0" dirty="0" err="1" smtClean="0"/>
                        <a:t>centre</a:t>
                      </a: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600" b="0" dirty="0" smtClean="0"/>
                        <a:t>Healing </a:t>
                      </a:r>
                      <a:r>
                        <a:rPr lang="en-US" sz="1600" b="0" dirty="0" err="1" smtClean="0"/>
                        <a:t>centre</a:t>
                      </a:r>
                      <a:endParaRPr lang="en-US" sz="1600" b="0" dirty="0" smtClean="0"/>
                    </a:p>
                  </a:txBody>
                  <a:tcPr anchor="ctr"/>
                </a:tc>
              </a:tr>
              <a:tr h="86115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600" b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Treatment</a:t>
                      </a:r>
                      <a:r>
                        <a:rPr lang="en-AU" sz="1600" b="0" baseline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 approach</a:t>
                      </a:r>
                      <a:endParaRPr lang="en-AU" sz="1600" b="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Font typeface="Arial"/>
                        <a:buNone/>
                      </a:pPr>
                      <a:r>
                        <a:rPr lang="en-US" sz="1600" b="0" dirty="0" smtClean="0"/>
                        <a:t>Harm </a:t>
                      </a:r>
                      <a:r>
                        <a:rPr lang="en-US" sz="1600" b="0" dirty="0" err="1" smtClean="0"/>
                        <a:t>minimisation</a:t>
                      </a:r>
                      <a:r>
                        <a:rPr lang="en-US" sz="1600" b="0" baseline="0" dirty="0" smtClean="0"/>
                        <a:t> and abstinence</a:t>
                      </a: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600" b="0" dirty="0" smtClean="0"/>
                        <a:t>Harm </a:t>
                      </a:r>
                      <a:r>
                        <a:rPr lang="en-US" sz="1600" b="0" dirty="0" err="1" smtClean="0"/>
                        <a:t>minimisation</a:t>
                      </a:r>
                      <a:r>
                        <a:rPr lang="en-US" sz="1600" b="0" baseline="0" dirty="0" smtClean="0"/>
                        <a:t> and abstinence</a:t>
                      </a:r>
                      <a:endParaRPr lang="en-US" sz="1600" b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600" b="0" dirty="0" smtClean="0"/>
                        <a:t>Harm </a:t>
                      </a:r>
                      <a:r>
                        <a:rPr lang="en-US" sz="1600" b="0" dirty="0" err="1" smtClean="0"/>
                        <a:t>minimisation</a:t>
                      </a:r>
                      <a:r>
                        <a:rPr lang="en-US" sz="1600" b="0" baseline="0" dirty="0" smtClean="0"/>
                        <a:t> and abstinence</a:t>
                      </a:r>
                      <a:endParaRPr lang="en-US" sz="1600" b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600" b="0" dirty="0" smtClean="0"/>
                        <a:t>Harm </a:t>
                      </a:r>
                      <a:r>
                        <a:rPr lang="en-US" sz="1600" b="0" dirty="0" err="1" smtClean="0"/>
                        <a:t>minimisation</a:t>
                      </a:r>
                      <a:r>
                        <a:rPr lang="en-US" sz="1600" b="0" baseline="0" dirty="0" smtClean="0"/>
                        <a:t> and abstinence</a:t>
                      </a:r>
                      <a:endParaRPr lang="en-US" sz="1600" b="0" dirty="0" smtClean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0521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9639729"/>
              </p:ext>
            </p:extLst>
          </p:nvPr>
        </p:nvGraphicFramePr>
        <p:xfrm>
          <a:off x="0" y="116628"/>
          <a:ext cx="9143998" cy="65527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8486"/>
                <a:gridCol w="1606378"/>
                <a:gridCol w="1606378"/>
                <a:gridCol w="1606378"/>
                <a:gridCol w="1606378"/>
              </a:tblGrid>
              <a:tr h="597708">
                <a:tc gridSpan="5">
                  <a:txBody>
                    <a:bodyPr/>
                    <a:lstStyle/>
                    <a:p>
                      <a:r>
                        <a:rPr lang="en-AU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Program</a:t>
                      </a:r>
                      <a:r>
                        <a:rPr lang="en-AU" sz="20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participants and participation (%)</a:t>
                      </a:r>
                      <a:endParaRPr lang="en-US" sz="1600" dirty="0"/>
                    </a:p>
                  </a:txBody>
                  <a:tcPr anchor="ctr">
                    <a:solidFill>
                      <a:srgbClr val="00677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rgbClr val="006771"/>
                    </a:solidFill>
                  </a:tcPr>
                </a:tc>
              </a:tr>
              <a:tr h="404704"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rgbClr val="006771"/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6771"/>
                          </a:solidFill>
                        </a:rPr>
                        <a:t>Program A</a:t>
                      </a:r>
                      <a:endParaRPr lang="en-US" sz="1600" b="1" dirty="0">
                        <a:solidFill>
                          <a:srgbClr val="006771"/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rgbClr val="006771"/>
                          </a:solidFill>
                        </a:rPr>
                        <a:t>Program B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rgbClr val="006771"/>
                          </a:solidFill>
                        </a:rPr>
                        <a:t>Program C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6771"/>
                          </a:solidFill>
                        </a:rPr>
                        <a:t>Program</a:t>
                      </a:r>
                      <a:r>
                        <a:rPr lang="en-US" sz="1600" b="1" baseline="0" dirty="0" smtClean="0">
                          <a:solidFill>
                            <a:srgbClr val="006771"/>
                          </a:solidFill>
                        </a:rPr>
                        <a:t> D</a:t>
                      </a:r>
                      <a:endParaRPr lang="en-US" sz="1600" b="1" dirty="0">
                        <a:solidFill>
                          <a:srgbClr val="006771"/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470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600" b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Indigenous</a:t>
                      </a:r>
                      <a:endParaRPr lang="en-AU" sz="1600" b="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Arial"/>
                        <a:buNone/>
                      </a:pPr>
                      <a:r>
                        <a:rPr lang="en-US" sz="1600" b="0" dirty="0" smtClean="0"/>
                        <a:t>100</a:t>
                      </a:r>
                      <a:endParaRPr lang="en-US" sz="1600" b="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Arial"/>
                        <a:buNone/>
                      </a:pPr>
                      <a:r>
                        <a:rPr lang="en-US" sz="1600" b="0" dirty="0" smtClean="0"/>
                        <a:t>94</a:t>
                      </a:r>
                      <a:endParaRPr lang="en-US" sz="1600" b="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Arial"/>
                        <a:buNone/>
                      </a:pPr>
                      <a:r>
                        <a:rPr lang="en-US" sz="1600" b="0" dirty="0" smtClean="0"/>
                        <a:t>90</a:t>
                      </a:r>
                      <a:endParaRPr lang="en-US" sz="1600" b="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Arial"/>
                        <a:buNone/>
                      </a:pPr>
                      <a:r>
                        <a:rPr lang="en-US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0470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600" b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Male</a:t>
                      </a:r>
                      <a:endParaRPr lang="en-AU" sz="1600" b="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Font typeface="Arial"/>
                        <a:buNone/>
                      </a:pPr>
                      <a:r>
                        <a:rPr lang="en-US" sz="1600" b="0" dirty="0" smtClean="0"/>
                        <a:t>80</a:t>
                      </a: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 typeface="Arial"/>
                        <a:buNone/>
                      </a:pPr>
                      <a:r>
                        <a:rPr lang="en-US" sz="1600" b="0" dirty="0" smtClean="0"/>
                        <a:t>75</a:t>
                      </a: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 typeface="Arial"/>
                        <a:buNone/>
                      </a:pPr>
                      <a:r>
                        <a:rPr lang="en-US" sz="1600" b="0" dirty="0" smtClean="0"/>
                        <a:t>100</a:t>
                      </a: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 typeface="Arial"/>
                        <a:buNone/>
                      </a:pPr>
                      <a:r>
                        <a:rPr lang="en-US" sz="1600" b="0" dirty="0" smtClean="0"/>
                        <a:t>100</a:t>
                      </a:r>
                      <a:endParaRPr lang="en-US" sz="1600" b="0" dirty="0"/>
                    </a:p>
                  </a:txBody>
                  <a:tcPr anchor="ctr"/>
                </a:tc>
              </a:tr>
              <a:tr h="40470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600" b="1" i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Principal</a:t>
                      </a:r>
                      <a:r>
                        <a:rPr lang="en-AU" sz="1600" b="1" i="1" baseline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 drug of concern</a:t>
                      </a:r>
                      <a:endParaRPr lang="en-AU" sz="1600" b="1" i="1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Font typeface="Arial"/>
                        <a:buNone/>
                      </a:pP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 typeface="Arial"/>
                        <a:buNone/>
                      </a:pP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 typeface="Arial"/>
                        <a:buNone/>
                      </a:pP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 typeface="Arial"/>
                        <a:buNone/>
                      </a:pPr>
                      <a:endParaRPr lang="en-US" sz="1600" b="0" dirty="0"/>
                    </a:p>
                  </a:txBody>
                  <a:tcPr anchor="ctr"/>
                </a:tc>
              </a:tr>
              <a:tr h="40470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600" b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Alcohol</a:t>
                      </a:r>
                      <a:endParaRPr lang="en-AU" sz="1600" b="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Font typeface="Arial"/>
                        <a:buNone/>
                      </a:pPr>
                      <a:r>
                        <a:rPr lang="en-US" sz="1600" b="0" dirty="0" smtClean="0"/>
                        <a:t>98</a:t>
                      </a: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 typeface="Arial"/>
                        <a:buNone/>
                      </a:pPr>
                      <a:r>
                        <a:rPr lang="en-US" sz="1600" b="0" dirty="0" smtClean="0"/>
                        <a:t>98</a:t>
                      </a: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 typeface="Arial"/>
                        <a:buNone/>
                      </a:pPr>
                      <a:r>
                        <a:rPr lang="en-US" sz="1600" b="0" dirty="0" smtClean="0"/>
                        <a:t>70</a:t>
                      </a: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 typeface="Arial"/>
                        <a:buNone/>
                      </a:pPr>
                      <a:r>
                        <a:rPr lang="en-US" sz="1600" b="0" dirty="0" smtClean="0"/>
                        <a:t>35</a:t>
                      </a:r>
                      <a:endParaRPr lang="en-US" sz="1600" b="0" dirty="0"/>
                    </a:p>
                  </a:txBody>
                  <a:tcPr anchor="ctr"/>
                </a:tc>
              </a:tr>
              <a:tr h="40470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600" b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Used daily</a:t>
                      </a:r>
                      <a:endParaRPr lang="en-AU" sz="1600" b="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Font typeface="Arial"/>
                        <a:buNone/>
                      </a:pPr>
                      <a:r>
                        <a:rPr lang="en-US" sz="1600" b="0" dirty="0" smtClean="0"/>
                        <a:t>57</a:t>
                      </a: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 typeface="Arial"/>
                        <a:buNone/>
                      </a:pPr>
                      <a:r>
                        <a:rPr lang="en-US" sz="1600" b="0" dirty="0" smtClean="0"/>
                        <a:t>44</a:t>
                      </a: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 typeface="Arial"/>
                        <a:buNone/>
                      </a:pPr>
                      <a:r>
                        <a:rPr lang="en-US" sz="1600" b="0" dirty="0" smtClean="0"/>
                        <a:t>71</a:t>
                      </a: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 typeface="Arial"/>
                        <a:buNone/>
                      </a:pPr>
                      <a:r>
                        <a:rPr lang="en-US" sz="1600" b="0" dirty="0" smtClean="0"/>
                        <a:t>89</a:t>
                      </a:r>
                      <a:endParaRPr lang="en-US" sz="1600" b="0" dirty="0"/>
                    </a:p>
                  </a:txBody>
                  <a:tcPr anchor="ctr"/>
                </a:tc>
              </a:tr>
              <a:tr h="40470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600" b="1" i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Referral</a:t>
                      </a:r>
                      <a:r>
                        <a:rPr lang="en-AU" sz="1600" b="1" i="1" baseline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 source</a:t>
                      </a:r>
                      <a:endParaRPr lang="en-AU" sz="1600" b="1" i="1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Font typeface="Arial"/>
                        <a:buNone/>
                      </a:pP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 typeface="Arial"/>
                        <a:buNone/>
                      </a:pP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 typeface="Arial"/>
                        <a:buNone/>
                      </a:pP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 typeface="Arial"/>
                        <a:buNone/>
                      </a:pPr>
                      <a:endParaRPr lang="en-US" sz="1600" b="0" dirty="0"/>
                    </a:p>
                  </a:txBody>
                  <a:tcPr anchor="ctr"/>
                </a:tc>
              </a:tr>
              <a:tr h="40470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600" b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Criminal justice referral</a:t>
                      </a:r>
                      <a:endParaRPr lang="en-AU" sz="1600" b="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Font typeface="Arial"/>
                        <a:buNone/>
                      </a:pPr>
                      <a:r>
                        <a:rPr lang="en-US" sz="1600" b="0" dirty="0" smtClean="0"/>
                        <a:t>80</a:t>
                      </a: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 typeface="Arial"/>
                        <a:buNone/>
                      </a:pPr>
                      <a:r>
                        <a:rPr lang="en-US" sz="1600" b="0" dirty="0" smtClean="0"/>
                        <a:t>77</a:t>
                      </a: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 typeface="Arial"/>
                        <a:buNone/>
                      </a:pPr>
                      <a:r>
                        <a:rPr lang="en-US" sz="1600" b="0" dirty="0" smtClean="0"/>
                        <a:t>62</a:t>
                      </a: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 typeface="Arial"/>
                        <a:buNone/>
                      </a:pPr>
                      <a:r>
                        <a:rPr lang="en-US" sz="1600" b="0" dirty="0" smtClean="0"/>
                        <a:t>46</a:t>
                      </a:r>
                      <a:endParaRPr lang="en-US" sz="1600" b="0" dirty="0"/>
                    </a:p>
                  </a:txBody>
                  <a:tcPr anchor="ctr"/>
                </a:tc>
              </a:tr>
              <a:tr h="69386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600" b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Mandated to participate (CJS referrals only)</a:t>
                      </a:r>
                      <a:endParaRPr lang="en-AU" sz="1600" b="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Font typeface="Arial"/>
                        <a:buNone/>
                      </a:pPr>
                      <a:r>
                        <a:rPr lang="en-US" sz="1600" b="0" dirty="0" smtClean="0"/>
                        <a:t>90</a:t>
                      </a: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 typeface="Arial"/>
                        <a:buNone/>
                      </a:pPr>
                      <a:r>
                        <a:rPr lang="en-US" sz="1600" b="0" dirty="0" smtClean="0"/>
                        <a:t>77</a:t>
                      </a: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 typeface="Arial"/>
                        <a:buNone/>
                      </a:pPr>
                      <a:r>
                        <a:rPr lang="en-US" sz="1600" b="0" dirty="0" smtClean="0"/>
                        <a:t>61</a:t>
                      </a: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600" b="0" dirty="0" smtClean="0"/>
                        <a:t>92</a:t>
                      </a:r>
                    </a:p>
                  </a:txBody>
                  <a:tcPr anchor="ctr"/>
                </a:tc>
              </a:tr>
              <a:tr h="40470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600" b="1" i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Program status</a:t>
                      </a:r>
                      <a:endParaRPr lang="en-AU" sz="1600" b="1" i="1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Font typeface="Arial"/>
                        <a:buNone/>
                      </a:pP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 typeface="Arial"/>
                        <a:buNone/>
                      </a:pP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 typeface="Arial"/>
                        <a:buNone/>
                      </a:pP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endParaRPr lang="en-US" sz="1600" b="0" dirty="0" smtClean="0"/>
                    </a:p>
                  </a:txBody>
                  <a:tcPr anchor="ctr"/>
                </a:tc>
              </a:tr>
              <a:tr h="40470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600" b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Completed</a:t>
                      </a:r>
                      <a:endParaRPr lang="en-AU" sz="1600" b="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Font typeface="Arial"/>
                        <a:buNone/>
                      </a:pPr>
                      <a:r>
                        <a:rPr lang="en-US" sz="1600" b="0" dirty="0" smtClean="0"/>
                        <a:t>36</a:t>
                      </a: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 typeface="Arial"/>
                        <a:buNone/>
                      </a:pPr>
                      <a:r>
                        <a:rPr lang="en-US" sz="1600" b="0" dirty="0" smtClean="0"/>
                        <a:t>68</a:t>
                      </a: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 typeface="Arial"/>
                        <a:buNone/>
                      </a:pPr>
                      <a:r>
                        <a:rPr lang="en-US" sz="1600" b="0" dirty="0" smtClean="0"/>
                        <a:t>50</a:t>
                      </a: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600" b="0" dirty="0" smtClean="0"/>
                        <a:t>41</a:t>
                      </a:r>
                    </a:p>
                  </a:txBody>
                  <a:tcPr anchor="ctr"/>
                </a:tc>
              </a:tr>
              <a:tr h="40470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600" b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Terminated</a:t>
                      </a:r>
                      <a:endParaRPr lang="en-AU" sz="1600" b="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Font typeface="Arial"/>
                        <a:buNone/>
                      </a:pPr>
                      <a:r>
                        <a:rPr lang="en-US" sz="1600" b="0" dirty="0" smtClean="0"/>
                        <a:t>35</a:t>
                      </a: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 typeface="Arial"/>
                        <a:buNone/>
                      </a:pPr>
                      <a:r>
                        <a:rPr lang="en-US" sz="1600" b="0" dirty="0" smtClean="0"/>
                        <a:t>11</a:t>
                      </a: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 typeface="Arial"/>
                        <a:buNone/>
                      </a:pPr>
                      <a:r>
                        <a:rPr lang="en-US" sz="1600" b="0" dirty="0" smtClean="0"/>
                        <a:t>46</a:t>
                      </a: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600" b="0" dirty="0" smtClean="0"/>
                        <a:t>35</a:t>
                      </a:r>
                    </a:p>
                  </a:txBody>
                  <a:tcPr anchor="ctr"/>
                </a:tc>
              </a:tr>
              <a:tr h="40470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600" b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Absconded</a:t>
                      </a:r>
                      <a:endParaRPr lang="en-AU" sz="1600" b="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Font typeface="Arial"/>
                        <a:buNone/>
                      </a:pPr>
                      <a:r>
                        <a:rPr lang="en-US" sz="1600" b="0" dirty="0" smtClean="0"/>
                        <a:t>25</a:t>
                      </a: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 typeface="Arial"/>
                        <a:buNone/>
                      </a:pPr>
                      <a:r>
                        <a:rPr lang="en-US" sz="1600" b="0" dirty="0" smtClean="0"/>
                        <a:t>21</a:t>
                      </a: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 typeface="Arial"/>
                        <a:buNone/>
                      </a:pPr>
                      <a:r>
                        <a:rPr lang="en-US" sz="1600" b="0" dirty="0" smtClean="0"/>
                        <a:t>4</a:t>
                      </a: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600" b="0" dirty="0" smtClean="0"/>
                        <a:t>8</a:t>
                      </a:r>
                    </a:p>
                  </a:txBody>
                  <a:tcPr anchor="ctr"/>
                </a:tc>
              </a:tr>
              <a:tr h="40470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600" b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Mean days (completed)</a:t>
                      </a:r>
                      <a:endParaRPr lang="en-AU" sz="1600" b="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Font typeface="Arial"/>
                        <a:buNone/>
                      </a:pPr>
                      <a:r>
                        <a:rPr lang="en-US" sz="1600" b="0" dirty="0" smtClean="0"/>
                        <a:t>98</a:t>
                      </a: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 typeface="Arial"/>
                        <a:buNone/>
                      </a:pPr>
                      <a:r>
                        <a:rPr lang="en-US" sz="1600" b="0" dirty="0" smtClean="0"/>
                        <a:t>81</a:t>
                      </a: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 typeface="Arial"/>
                        <a:buNone/>
                      </a:pPr>
                      <a:r>
                        <a:rPr lang="en-US" sz="1600" b="0" dirty="0" smtClean="0"/>
                        <a:t>109</a:t>
                      </a: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600" b="0" dirty="0" smtClean="0"/>
                        <a:t>101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3675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1"/>
          <p:cNvSpPr>
            <a:spLocks noGrp="1"/>
          </p:cNvSpPr>
          <p:nvPr>
            <p:ph idx="1"/>
          </p:nvPr>
        </p:nvSpPr>
        <p:spPr>
          <a:xfrm>
            <a:off x="457200" y="1571625"/>
            <a:ext cx="8229600" cy="4714875"/>
          </a:xfrm>
        </p:spPr>
        <p:txBody>
          <a:bodyPr/>
          <a:lstStyle/>
          <a:p>
            <a:pPr marL="0" indent="0"/>
            <a:r>
              <a:rPr lang="en-US" dirty="0" smtClean="0">
                <a:ea typeface="ＭＳ Ｐゴシック" pitchFamily="34" charset="-128"/>
              </a:rPr>
              <a:t>Improvements in client health and wellbeing (program completers only)</a:t>
            </a:r>
            <a:endParaRPr lang="en-US" sz="1200" dirty="0" smtClean="0">
              <a:ea typeface="ＭＳ Ｐゴシック" pitchFamily="34" charset="-128"/>
            </a:endParaRPr>
          </a:p>
          <a:p>
            <a:pPr marL="782638" lvl="1"/>
            <a:endParaRPr lang="en-US" sz="1400" dirty="0" smtClean="0">
              <a:ea typeface="ＭＳ Ｐゴシック" pitchFamily="34" charset="-128"/>
            </a:endParaRPr>
          </a:p>
          <a:p>
            <a:pPr marL="782638" lvl="1"/>
            <a:r>
              <a:rPr lang="en-US" dirty="0" smtClean="0">
                <a:ea typeface="ＭＳ Ｐゴシック" pitchFamily="34" charset="-128"/>
              </a:rPr>
              <a:t>Physical and mental health (programs A, B &amp; C)</a:t>
            </a:r>
          </a:p>
          <a:p>
            <a:pPr marL="782638" lvl="1"/>
            <a:endParaRPr lang="en-US" sz="1400" dirty="0" smtClean="0">
              <a:ea typeface="ＭＳ Ｐゴシック" pitchFamily="34" charset="-128"/>
            </a:endParaRPr>
          </a:p>
          <a:p>
            <a:pPr marL="782638" lvl="1"/>
            <a:r>
              <a:rPr lang="en-US" dirty="0" smtClean="0">
                <a:ea typeface="ＭＳ Ｐゴシック" pitchFamily="34" charset="-128"/>
              </a:rPr>
              <a:t>Social skills and relationships (program C)</a:t>
            </a:r>
          </a:p>
          <a:p>
            <a:pPr marL="782638" lvl="1"/>
            <a:endParaRPr lang="en-US" sz="1400" dirty="0" smtClean="0">
              <a:ea typeface="ＭＳ Ｐゴシック" pitchFamily="34" charset="-128"/>
            </a:endParaRPr>
          </a:p>
          <a:p>
            <a:pPr marL="782638" lvl="1"/>
            <a:r>
              <a:rPr lang="en-US" dirty="0" smtClean="0">
                <a:ea typeface="ＭＳ Ｐゴシック" pitchFamily="34" charset="-128"/>
              </a:rPr>
              <a:t>Employment readiness and status (programs A &amp; B)</a:t>
            </a:r>
          </a:p>
          <a:p>
            <a:pPr marL="782638" lvl="1"/>
            <a:endParaRPr lang="en-US" sz="1400" dirty="0" smtClean="0">
              <a:ea typeface="ＭＳ Ｐゴシック" pitchFamily="34" charset="-128"/>
            </a:endParaRPr>
          </a:p>
          <a:p>
            <a:pPr marL="782638" lvl="1"/>
            <a:r>
              <a:rPr lang="en-US" dirty="0" smtClean="0">
                <a:ea typeface="ＭＳ Ｐゴシック" pitchFamily="34" charset="-128"/>
              </a:rPr>
              <a:t>Living arrangements (programs A &amp; C)</a:t>
            </a:r>
            <a:endParaRPr lang="en-AU" dirty="0" smtClean="0">
              <a:ea typeface="ＭＳ Ｐゴシック" pitchFamily="34" charset="-128"/>
            </a:endParaRPr>
          </a:p>
          <a:p>
            <a:pPr marL="782638" lvl="1"/>
            <a:endParaRPr lang="en-AU" dirty="0" smtClean="0">
              <a:ea typeface="ＭＳ Ｐゴシック" pitchFamily="34" charset="-128"/>
            </a:endParaRPr>
          </a:p>
          <a:p>
            <a:pPr marL="782638" lvl="1"/>
            <a:endParaRPr lang="en-AU" sz="2000" dirty="0" smtClean="0">
              <a:ea typeface="ＭＳ Ｐゴシック" pitchFamily="34" charset="-128"/>
            </a:endParaRPr>
          </a:p>
          <a:p>
            <a:pPr marL="782638" lvl="1"/>
            <a:endParaRPr lang="en-AU" dirty="0" smtClean="0">
              <a:ea typeface="ＭＳ Ｐゴシック" pitchFamily="34" charset="-128"/>
            </a:endParaRPr>
          </a:p>
          <a:p>
            <a:pPr marL="782638" lvl="1"/>
            <a:endParaRPr lang="en-AU" sz="1600" dirty="0" smtClean="0">
              <a:ea typeface="ＭＳ Ｐゴシック" pitchFamily="34" charset="-128"/>
            </a:endParaRPr>
          </a:p>
          <a:p>
            <a:pPr marL="382588"/>
            <a:endParaRPr lang="en-AU" dirty="0" smtClean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70385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ontent Placeholder 1"/>
          <p:cNvSpPr>
            <a:spLocks noGrp="1"/>
          </p:cNvSpPr>
          <p:nvPr>
            <p:ph idx="1"/>
          </p:nvPr>
        </p:nvSpPr>
        <p:spPr>
          <a:xfrm>
            <a:off x="457200" y="1571625"/>
            <a:ext cx="8229600" cy="4714875"/>
          </a:xfrm>
        </p:spPr>
        <p:txBody>
          <a:bodyPr/>
          <a:lstStyle/>
          <a:p>
            <a:pPr marL="42863" indent="-3175"/>
            <a:r>
              <a:rPr lang="en-US" dirty="0" smtClean="0">
                <a:ea typeface="ＭＳ Ｐゴシック" charset="-128"/>
              </a:rPr>
              <a:t>	</a:t>
            </a:r>
          </a:p>
          <a:p>
            <a:pPr marL="42863" indent="-3175"/>
            <a:endParaRPr lang="en-US" dirty="0" smtClean="0">
              <a:ea typeface="ＭＳ Ｐゴシック" charset="-128"/>
            </a:endParaRPr>
          </a:p>
          <a:p>
            <a:pPr marL="42863" indent="-3175" algn="ctr"/>
            <a:endParaRPr lang="en-US" dirty="0" smtClean="0">
              <a:ea typeface="ＭＳ Ｐゴシック" charset="-128"/>
            </a:endParaRPr>
          </a:p>
          <a:p>
            <a:pPr marL="42863" indent="-3175" algn="ctr"/>
            <a:r>
              <a:rPr lang="en-AU" sz="2800" dirty="0" smtClean="0">
                <a:ea typeface="ＭＳ Ｐゴシック" charset="-128"/>
              </a:rPr>
              <a:t>Residential rehabilitation provides opportunities for respite – a break from challenging circumstances, family pressures and problems with police</a:t>
            </a:r>
            <a:endParaRPr lang="en-AU" dirty="0" smtClean="0">
              <a:ea typeface="ＭＳ Ｐゴシック" pitchFamily="34" charset="-128"/>
            </a:endParaRPr>
          </a:p>
          <a:p>
            <a:pPr marL="42863" lvl="1" indent="-3175">
              <a:buNone/>
            </a:pPr>
            <a:endParaRPr lang="en-AU" sz="2000" dirty="0">
              <a:ea typeface="ＭＳ Ｐゴシック" pitchFamily="34" charset="-128"/>
            </a:endParaRPr>
          </a:p>
          <a:p>
            <a:pPr marL="42863" lvl="1" indent="-3175">
              <a:buNone/>
            </a:pPr>
            <a:endParaRPr lang="en-AU" sz="2000" dirty="0" smtClean="0">
              <a:ea typeface="ＭＳ Ｐゴシック" pitchFamily="34" charset="-128"/>
            </a:endParaRPr>
          </a:p>
          <a:p>
            <a:pPr marL="382588"/>
            <a:endParaRPr lang="en-AU" dirty="0" smtClean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32987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682a661-0ade-4637-84c8-77ce31dee783">
      <Value>126</Value>
      <Value>105</Value>
    </TaxCatchAll>
    <bc56bdda6a6a44c48d8cfdd96ad4c147 xmlns="e4ff26e6-61c9-4223-823f-818594960367" xsi:nil="true"/>
    <ne8158a489a9473f9c54eecb4c21131b xmlns="e4ff26e6-61c9-4223-823f-818594960367">
      <Terms xmlns="http://schemas.microsoft.com/office/infopath/2007/PartnerControls">
        <TermInfo xmlns="http://schemas.microsoft.com/office/infopath/2007/PartnerControls">
          <TermName xmlns="http://schemas.microsoft.com/office/infopath/2007/PartnerControls">Conference proceedings / Presentations</TermName>
          <TermId xmlns="http://schemas.microsoft.com/office/infopath/2007/PartnerControls">c21264d4-9564-4e41-9805-0fcb8759ef5a</TermId>
        </TermInfo>
      </Terms>
    </ne8158a489a9473f9c54eecb4c21131b>
    <PublishingStartDate xmlns="http://schemas.microsoft.com/sharepoint/v3" xsi:nil="true"/>
    <PublishingExpiration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J Document" ma:contentTypeID="0x01010077DC2A28846341C9915EFC7988C44A4F00AC683DE72F6D54408E582A29A0E01260" ma:contentTypeVersion="4" ma:contentTypeDescription="" ma:contentTypeScope="" ma:versionID="6d8699e19d18e85c01352be16c7ff8ee">
  <xsd:schema xmlns:xsd="http://www.w3.org/2001/XMLSchema" xmlns:xs="http://www.w3.org/2001/XMLSchema" xmlns:p="http://schemas.microsoft.com/office/2006/metadata/properties" xmlns:ns1="http://schemas.microsoft.com/sharepoint/v3" xmlns:ns3="7682a661-0ade-4637-84c8-77ce31dee783" xmlns:ns4="e4ff26e6-61c9-4223-823f-818594960367" targetNamespace="http://schemas.microsoft.com/office/2006/metadata/properties" ma:root="true" ma:fieldsID="7b26b1d083b43316654d29245d50e201" ns1:_="" ns3:_="" ns4:_="">
    <xsd:import namespace="http://schemas.microsoft.com/sharepoint/v3"/>
    <xsd:import namespace="7682a661-0ade-4637-84c8-77ce31dee783"/>
    <xsd:import namespace="e4ff26e6-61c9-4223-823f-818594960367"/>
    <xsd:element name="properties">
      <xsd:complexType>
        <xsd:sequence>
          <xsd:element name="documentManagement">
            <xsd:complexType>
              <xsd:all>
                <xsd:element ref="ns3:TaxCatchAll" minOccurs="0"/>
                <xsd:element ref="ns4:ne8158a489a9473f9c54eecb4c21131b" minOccurs="0"/>
                <xsd:element ref="ns4:bc56bdda6a6a44c48d8cfdd96ad4c147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3" nillable="true" ma:displayName="Scheduling Start Date" ma:description="" ma:internalName="PublishingStartDate">
      <xsd:simpleType>
        <xsd:restriction base="dms:Unknown"/>
      </xsd:simpleType>
    </xsd:element>
    <xsd:element name="PublishingExpirationDate" ma:index="14" nillable="true" ma:displayName="Scheduling End Date" ma:description="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82a661-0ade-4637-84c8-77ce31dee783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71544a81-4f2a-458e-ab5b-bbbaec5e6e73}" ma:internalName="TaxCatchAll" ma:readOnly="false" ma:showField="CatchAllData" ma:web="7682a661-0ade-4637-84c8-77ce31dee78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ff26e6-61c9-4223-823f-818594960367" elementFormDefault="qualified">
    <xsd:import namespace="http://schemas.microsoft.com/office/2006/documentManagement/types"/>
    <xsd:import namespace="http://schemas.microsoft.com/office/infopath/2007/PartnerControls"/>
    <xsd:element name="ne8158a489a9473f9c54eecb4c21131b" ma:index="11" ma:taxonomy="true" ma:internalName="ne8158a489a9473f9c54eecb4c21131b" ma:taxonomyFieldName="Content_x0020_tags" ma:displayName="Content tags" ma:fieldId="{7e8158a4-89a9-473f-9c54-eecb4c21131b}" ma:taxonomyMulti="true" ma:sspId="f6e08d11-6f9a-422e-94df-5713af838a64" ma:termSetId="a069c314-3269-420f-97d4-651b5f06edc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c56bdda6a6a44c48d8cfdd96ad4c147" ma:index="12" nillable="true" ma:displayName="DC.Type.DocType (JSMS)_0" ma:hidden="true" ma:internalName="bc56bdda6a6a44c48d8cfdd96ad4c147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E5FBFD4-96C9-43FB-A59F-34C98266F08F}"/>
</file>

<file path=customXml/itemProps2.xml><?xml version="1.0" encoding="utf-8"?>
<ds:datastoreItem xmlns:ds="http://schemas.openxmlformats.org/officeDocument/2006/customXml" ds:itemID="{7FF6D0BC-AFF3-420D-BAEB-3FB614990899}"/>
</file>

<file path=customXml/itemProps3.xml><?xml version="1.0" encoding="utf-8"?>
<ds:datastoreItem xmlns:ds="http://schemas.openxmlformats.org/officeDocument/2006/customXml" ds:itemID="{2D277780-98B9-4A03-84DD-E3B0F0D03381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21436</TotalTime>
  <Words>1199</Words>
  <Application>Microsoft Office PowerPoint</Application>
  <PresentationFormat>On-screen Show (4:3)</PresentationFormat>
  <Paragraphs>496</Paragraphs>
  <Slides>21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Custom Design</vt:lpstr>
      <vt:lpstr>The impact of community-based drug and alcohol treatment on reoffending in Indigenous communities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The impact of community-based drug and alcohol treatment on reoffending in Indigenous communities</vt:lpstr>
    </vt:vector>
  </TitlesOfParts>
  <Company>CRE8IVE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impact of community-based drug and alcohol treatment on reoffending in Indigenous communities</dc:title>
  <dc:creator>CRE8IVE</dc:creator>
  <cp:keywords>[SEC=UNCLASSIFIED]</cp:keywords>
  <cp:lastModifiedBy>Florence Sin</cp:lastModifiedBy>
  <cp:revision>1144</cp:revision>
  <cp:lastPrinted>2015-02-17T11:05:27Z</cp:lastPrinted>
  <dcterms:created xsi:type="dcterms:W3CDTF">2014-09-30T11:29:34Z</dcterms:created>
  <dcterms:modified xsi:type="dcterms:W3CDTF">2015-03-17T23:52:37Z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M_SecurityClassification">
    <vt:lpwstr>UNCLASSIFIED</vt:lpwstr>
  </property>
  <property fmtid="{D5CDD505-2E9C-101B-9397-08002B2CF9AE}" pid="3" name="PM_Qualifier">
    <vt:lpwstr/>
  </property>
  <property fmtid="{D5CDD505-2E9C-101B-9397-08002B2CF9AE}" pid="4" name="PM_DisplayValueSecClassificationWithQualifier">
    <vt:lpwstr>UNCLASSIFIED</vt:lpwstr>
  </property>
  <property fmtid="{D5CDD505-2E9C-101B-9397-08002B2CF9AE}" pid="5" name="PM_InsertionValue">
    <vt:lpwstr>UNCLASSIFIED</vt:lpwstr>
  </property>
  <property fmtid="{D5CDD505-2E9C-101B-9397-08002B2CF9AE}" pid="6" name="PM_Originator_Hash_SHA1">
    <vt:lpwstr>B12BD92001A8655C9AACA838F31D0D44DF970A9C</vt:lpwstr>
  </property>
  <property fmtid="{D5CDD505-2E9C-101B-9397-08002B2CF9AE}" pid="7" name="PM_Hash_Version">
    <vt:lpwstr>2014.1</vt:lpwstr>
  </property>
  <property fmtid="{D5CDD505-2E9C-101B-9397-08002B2CF9AE}" pid="8" name="PM_Hash_Salt">
    <vt:lpwstr>82B1AD249A7ADB341845ACCE47A3BCC9</vt:lpwstr>
  </property>
  <property fmtid="{D5CDD505-2E9C-101B-9397-08002B2CF9AE}" pid="9" name="PM_Hash_SHA1">
    <vt:lpwstr>222C33179F2354D0DD3FC44D08919B49C06A3155</vt:lpwstr>
  </property>
  <property fmtid="{D5CDD505-2E9C-101B-9397-08002B2CF9AE}" pid="10" name="PM_PrintOutPlacement_PPT">
    <vt:lpwstr/>
  </property>
  <property fmtid="{D5CDD505-2E9C-101B-9397-08002B2CF9AE}" pid="11" name="PM_LastInsertion">
    <vt:lpwstr>UNCLASSIFIED</vt:lpwstr>
  </property>
  <property fmtid="{D5CDD505-2E9C-101B-9397-08002B2CF9AE}" pid="12" name="ContentTypeId">
    <vt:lpwstr>0x01010077DC2A28846341C9915EFC7988C44A4F00AC683DE72F6D54408E582A29A0E01260</vt:lpwstr>
  </property>
  <property fmtid="{D5CDD505-2E9C-101B-9397-08002B2CF9AE}" pid="16" name="DC_x002e_Type_x002e_DocType_x0020__x0028_JSMS">
    <vt:lpwstr/>
  </property>
  <property fmtid="{D5CDD505-2E9C-101B-9397-08002B2CF9AE}" pid="17" name="Content_x0020_tags">
    <vt:lpwstr/>
  </property>
  <property fmtid="{D5CDD505-2E9C-101B-9397-08002B2CF9AE}" pid="19" name="Content tags">
    <vt:lpwstr>105;#Conference proceedings / Presentations|c21264d4-9564-4e41-9805-0fcb8759ef5a</vt:lpwstr>
  </property>
  <property fmtid="{D5CDD505-2E9C-101B-9397-08002B2CF9AE}" pid="21" name="DC.Type.DocType (JSMS">
    <vt:lpwstr>126;#Presentation|96b9c332-40fe-4061-87fb-bc6c76567afe</vt:lpwstr>
  </property>
  <property fmtid="{D5CDD505-2E9C-101B-9397-08002B2CF9AE}" pid="24" name="bc56bdda6a6a44c48d8cfdd96ad4c1470">
    <vt:lpwstr>Presentation|96b9c332-40fe-4061-87fb-bc6c76567afe</vt:lpwstr>
  </property>
</Properties>
</file>